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6" r:id="rId1"/>
  </p:sldMasterIdLst>
  <p:notesMasterIdLst>
    <p:notesMasterId r:id="rId15"/>
  </p:notesMasterIdLst>
  <p:sldIdLst>
    <p:sldId id="256" r:id="rId2"/>
    <p:sldId id="270" r:id="rId3"/>
    <p:sldId id="257" r:id="rId4"/>
    <p:sldId id="271" r:id="rId5"/>
    <p:sldId id="258" r:id="rId6"/>
    <p:sldId id="269" r:id="rId7"/>
    <p:sldId id="259" r:id="rId8"/>
    <p:sldId id="261" r:id="rId9"/>
    <p:sldId id="268" r:id="rId10"/>
    <p:sldId id="262" r:id="rId11"/>
    <p:sldId id="265" r:id="rId12"/>
    <p:sldId id="266" r:id="rId13"/>
    <p:sldId id="267"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06A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330" y="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089FD6B-FDA9-4E94-8B3D-135770466D2C}" type="datetimeFigureOut">
              <a:rPr lang="en-US" smtClean="0"/>
              <a:t>6/1/2017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EA66583-89BE-41AC-9A97-462FFAC4CDC9}" type="slidenum">
              <a:rPr lang="en-US" smtClean="0"/>
              <a:t>‹#›</a:t>
            </a:fld>
            <a:endParaRPr lang="en-US"/>
          </a:p>
        </p:txBody>
      </p:sp>
    </p:spTree>
    <p:extLst>
      <p:ext uri="{BB962C8B-B14F-4D97-AF65-F5344CB8AC3E}">
        <p14:creationId xmlns:p14="http://schemas.microsoft.com/office/powerpoint/2010/main" val="25972808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EA66583-89BE-41AC-9A97-462FFAC4CDC9}" type="slidenum">
              <a:rPr lang="en-US" smtClean="0"/>
              <a:t>13</a:t>
            </a:fld>
            <a:endParaRPr lang="en-US"/>
          </a:p>
        </p:txBody>
      </p:sp>
    </p:spTree>
    <p:extLst>
      <p:ext uri="{BB962C8B-B14F-4D97-AF65-F5344CB8AC3E}">
        <p14:creationId xmlns:p14="http://schemas.microsoft.com/office/powerpoint/2010/main" val="1365815555"/>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5800" y="1346947"/>
            <a:ext cx="7772400"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685800" y="4282763"/>
            <a:ext cx="7772400"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685800" y="1484779"/>
            <a:ext cx="7772400" cy="274320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a:grpSpLocks noChangeAspect="1"/>
          </p:cNvGrpSpPr>
          <p:nvPr/>
        </p:nvGrpSpPr>
        <p:grpSpPr>
          <a:xfrm>
            <a:off x="7234780" y="4107023"/>
            <a:ext cx="914400" cy="914400"/>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788670" y="1432223"/>
            <a:ext cx="7517130" cy="3035808"/>
          </a:xfrm>
        </p:spPr>
        <p:txBody>
          <a:bodyPr anchor="ctr">
            <a:noAutofit/>
          </a:bodyPr>
          <a:lstStyle>
            <a:lvl1pPr algn="l">
              <a:lnSpc>
                <a:spcPct val="85000"/>
              </a:lnSpc>
              <a:defRPr sz="6000" b="1" cap="none"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802386" y="4389120"/>
            <a:ext cx="5918454" cy="1069848"/>
          </a:xfrm>
        </p:spPr>
        <p:txBody>
          <a:bodyPr>
            <a:normAutofit/>
          </a:bodyPr>
          <a:lstStyle>
            <a:lvl1pPr marL="0" indent="0" algn="l">
              <a:buNone/>
              <a:defRPr sz="1800" b="0">
                <a:solidFill>
                  <a:schemeClr val="tx1"/>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AA1F00D-C072-40E3-A415-15BC7D749A6F}" type="datetimeFigureOut">
              <a:rPr lang="en-US" smtClean="0"/>
              <a:t>6/1/2017</a:t>
            </a:fld>
            <a:endParaRPr lang="en-US"/>
          </a:p>
        </p:txBody>
      </p:sp>
      <p:sp>
        <p:nvSpPr>
          <p:cNvPr id="5" name="Footer Placeholder 4"/>
          <p:cNvSpPr>
            <a:spLocks noGrp="1"/>
          </p:cNvSpPr>
          <p:nvPr>
            <p:ph type="ftr" sz="quarter" idx="11"/>
          </p:nvPr>
        </p:nvSpPr>
        <p:spPr>
          <a:xfrm>
            <a:off x="812805" y="6272785"/>
            <a:ext cx="4745736" cy="365125"/>
          </a:xfrm>
        </p:spPr>
        <p:txBody>
          <a:bodyPr/>
          <a:lstStyle/>
          <a:p>
            <a:endParaRPr lang="en-US"/>
          </a:p>
        </p:txBody>
      </p:sp>
      <p:sp>
        <p:nvSpPr>
          <p:cNvPr id="6" name="Slide Number Placeholder 5"/>
          <p:cNvSpPr>
            <a:spLocks noGrp="1"/>
          </p:cNvSpPr>
          <p:nvPr>
            <p:ph type="sldNum" sz="quarter" idx="12"/>
          </p:nvPr>
        </p:nvSpPr>
        <p:spPr>
          <a:xfrm>
            <a:off x="7244280" y="4227195"/>
            <a:ext cx="895401" cy="640080"/>
          </a:xfrm>
        </p:spPr>
        <p:txBody>
          <a:bodyPr/>
          <a:lstStyle>
            <a:lvl1pPr>
              <a:defRPr sz="2800" b="1"/>
            </a:lvl1pPr>
          </a:lstStyle>
          <a:p>
            <a:fld id="{B3D5E1D1-F958-4CA4-9899-E7C18B975AA9}" type="slidenum">
              <a:rPr lang="en-US" smtClean="0"/>
              <a:t>‹#›</a:t>
            </a:fld>
            <a:endParaRPr lang="en-US"/>
          </a:p>
        </p:txBody>
      </p:sp>
    </p:spTree>
    <p:extLst>
      <p:ext uri="{BB962C8B-B14F-4D97-AF65-F5344CB8AC3E}">
        <p14:creationId xmlns:p14="http://schemas.microsoft.com/office/powerpoint/2010/main" val="1182720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AA1F00D-C072-40E3-A415-15BC7D749A6F}" type="datetimeFigureOut">
              <a:rPr lang="en-US" smtClean="0"/>
              <a:t>6/1/2017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D5E1D1-F958-4CA4-9899-E7C18B975AA9}" type="slidenum">
              <a:rPr lang="en-US" smtClean="0"/>
              <a:t>‹#›</a:t>
            </a:fld>
            <a:endParaRPr lang="en-US"/>
          </a:p>
        </p:txBody>
      </p:sp>
    </p:spTree>
    <p:extLst>
      <p:ext uri="{BB962C8B-B14F-4D97-AF65-F5344CB8AC3E}">
        <p14:creationId xmlns:p14="http://schemas.microsoft.com/office/powerpoint/2010/main" val="20203014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533400"/>
            <a:ext cx="1914525"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00100" y="533400"/>
            <a:ext cx="5629275" cy="56388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AA1F00D-C072-40E3-A415-15BC7D749A6F}" type="datetimeFigureOut">
              <a:rPr lang="en-US" smtClean="0"/>
              <a:t>6/1/2017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D5E1D1-F958-4CA4-9899-E7C18B975AA9}" type="slidenum">
              <a:rPr lang="en-US" smtClean="0"/>
              <a:t>‹#›</a:t>
            </a:fld>
            <a:endParaRPr lang="en-US"/>
          </a:p>
        </p:txBody>
      </p:sp>
    </p:spTree>
    <p:extLst>
      <p:ext uri="{BB962C8B-B14F-4D97-AF65-F5344CB8AC3E}">
        <p14:creationId xmlns:p14="http://schemas.microsoft.com/office/powerpoint/2010/main" val="31560813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AA1F00D-C072-40E3-A415-15BC7D749A6F}" type="datetimeFigureOut">
              <a:rPr lang="en-US" smtClean="0"/>
              <a:t>6/1/2017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D5E1D1-F958-4CA4-9899-E7C18B975AA9}" type="slidenum">
              <a:rPr lang="en-US" smtClean="0"/>
              <a:t>‹#›</a:t>
            </a:fld>
            <a:endParaRPr lang="en-US"/>
          </a:p>
        </p:txBody>
      </p:sp>
    </p:spTree>
    <p:extLst>
      <p:ext uri="{BB962C8B-B14F-4D97-AF65-F5344CB8AC3E}">
        <p14:creationId xmlns:p14="http://schemas.microsoft.com/office/powerpoint/2010/main" val="27124680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9144000" cy="194001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5346" y="1225296"/>
            <a:ext cx="6960870" cy="3520440"/>
          </a:xfrm>
        </p:spPr>
        <p:txBody>
          <a:bodyPr anchor="ctr">
            <a:normAutofit/>
          </a:bodyPr>
          <a:lstStyle>
            <a:lvl1pPr>
              <a:lnSpc>
                <a:spcPct val="85000"/>
              </a:lnSpc>
              <a:defRPr sz="6600" b="1"/>
            </a:lvl1pPr>
          </a:lstStyle>
          <a:p>
            <a:r>
              <a:rPr lang="en-US"/>
              <a:t>Click to edit Master title style</a:t>
            </a:r>
            <a:endParaRPr lang="en-US" dirty="0"/>
          </a:p>
        </p:txBody>
      </p:sp>
      <p:sp>
        <p:nvSpPr>
          <p:cNvPr id="3" name="Text Placeholder 2"/>
          <p:cNvSpPr>
            <a:spLocks noGrp="1"/>
          </p:cNvSpPr>
          <p:nvPr>
            <p:ph type="body" idx="1"/>
          </p:nvPr>
        </p:nvSpPr>
        <p:spPr>
          <a:xfrm>
            <a:off x="1624330" y="5020056"/>
            <a:ext cx="6789420" cy="1066800"/>
          </a:xfrm>
        </p:spPr>
        <p:txBody>
          <a:bodyPr anchor="t">
            <a:normAutofit/>
          </a:bodyPr>
          <a:lstStyle>
            <a:lvl1pPr marL="0" indent="0">
              <a:buNone/>
              <a:defRPr sz="1800" b="0">
                <a:solidFill>
                  <a:schemeClr val="accent1">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6445251" y="6272785"/>
            <a:ext cx="1983232" cy="365125"/>
          </a:xfrm>
        </p:spPr>
        <p:txBody>
          <a:bodyPr/>
          <a:lstStyle>
            <a:lvl1pPr>
              <a:defRPr>
                <a:solidFill>
                  <a:schemeClr val="accent1">
                    <a:lumMod val="50000"/>
                  </a:schemeClr>
                </a:solidFill>
              </a:defRPr>
            </a:lvl1pPr>
          </a:lstStyle>
          <a:p>
            <a:fld id="{EAA1F00D-C072-40E3-A415-15BC7D749A6F}" type="datetimeFigureOut">
              <a:rPr lang="en-US" smtClean="0"/>
              <a:t>6/1/2017</a:t>
            </a:fld>
            <a:endParaRPr lang="en-US"/>
          </a:p>
        </p:txBody>
      </p:sp>
      <p:sp>
        <p:nvSpPr>
          <p:cNvPr id="5" name="Footer Placeholder 4"/>
          <p:cNvSpPr>
            <a:spLocks noGrp="1"/>
          </p:cNvSpPr>
          <p:nvPr>
            <p:ph type="ftr" sz="quarter" idx="11"/>
          </p:nvPr>
        </p:nvSpPr>
        <p:spPr>
          <a:xfrm>
            <a:off x="1636099" y="6272784"/>
            <a:ext cx="4745736" cy="365125"/>
          </a:xfrm>
        </p:spPr>
        <p:txBody>
          <a:bodyPr/>
          <a:lstStyle>
            <a:lvl1pPr>
              <a:defRPr>
                <a:solidFill>
                  <a:schemeClr val="accent1">
                    <a:lumMod val="50000"/>
                  </a:schemeClr>
                </a:solidFill>
              </a:defRPr>
            </a:lvl1pPr>
          </a:lstStyle>
          <a:p>
            <a:endParaRPr lang="en-US"/>
          </a:p>
        </p:txBody>
      </p:sp>
      <p:grpSp>
        <p:nvGrpSpPr>
          <p:cNvPr id="8" name="Group 7"/>
          <p:cNvGrpSpPr>
            <a:grpSpLocks noChangeAspect="1"/>
          </p:cNvGrpSpPr>
          <p:nvPr/>
        </p:nvGrpSpPr>
        <p:grpSpPr>
          <a:xfrm>
            <a:off x="633862" y="2430623"/>
            <a:ext cx="914400" cy="914400"/>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645450" y="2508607"/>
            <a:ext cx="891224" cy="720332"/>
          </a:xfrm>
        </p:spPr>
        <p:txBody>
          <a:bodyPr/>
          <a:lstStyle>
            <a:lvl1pPr>
              <a:defRPr sz="2800"/>
            </a:lvl1pPr>
          </a:lstStyle>
          <a:p>
            <a:fld id="{B3D5E1D1-F958-4CA4-9899-E7C18B975AA9}" type="slidenum">
              <a:rPr lang="en-US" smtClean="0"/>
              <a:t>‹#›</a:t>
            </a:fld>
            <a:endParaRPr lang="en-US"/>
          </a:p>
        </p:txBody>
      </p:sp>
    </p:spTree>
    <p:extLst>
      <p:ext uri="{BB962C8B-B14F-4D97-AF65-F5344CB8AC3E}">
        <p14:creationId xmlns:p14="http://schemas.microsoft.com/office/powerpoint/2010/main" val="34730296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60"/>
            <a:ext cx="365760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92218" y="2194560"/>
            <a:ext cx="365760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AA1F00D-C072-40E3-A415-15BC7D749A6F}" type="datetimeFigureOut">
              <a:rPr lang="en-US" smtClean="0"/>
              <a:t>6/1/2017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D5E1D1-F958-4CA4-9899-E7C18B975AA9}" type="slidenum">
              <a:rPr lang="en-US" smtClean="0"/>
              <a:t>‹#›</a:t>
            </a:fld>
            <a:endParaRPr lang="en-US"/>
          </a:p>
        </p:txBody>
      </p:sp>
    </p:spTree>
    <p:extLst>
      <p:ext uri="{BB962C8B-B14F-4D97-AF65-F5344CB8AC3E}">
        <p14:creationId xmlns:p14="http://schemas.microsoft.com/office/powerpoint/2010/main" val="18553911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85800" y="2048256"/>
            <a:ext cx="365760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0" y="2743200"/>
            <a:ext cx="36576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20793" y="2048256"/>
            <a:ext cx="365760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820793" y="2743200"/>
            <a:ext cx="36576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AA1F00D-C072-40E3-A415-15BC7D749A6F}" type="datetimeFigureOut">
              <a:rPr lang="en-US" smtClean="0"/>
              <a:t>6/1/2017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D5E1D1-F958-4CA4-9899-E7C18B975AA9}" type="slidenum">
              <a:rPr lang="en-US" smtClean="0"/>
              <a:t>‹#›</a:t>
            </a:fld>
            <a:endParaRPr lang="en-US"/>
          </a:p>
        </p:txBody>
      </p:sp>
    </p:spTree>
    <p:extLst>
      <p:ext uri="{BB962C8B-B14F-4D97-AF65-F5344CB8AC3E}">
        <p14:creationId xmlns:p14="http://schemas.microsoft.com/office/powerpoint/2010/main" val="27392462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lvl1pPr>
              <a:defRPr>
                <a:solidFill>
                  <a:schemeClr val="accent1">
                    <a:lumMod val="50000"/>
                  </a:schemeClr>
                </a:solidFill>
              </a:defRPr>
            </a:lvl1pPr>
          </a:lstStyle>
          <a:p>
            <a:fld id="{EAA1F00D-C072-40E3-A415-15BC7D749A6F}" type="datetimeFigureOut">
              <a:rPr lang="en-US" smtClean="0"/>
              <a:t>6/1/2017</a:t>
            </a:fld>
            <a:endParaRPr lang="en-US"/>
          </a:p>
        </p:txBody>
      </p:sp>
      <p:sp>
        <p:nvSpPr>
          <p:cNvPr id="4" name="Footer Placeholder 3"/>
          <p:cNvSpPr>
            <a:spLocks noGrp="1"/>
          </p:cNvSpPr>
          <p:nvPr>
            <p:ph type="ftr" sz="quarter" idx="11"/>
          </p:nvPr>
        </p:nvSpPr>
        <p:spPr/>
        <p:txBody>
          <a:bodyPr/>
          <a:lstStyle>
            <a:lvl1pPr>
              <a:defRPr>
                <a:solidFill>
                  <a:schemeClr val="accent1">
                    <a:lumMod val="50000"/>
                  </a:schemeClr>
                </a:solidFill>
              </a:defRPr>
            </a:lvl1pPr>
          </a:lstStyle>
          <a:p>
            <a:endParaRPr lang="en-US"/>
          </a:p>
        </p:txBody>
      </p:sp>
      <p:sp>
        <p:nvSpPr>
          <p:cNvPr id="5" name="Slide Number Placeholder 4"/>
          <p:cNvSpPr>
            <a:spLocks noGrp="1"/>
          </p:cNvSpPr>
          <p:nvPr>
            <p:ph type="sldNum" sz="quarter" idx="12"/>
          </p:nvPr>
        </p:nvSpPr>
        <p:spPr/>
        <p:txBody>
          <a:bodyPr/>
          <a:lstStyle/>
          <a:p>
            <a:fld id="{B3D5E1D1-F958-4CA4-9899-E7C18B975AA9}" type="slidenum">
              <a:rPr lang="en-US" smtClean="0"/>
              <a:t>‹#›</a:t>
            </a:fld>
            <a:endParaRPr lang="en-US"/>
          </a:p>
        </p:txBody>
      </p:sp>
    </p:spTree>
    <p:extLst>
      <p:ext uri="{BB962C8B-B14F-4D97-AF65-F5344CB8AC3E}">
        <p14:creationId xmlns:p14="http://schemas.microsoft.com/office/powerpoint/2010/main" val="34140842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A1F00D-C072-40E3-A415-15BC7D749A6F}" type="datetimeFigureOut">
              <a:rPr lang="en-US" smtClean="0"/>
              <a:t>6/1/2017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D5E1D1-F958-4CA4-9899-E7C18B975AA9}" type="slidenum">
              <a:rPr lang="en-US" smtClean="0"/>
              <a:t>‹#›</a:t>
            </a:fld>
            <a:endParaRPr lang="en-US"/>
          </a:p>
        </p:txBody>
      </p:sp>
    </p:spTree>
    <p:extLst>
      <p:ext uri="{BB962C8B-B14F-4D97-AF65-F5344CB8AC3E}">
        <p14:creationId xmlns:p14="http://schemas.microsoft.com/office/powerpoint/2010/main" val="36102045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6227806" y="1"/>
            <a:ext cx="2916194"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12230" y="685800"/>
            <a:ext cx="2400300" cy="1737360"/>
          </a:xfrm>
        </p:spPr>
        <p:txBody>
          <a:bodyPr anchor="b">
            <a:normAutofit/>
          </a:bodyPr>
          <a:lstStyle>
            <a:lvl1pPr>
              <a:defRPr sz="2800" b="1"/>
            </a:lvl1pPr>
          </a:lstStyle>
          <a:p>
            <a:r>
              <a:rPr lang="en-US"/>
              <a:t>Click to edit Master title style</a:t>
            </a:r>
            <a:endParaRPr lang="en-US" dirty="0"/>
          </a:p>
        </p:txBody>
      </p:sp>
      <p:sp>
        <p:nvSpPr>
          <p:cNvPr id="3" name="Content Placeholder 2"/>
          <p:cNvSpPr>
            <a:spLocks noGrp="1"/>
          </p:cNvSpPr>
          <p:nvPr>
            <p:ph idx="1"/>
          </p:nvPr>
        </p:nvSpPr>
        <p:spPr>
          <a:xfrm>
            <a:off x="628650" y="685800"/>
            <a:ext cx="5033772"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12230" y="2423160"/>
            <a:ext cx="2400300" cy="3291840"/>
          </a:xfrm>
        </p:spPr>
        <p:txBody>
          <a:bodyPr>
            <a:normAutofit/>
          </a:bodyPr>
          <a:lstStyle>
            <a:lvl1pPr marL="0" indent="0">
              <a:lnSpc>
                <a:spcPct val="100000"/>
              </a:lnSpc>
              <a:spcBef>
                <a:spcPts val="1000"/>
              </a:spcBef>
              <a:buNone/>
              <a:defRPr sz="135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grpSp>
        <p:nvGrpSpPr>
          <p:cNvPr id="12" name="Group 11"/>
          <p:cNvGrpSpPr/>
          <p:nvPr/>
        </p:nvGrpSpPr>
        <p:grpSpPr>
          <a:xfrm>
            <a:off x="8522664" y="6255258"/>
            <a:ext cx="393192" cy="393192"/>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9" name="Date Placeholder 8"/>
          <p:cNvSpPr>
            <a:spLocks noGrp="1"/>
          </p:cNvSpPr>
          <p:nvPr>
            <p:ph type="dt" sz="half" idx="10"/>
          </p:nvPr>
        </p:nvSpPr>
        <p:spPr/>
        <p:txBody>
          <a:bodyPr/>
          <a:lstStyle/>
          <a:p>
            <a:fld id="{EAA1F00D-C072-40E3-A415-15BC7D749A6F}" type="datetimeFigureOut">
              <a:rPr lang="en-US" smtClean="0"/>
              <a:t>6/1/2017</a:t>
            </a:fld>
            <a:endParaRPr lang="en-US"/>
          </a:p>
        </p:txBody>
      </p:sp>
      <p:sp>
        <p:nvSpPr>
          <p:cNvPr id="10" name="Footer Placeholder 9"/>
          <p:cNvSpPr>
            <a:spLocks noGrp="1"/>
          </p:cNvSpPr>
          <p:nvPr>
            <p:ph type="ftr" sz="quarter" idx="11"/>
          </p:nvPr>
        </p:nvSpPr>
        <p:spPr/>
        <p:txBody>
          <a:bodyPr/>
          <a:lstStyle/>
          <a:p>
            <a:endParaRPr lang="en-US"/>
          </a:p>
        </p:txBody>
      </p:sp>
      <p:sp>
        <p:nvSpPr>
          <p:cNvPr id="11" name="Slide Number Placeholder 10"/>
          <p:cNvSpPr>
            <a:spLocks noGrp="1"/>
          </p:cNvSpPr>
          <p:nvPr>
            <p:ph type="sldNum" sz="quarter" idx="12"/>
          </p:nvPr>
        </p:nvSpPr>
        <p:spPr/>
        <p:txBody>
          <a:bodyPr/>
          <a:lstStyle/>
          <a:p>
            <a:fld id="{B3D5E1D1-F958-4CA4-9899-E7C18B975AA9}" type="slidenum">
              <a:rPr lang="en-US" smtClean="0"/>
              <a:t>‹#›</a:t>
            </a:fld>
            <a:endParaRPr lang="en-US"/>
          </a:p>
        </p:txBody>
      </p:sp>
    </p:spTree>
    <p:extLst>
      <p:ext uri="{BB962C8B-B14F-4D97-AF65-F5344CB8AC3E}">
        <p14:creationId xmlns:p14="http://schemas.microsoft.com/office/powerpoint/2010/main" val="3102907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6227806" y="1"/>
            <a:ext cx="2916194"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12230" y="685800"/>
            <a:ext cx="2400300" cy="1737360"/>
          </a:xfrm>
        </p:spPr>
        <p:txBody>
          <a:bodyPr anchor="b">
            <a:normAutofit/>
          </a:bodyPr>
          <a:lstStyle>
            <a:lvl1pPr>
              <a:defRPr sz="28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6227805"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412230" y="2423160"/>
            <a:ext cx="2400300" cy="3291840"/>
          </a:xfrm>
        </p:spPr>
        <p:txBody>
          <a:bodyPr>
            <a:normAutofit/>
          </a:bodyPr>
          <a:lstStyle>
            <a:lvl1pPr marL="0" indent="0">
              <a:lnSpc>
                <a:spcPct val="100000"/>
              </a:lnSpc>
              <a:spcBef>
                <a:spcPts val="1000"/>
              </a:spcBef>
              <a:buNone/>
              <a:defRPr sz="135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grpSp>
        <p:nvGrpSpPr>
          <p:cNvPr id="12" name="Group 11"/>
          <p:cNvGrpSpPr/>
          <p:nvPr/>
        </p:nvGrpSpPr>
        <p:grpSpPr>
          <a:xfrm>
            <a:off x="8522664" y="6255258"/>
            <a:ext cx="393192" cy="393192"/>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8" name="Date Placeholder 7"/>
          <p:cNvSpPr>
            <a:spLocks noGrp="1"/>
          </p:cNvSpPr>
          <p:nvPr>
            <p:ph type="dt" sz="half" idx="10"/>
          </p:nvPr>
        </p:nvSpPr>
        <p:spPr/>
        <p:txBody>
          <a:bodyPr/>
          <a:lstStyle/>
          <a:p>
            <a:fld id="{EAA1F00D-C072-40E3-A415-15BC7D749A6F}" type="datetimeFigureOut">
              <a:rPr lang="en-US" smtClean="0"/>
              <a:t>6/1/2017</a:t>
            </a:fld>
            <a:endParaRPr lang="en-US"/>
          </a:p>
        </p:txBody>
      </p:sp>
      <p:sp>
        <p:nvSpPr>
          <p:cNvPr id="10" name="Slide Number Placeholder 9"/>
          <p:cNvSpPr>
            <a:spLocks noGrp="1"/>
          </p:cNvSpPr>
          <p:nvPr>
            <p:ph type="sldNum" sz="quarter" idx="12"/>
          </p:nvPr>
        </p:nvSpPr>
        <p:spPr/>
        <p:txBody>
          <a:bodyPr/>
          <a:lstStyle/>
          <a:p>
            <a:fld id="{B3D5E1D1-F958-4CA4-9899-E7C18B975AA9}" type="slidenum">
              <a:rPr lang="en-US" smtClean="0"/>
              <a:t>‹#›</a:t>
            </a:fld>
            <a:endParaRPr lang="en-US"/>
          </a:p>
        </p:txBody>
      </p:sp>
    </p:spTree>
    <p:extLst>
      <p:ext uri="{BB962C8B-B14F-4D97-AF65-F5344CB8AC3E}">
        <p14:creationId xmlns:p14="http://schemas.microsoft.com/office/powerpoint/2010/main" val="14668980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2" name="Group 11"/>
          <p:cNvGrpSpPr/>
          <p:nvPr/>
        </p:nvGrpSpPr>
        <p:grpSpPr>
          <a:xfrm>
            <a:off x="8522664" y="6255258"/>
            <a:ext cx="393192" cy="393192"/>
            <a:chOff x="8532189" y="5068824"/>
            <a:chExt cx="393192" cy="393192"/>
          </a:xfrm>
        </p:grpSpPr>
        <p:sp>
          <p:nvSpPr>
            <p:cNvPr id="8" name="Oval 7"/>
            <p:cNvSpPr>
              <a:spLocks noChangeAspect="1"/>
            </p:cNvSpPr>
            <p:nvPr/>
          </p:nvSpPr>
          <p:spPr>
            <a:xfrm>
              <a:off x="8532189" y="5068824"/>
              <a:ext cx="393192" cy="393192"/>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2" name="Title Placeholder 1"/>
          <p:cNvSpPr>
            <a:spLocks noGrp="1"/>
          </p:cNvSpPr>
          <p:nvPr>
            <p:ph type="title"/>
          </p:nvPr>
        </p:nvSpPr>
        <p:spPr>
          <a:xfrm>
            <a:off x="685800" y="484632"/>
            <a:ext cx="7772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21408"/>
            <a:ext cx="7772400" cy="405079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992368" y="6272785"/>
            <a:ext cx="2455164" cy="365125"/>
          </a:xfrm>
          <a:prstGeom prst="rect">
            <a:avLst/>
          </a:prstGeom>
        </p:spPr>
        <p:txBody>
          <a:bodyPr vert="horz" lIns="91440" tIns="45720" rIns="91440" bIns="45720" rtlCol="0" anchor="ctr"/>
          <a:lstStyle>
            <a:lvl1pPr algn="r">
              <a:defRPr sz="1000">
                <a:solidFill>
                  <a:schemeClr val="accent1">
                    <a:lumMod val="50000"/>
                  </a:schemeClr>
                </a:solidFill>
              </a:defRPr>
            </a:lvl1pPr>
          </a:lstStyle>
          <a:p>
            <a:fld id="{EAA1F00D-C072-40E3-A415-15BC7D749A6F}" type="datetimeFigureOut">
              <a:rPr lang="en-US" smtClean="0"/>
              <a:t>6/1/2017</a:t>
            </a:fld>
            <a:endParaRPr lang="en-US"/>
          </a:p>
        </p:txBody>
      </p:sp>
      <p:sp>
        <p:nvSpPr>
          <p:cNvPr id="5" name="Footer Placeholder 4"/>
          <p:cNvSpPr>
            <a:spLocks noGrp="1"/>
          </p:cNvSpPr>
          <p:nvPr>
            <p:ph type="ftr" sz="quarter" idx="3"/>
          </p:nvPr>
        </p:nvSpPr>
        <p:spPr>
          <a:xfrm>
            <a:off x="685800" y="6272785"/>
            <a:ext cx="4745736" cy="365125"/>
          </a:xfrm>
          <a:prstGeom prst="rect">
            <a:avLst/>
          </a:prstGeom>
        </p:spPr>
        <p:txBody>
          <a:bodyPr vert="horz" lIns="91440" tIns="45720" rIns="91440" bIns="45720" rtlCol="0" anchor="ctr"/>
          <a:lstStyle>
            <a:lvl1pPr algn="l">
              <a:defRPr sz="1000">
                <a:solidFill>
                  <a:schemeClr val="accent1">
                    <a:lumMod val="50000"/>
                  </a:schemeClr>
                </a:solidFill>
              </a:defRPr>
            </a:lvl1pPr>
          </a:lstStyle>
          <a:p>
            <a:endParaRPr lang="en-US"/>
          </a:p>
        </p:txBody>
      </p:sp>
      <p:sp>
        <p:nvSpPr>
          <p:cNvPr id="6" name="Slide Number Placeholder 5"/>
          <p:cNvSpPr>
            <a:spLocks noGrp="1"/>
          </p:cNvSpPr>
          <p:nvPr>
            <p:ph type="sldNum" sz="quarter" idx="4"/>
          </p:nvPr>
        </p:nvSpPr>
        <p:spPr>
          <a:xfrm>
            <a:off x="8483346" y="6272785"/>
            <a:ext cx="480060" cy="365125"/>
          </a:xfrm>
          <a:prstGeom prst="rect">
            <a:avLst/>
          </a:prstGeom>
        </p:spPr>
        <p:txBody>
          <a:bodyPr vert="horz" lIns="91440" tIns="45720" rIns="91440" bIns="45720" rtlCol="0" anchor="ctr"/>
          <a:lstStyle>
            <a:lvl1pPr algn="ctr">
              <a:defRPr sz="1100" b="1" spc="-70" baseline="0">
                <a:solidFill>
                  <a:srgbClr val="FFFFFF"/>
                </a:solidFill>
                <a:latin typeface="+mn-lt"/>
              </a:defRPr>
            </a:lvl1pPr>
          </a:lstStyle>
          <a:p>
            <a:fld id="{B3D5E1D1-F958-4CA4-9899-E7C18B975AA9}" type="slidenum">
              <a:rPr lang="en-US" smtClean="0"/>
              <a:t>‹#›</a:t>
            </a:fld>
            <a:endParaRPr lang="en-US"/>
          </a:p>
        </p:txBody>
      </p:sp>
    </p:spTree>
    <p:extLst>
      <p:ext uri="{BB962C8B-B14F-4D97-AF65-F5344CB8AC3E}">
        <p14:creationId xmlns:p14="http://schemas.microsoft.com/office/powerpoint/2010/main" val="1729482040"/>
      </p:ext>
    </p:extLst>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txStyles>
    <p:titleStyle>
      <a:lvl1pPr algn="l" defTabSz="914400" rtl="0" eaLnBrk="1" latinLnBrk="0" hangingPunct="1">
        <a:lnSpc>
          <a:spcPct val="90000"/>
        </a:lnSpc>
        <a:spcBef>
          <a:spcPct val="0"/>
        </a:spcBef>
        <a:buNone/>
        <a:defRPr sz="4200" b="1" kern="1200" cap="none"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hyperlink" Target="http://git-scm.com/download" TargetMode="External"/><Relationship Id="rId2" Type="http://schemas.openxmlformats.org/officeDocument/2006/relationships/hyperlink" Target="http://github.com/" TargetMode="External"/><Relationship Id="rId1" Type="http://schemas.openxmlformats.org/officeDocument/2006/relationships/slideLayout" Target="../slideLayouts/slideLayout7.xml"/><Relationship Id="rId4" Type="http://schemas.openxmlformats.org/officeDocument/2006/relationships/hyperlink" Target="https://github.com/" TargetMode="External"/></Relationships>
</file>

<file path=ppt/slides/_rels/slide12.xml.rels><?xml version="1.0" encoding="UTF-8" standalone="yes"?>
<Relationships xmlns="http://schemas.openxmlformats.org/package/2006/relationships"><Relationship Id="rId2" Type="http://schemas.openxmlformats.org/officeDocument/2006/relationships/hyperlink" Target="mailto:git@github.com" TargetMode="Externa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000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28800" y="1524000"/>
            <a:ext cx="5700933" cy="1219200"/>
          </a:xfrm>
        </p:spPr>
        <p:txBody>
          <a:bodyPr/>
          <a:lstStyle/>
          <a:p>
            <a:pPr algn="ctr"/>
            <a:r>
              <a:rPr lang="en-US" sz="4400" dirty="0"/>
              <a:t>GIT AND GITHUB</a:t>
            </a:r>
          </a:p>
        </p:txBody>
      </p:sp>
      <p:sp>
        <p:nvSpPr>
          <p:cNvPr id="3" name="Subtitle 2"/>
          <p:cNvSpPr>
            <a:spLocks noGrp="1"/>
          </p:cNvSpPr>
          <p:nvPr>
            <p:ph type="subTitle" idx="1"/>
          </p:nvPr>
        </p:nvSpPr>
        <p:spPr>
          <a:xfrm>
            <a:off x="2334065" y="3009900"/>
            <a:ext cx="4828735" cy="762000"/>
          </a:xfrm>
        </p:spPr>
        <p:txBody>
          <a:bodyPr>
            <a:normAutofit/>
          </a:bodyPr>
          <a:lstStyle/>
          <a:p>
            <a:pPr algn="ctr"/>
            <a:r>
              <a:rPr lang="en-US" dirty="0">
                <a:solidFill>
                  <a:schemeClr val="tx1"/>
                </a:solidFill>
              </a:rPr>
              <a:t>HỌC PHẦN : QUẢN LÝ DỰ ÁN PHẦN MỀM</a:t>
            </a:r>
          </a:p>
          <a:p>
            <a:pPr algn="ctr"/>
            <a:r>
              <a:rPr lang="en-US" dirty="0" err="1">
                <a:solidFill>
                  <a:schemeClr val="tx1"/>
                </a:solidFill>
              </a:rPr>
              <a:t>Giảng</a:t>
            </a:r>
            <a:r>
              <a:rPr lang="en-US" dirty="0">
                <a:solidFill>
                  <a:schemeClr val="tx1"/>
                </a:solidFill>
              </a:rPr>
              <a:t> </a:t>
            </a:r>
            <a:r>
              <a:rPr lang="en-US" dirty="0" err="1">
                <a:solidFill>
                  <a:schemeClr val="tx1"/>
                </a:solidFill>
              </a:rPr>
              <a:t>viên</a:t>
            </a:r>
            <a:r>
              <a:rPr lang="en-US" dirty="0">
                <a:solidFill>
                  <a:schemeClr val="tx1"/>
                </a:solidFill>
              </a:rPr>
              <a:t> : </a:t>
            </a:r>
            <a:r>
              <a:rPr lang="en-US" dirty="0" err="1">
                <a:solidFill>
                  <a:schemeClr val="tx1"/>
                </a:solidFill>
              </a:rPr>
              <a:t>Nguyễn</a:t>
            </a:r>
            <a:r>
              <a:rPr lang="en-US" dirty="0">
                <a:solidFill>
                  <a:schemeClr val="tx1"/>
                </a:solidFill>
              </a:rPr>
              <a:t> </a:t>
            </a:r>
            <a:r>
              <a:rPr lang="en-US" dirty="0" err="1">
                <a:solidFill>
                  <a:schemeClr val="tx1"/>
                </a:solidFill>
              </a:rPr>
              <a:t>Ngọc</a:t>
            </a:r>
            <a:r>
              <a:rPr lang="en-US" dirty="0">
                <a:solidFill>
                  <a:schemeClr val="tx1"/>
                </a:solidFill>
              </a:rPr>
              <a:t> </a:t>
            </a:r>
            <a:r>
              <a:rPr lang="en-US" dirty="0" err="1">
                <a:solidFill>
                  <a:schemeClr val="tx1"/>
                </a:solidFill>
              </a:rPr>
              <a:t>Thảo</a:t>
            </a:r>
            <a:r>
              <a:rPr lang="en-US" dirty="0">
                <a:solidFill>
                  <a:schemeClr val="tx1"/>
                </a:solidFill>
              </a:rPr>
              <a:t> </a:t>
            </a:r>
            <a:r>
              <a:rPr lang="en-US" dirty="0" err="1">
                <a:solidFill>
                  <a:schemeClr val="tx1"/>
                </a:solidFill>
              </a:rPr>
              <a:t>Nguyên</a:t>
            </a:r>
            <a:endParaRPr lang="en-US" dirty="0">
              <a:solidFill>
                <a:schemeClr val="tx1"/>
              </a:solidFill>
            </a:endParaRPr>
          </a:p>
          <a:p>
            <a:pPr algn="ctr"/>
            <a:endParaRPr lang="en-US" dirty="0">
              <a:solidFill>
                <a:schemeClr val="tx1"/>
              </a:solidFill>
            </a:endParaRPr>
          </a:p>
        </p:txBody>
      </p:sp>
      <p:sp>
        <p:nvSpPr>
          <p:cNvPr id="6" name="Subtitle 2"/>
          <p:cNvSpPr txBox="1">
            <a:spLocks/>
          </p:cNvSpPr>
          <p:nvPr/>
        </p:nvSpPr>
        <p:spPr>
          <a:xfrm>
            <a:off x="2895600" y="4800600"/>
            <a:ext cx="3962400" cy="1524000"/>
          </a:xfrm>
          <a:prstGeom prst="rect">
            <a:avLst/>
          </a:prstGeom>
        </p:spPr>
        <p:txBody>
          <a:bodyPr vert="horz" lIns="91440" tIns="45720" rIns="91440" bIns="45720" rtlCol="0">
            <a:normAutofit fontScale="70000" lnSpcReduction="20000"/>
          </a:body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a:ln>
                  <a:noFill/>
                </a:ln>
                <a:solidFill>
                  <a:schemeClr val="tx1"/>
                </a:solidFill>
                <a:effectLst/>
                <a:uLnTx/>
                <a:uFillTx/>
                <a:latin typeface="+mn-lt"/>
                <a:ea typeface="+mn-ea"/>
                <a:cs typeface="+mn-cs"/>
              </a:rPr>
              <a:t>SVTH: 	</a:t>
            </a:r>
            <a:r>
              <a:rPr kumimoji="0" lang="en-US" sz="3200" b="0" i="0" u="none" strike="noStrike" kern="1200" cap="none" spc="0" normalizeH="0" baseline="0" noProof="0" dirty="0" err="1">
                <a:ln>
                  <a:noFill/>
                </a:ln>
                <a:solidFill>
                  <a:schemeClr val="tx1"/>
                </a:solidFill>
                <a:effectLst/>
                <a:uLnTx/>
                <a:uFillTx/>
                <a:latin typeface="+mn-lt"/>
                <a:ea typeface="+mn-ea"/>
                <a:cs typeface="+mn-cs"/>
              </a:rPr>
              <a:t>Đặng</a:t>
            </a:r>
            <a:r>
              <a:rPr kumimoji="0" lang="en-US" sz="3200" b="0" i="0" u="none" strike="noStrike" kern="1200" cap="none" spc="0" normalizeH="0" noProof="0" dirty="0">
                <a:ln>
                  <a:noFill/>
                </a:ln>
                <a:solidFill>
                  <a:schemeClr val="tx1"/>
                </a:solidFill>
                <a:effectLst/>
                <a:uLnTx/>
                <a:uFillTx/>
                <a:latin typeface="+mn-lt"/>
                <a:ea typeface="+mn-ea"/>
                <a:cs typeface="+mn-cs"/>
              </a:rPr>
              <a:t> </a:t>
            </a:r>
            <a:r>
              <a:rPr kumimoji="0" lang="en-US" sz="3200" b="0" i="0" u="none" strike="noStrike" kern="1200" cap="none" spc="0" normalizeH="0" noProof="0" dirty="0" err="1">
                <a:ln>
                  <a:noFill/>
                </a:ln>
                <a:solidFill>
                  <a:schemeClr val="tx1"/>
                </a:solidFill>
                <a:effectLst/>
                <a:uLnTx/>
                <a:uFillTx/>
                <a:latin typeface="+mn-lt"/>
                <a:ea typeface="+mn-ea"/>
                <a:cs typeface="+mn-cs"/>
              </a:rPr>
              <a:t>Hồng</a:t>
            </a:r>
            <a:r>
              <a:rPr kumimoji="0" lang="en-US" sz="3200" b="0" i="0" u="none" strike="noStrike" kern="1200" cap="none" spc="0" normalizeH="0" noProof="0" dirty="0">
                <a:ln>
                  <a:noFill/>
                </a:ln>
                <a:solidFill>
                  <a:schemeClr val="tx1"/>
                </a:solidFill>
                <a:effectLst/>
                <a:uLnTx/>
                <a:uFillTx/>
                <a:latin typeface="+mn-lt"/>
                <a:ea typeface="+mn-ea"/>
                <a:cs typeface="+mn-cs"/>
              </a:rPr>
              <a:t> </a:t>
            </a:r>
            <a:r>
              <a:rPr kumimoji="0" lang="en-US" sz="3200" b="0" i="0" u="none" strike="noStrike" kern="1200" cap="none" spc="0" normalizeH="0" noProof="0" dirty="0" err="1">
                <a:ln>
                  <a:noFill/>
                </a:ln>
                <a:solidFill>
                  <a:schemeClr val="tx1"/>
                </a:solidFill>
                <a:effectLst/>
                <a:uLnTx/>
                <a:uFillTx/>
                <a:latin typeface="+mn-lt"/>
                <a:ea typeface="+mn-ea"/>
                <a:cs typeface="+mn-cs"/>
              </a:rPr>
              <a:t>Út</a:t>
            </a:r>
            <a:r>
              <a:rPr kumimoji="0" lang="en-US" sz="3200" b="0" i="0" u="none" strike="noStrike" kern="1200" cap="none" spc="0" normalizeH="0" noProof="0" dirty="0">
                <a:ln>
                  <a:noFill/>
                </a:ln>
                <a:solidFill>
                  <a:schemeClr val="tx1"/>
                </a:solidFill>
                <a:effectLst/>
                <a:uLnTx/>
                <a:uFillTx/>
                <a:latin typeface="+mn-lt"/>
                <a:ea typeface="+mn-ea"/>
                <a:cs typeface="+mn-cs"/>
              </a:rPr>
              <a:t> </a:t>
            </a:r>
            <a:r>
              <a:rPr kumimoji="0" lang="en-US" sz="3200" b="0" i="0" u="none" strike="noStrike" kern="1200" cap="none" spc="0" normalizeH="0" noProof="0" dirty="0" err="1">
                <a:ln>
                  <a:noFill/>
                </a:ln>
                <a:solidFill>
                  <a:schemeClr val="tx1"/>
                </a:solidFill>
                <a:effectLst/>
                <a:uLnTx/>
                <a:uFillTx/>
                <a:latin typeface="+mn-lt"/>
                <a:ea typeface="+mn-ea"/>
                <a:cs typeface="+mn-cs"/>
              </a:rPr>
              <a:t>Nhi</a:t>
            </a:r>
            <a:endParaRPr lang="en-US" sz="3200" dirty="0"/>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a:ln>
                  <a:noFill/>
                </a:ln>
                <a:solidFill>
                  <a:schemeClr val="tx1"/>
                </a:solidFill>
                <a:effectLst/>
                <a:uLnTx/>
                <a:uFillTx/>
                <a:latin typeface="+mn-lt"/>
                <a:ea typeface="+mn-ea"/>
                <a:cs typeface="+mn-cs"/>
              </a:rPr>
              <a:t>	</a:t>
            </a:r>
            <a:r>
              <a:rPr kumimoji="0" lang="en-US" sz="3200" b="0" i="0" u="none" strike="noStrike" kern="1200" cap="none" spc="0" normalizeH="0" baseline="0" noProof="0" dirty="0" err="1">
                <a:ln>
                  <a:noFill/>
                </a:ln>
                <a:solidFill>
                  <a:schemeClr val="tx1"/>
                </a:solidFill>
                <a:effectLst/>
                <a:uLnTx/>
                <a:uFillTx/>
                <a:latin typeface="+mn-lt"/>
                <a:ea typeface="+mn-ea"/>
                <a:cs typeface="+mn-cs"/>
              </a:rPr>
              <a:t>Võ</a:t>
            </a:r>
            <a:r>
              <a:rPr kumimoji="0" lang="en-US" sz="3200" b="0" i="0" u="none" strike="noStrike" kern="1200" cap="none" spc="0" normalizeH="0" noProof="0" dirty="0">
                <a:ln>
                  <a:noFill/>
                </a:ln>
                <a:solidFill>
                  <a:schemeClr val="tx1"/>
                </a:solidFill>
                <a:effectLst/>
                <a:uLnTx/>
                <a:uFillTx/>
                <a:latin typeface="+mn-lt"/>
                <a:ea typeface="+mn-ea"/>
                <a:cs typeface="+mn-cs"/>
              </a:rPr>
              <a:t> </a:t>
            </a:r>
            <a:r>
              <a:rPr kumimoji="0" lang="en-US" sz="3200" b="0" i="0" u="none" strike="noStrike" kern="1200" cap="none" spc="0" normalizeH="0" noProof="0" dirty="0" err="1">
                <a:ln>
                  <a:noFill/>
                </a:ln>
                <a:solidFill>
                  <a:schemeClr val="tx1"/>
                </a:solidFill>
                <a:effectLst/>
                <a:uLnTx/>
                <a:uFillTx/>
                <a:latin typeface="+mn-lt"/>
                <a:ea typeface="+mn-ea"/>
                <a:cs typeface="+mn-cs"/>
              </a:rPr>
              <a:t>Thị</a:t>
            </a:r>
            <a:r>
              <a:rPr kumimoji="0" lang="en-US" sz="3200" b="0" i="0" u="none" strike="noStrike" kern="1200" cap="none" spc="0" normalizeH="0" noProof="0" dirty="0">
                <a:ln>
                  <a:noFill/>
                </a:ln>
                <a:solidFill>
                  <a:schemeClr val="tx1"/>
                </a:solidFill>
                <a:effectLst/>
                <a:uLnTx/>
                <a:uFillTx/>
                <a:latin typeface="+mn-lt"/>
                <a:ea typeface="+mn-ea"/>
                <a:cs typeface="+mn-cs"/>
              </a:rPr>
              <a:t> </a:t>
            </a:r>
            <a:r>
              <a:rPr kumimoji="0" lang="en-US" sz="3200" b="0" i="0" u="none" strike="noStrike" kern="1200" cap="none" spc="0" normalizeH="0" noProof="0" dirty="0" err="1">
                <a:ln>
                  <a:noFill/>
                </a:ln>
                <a:solidFill>
                  <a:schemeClr val="tx1"/>
                </a:solidFill>
                <a:effectLst/>
                <a:uLnTx/>
                <a:uFillTx/>
                <a:latin typeface="+mn-lt"/>
                <a:ea typeface="+mn-ea"/>
                <a:cs typeface="+mn-cs"/>
              </a:rPr>
              <a:t>Hoàng</a:t>
            </a:r>
            <a:r>
              <a:rPr kumimoji="0" lang="en-US" sz="3200" b="0" i="0" u="none" strike="noStrike" kern="1200" cap="none" spc="0" normalizeH="0" noProof="0" dirty="0">
                <a:ln>
                  <a:noFill/>
                </a:ln>
                <a:solidFill>
                  <a:schemeClr val="tx1"/>
                </a:solidFill>
                <a:effectLst/>
                <a:uLnTx/>
                <a:uFillTx/>
                <a:latin typeface="+mn-lt"/>
                <a:ea typeface="+mn-ea"/>
                <a:cs typeface="+mn-cs"/>
              </a:rPr>
              <a:t> </a:t>
            </a:r>
            <a:r>
              <a:rPr kumimoji="0" lang="en-US" sz="3200" b="0" i="0" u="none" strike="noStrike" kern="1200" cap="none" spc="0" normalizeH="0" noProof="0" dirty="0" err="1">
                <a:ln>
                  <a:noFill/>
                </a:ln>
                <a:solidFill>
                  <a:schemeClr val="tx1"/>
                </a:solidFill>
                <a:effectLst/>
                <a:uLnTx/>
                <a:uFillTx/>
                <a:latin typeface="+mn-lt"/>
                <a:ea typeface="+mn-ea"/>
                <a:cs typeface="+mn-cs"/>
              </a:rPr>
              <a:t>Yến</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a:p>
            <a:pPr lvl="0" defTabSz="914400">
              <a:spcBef>
                <a:spcPct val="20000"/>
              </a:spcBef>
              <a:defRPr/>
            </a:pPr>
            <a:r>
              <a:rPr kumimoji="0" lang="en-US" sz="3200" b="0" i="0" u="none" strike="noStrike" kern="1200" cap="none" spc="0" normalizeH="0" baseline="0" noProof="0" dirty="0">
                <a:ln>
                  <a:noFill/>
                </a:ln>
                <a:solidFill>
                  <a:schemeClr val="tx1"/>
                </a:solidFill>
                <a:effectLst/>
                <a:uLnTx/>
                <a:uFillTx/>
                <a:latin typeface="+mn-lt"/>
                <a:ea typeface="+mn-ea"/>
                <a:cs typeface="+mn-cs"/>
              </a:rPr>
              <a:t>	</a:t>
            </a:r>
            <a:r>
              <a:rPr kumimoji="0" lang="en-US" sz="3200" b="0" i="0" u="none" strike="noStrike" kern="1200" cap="none" spc="0" normalizeH="0" baseline="0" noProof="0" dirty="0" err="1">
                <a:ln>
                  <a:noFill/>
                </a:ln>
                <a:solidFill>
                  <a:schemeClr val="tx1"/>
                </a:solidFill>
                <a:effectLst/>
                <a:uLnTx/>
                <a:uFillTx/>
                <a:latin typeface="+mn-lt"/>
                <a:ea typeface="+mn-ea"/>
                <a:cs typeface="+mn-cs"/>
              </a:rPr>
              <a:t>Nguyễn</a:t>
            </a:r>
            <a:r>
              <a:rPr kumimoji="0" lang="en-US" sz="3200" b="0" i="0" u="none" strike="noStrike" kern="1200" cap="none" spc="0" normalizeH="0" noProof="0" dirty="0">
                <a:ln>
                  <a:noFill/>
                </a:ln>
                <a:solidFill>
                  <a:schemeClr val="tx1"/>
                </a:solidFill>
                <a:effectLst/>
                <a:uLnTx/>
                <a:uFillTx/>
                <a:latin typeface="+mn-lt"/>
                <a:ea typeface="+mn-ea"/>
                <a:cs typeface="+mn-cs"/>
              </a:rPr>
              <a:t> </a:t>
            </a:r>
            <a:r>
              <a:rPr kumimoji="0" lang="en-US" sz="3200" b="0" i="0" u="none" strike="noStrike" kern="1200" cap="none" spc="0" normalizeH="0" noProof="0" err="1">
                <a:ln>
                  <a:noFill/>
                </a:ln>
                <a:solidFill>
                  <a:schemeClr val="tx1"/>
                </a:solidFill>
                <a:effectLst/>
                <a:uLnTx/>
                <a:uFillTx/>
                <a:latin typeface="+mn-lt"/>
                <a:ea typeface="+mn-ea"/>
                <a:cs typeface="+mn-cs"/>
              </a:rPr>
              <a:t>Bão</a:t>
            </a:r>
            <a:r>
              <a:rPr kumimoji="0" lang="en-US" sz="3200" b="0" i="0" u="none" strike="noStrike" kern="1200" cap="none" spc="0" normalizeH="0" noProof="0">
                <a:ln>
                  <a:noFill/>
                </a:ln>
                <a:solidFill>
                  <a:schemeClr val="tx1"/>
                </a:solidFill>
                <a:effectLst/>
                <a:uLnTx/>
                <a:uFillTx/>
                <a:latin typeface="+mn-lt"/>
                <a:ea typeface="+mn-ea"/>
                <a:cs typeface="+mn-cs"/>
              </a:rPr>
              <a:t> </a:t>
            </a:r>
            <a:r>
              <a:rPr lang="en-US" sz="3200" smtClean="0"/>
              <a:t>Huy</a:t>
            </a:r>
          </a:p>
          <a:p>
            <a:pPr lvl="0" defTabSz="914400">
              <a:spcBef>
                <a:spcPct val="20000"/>
              </a:spcBef>
              <a:defRPr/>
            </a:pPr>
            <a:r>
              <a:rPr lang="en-US" sz="3200"/>
              <a:t>	</a:t>
            </a:r>
            <a:r>
              <a:rPr lang="en-US" sz="3200" smtClean="0"/>
              <a:t>Đoàn </a:t>
            </a:r>
            <a:r>
              <a:rPr lang="en-US" sz="3200"/>
              <a:t>Chí Trọng</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7">
            <a:extLst>
              <a:ext uri="{FF2B5EF4-FFF2-40B4-BE49-F238E27FC236}">
                <a16:creationId xmlns="" xmlns:a16="http://schemas.microsoft.com/office/drawing/2014/main" id="{C1BA61DC-0E0F-4572-9AF7-98969D7E6215}"/>
              </a:ext>
            </a:extLst>
          </p:cNvPr>
          <p:cNvSpPr/>
          <p:nvPr/>
        </p:nvSpPr>
        <p:spPr>
          <a:xfrm>
            <a:off x="152400" y="457200"/>
            <a:ext cx="5181600" cy="533400"/>
          </a:xfrm>
          <a:prstGeom prst="roundRect">
            <a:avLst/>
          </a:prstGeom>
          <a:solidFill>
            <a:schemeClr val="accent2">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itchFamily="18" charset="0"/>
                <a:cs typeface="Times New Roman" pitchFamily="18" charset="0"/>
              </a:rPr>
              <a:t>CÔNG DỤNG – CÁCH SỬ DỤNG</a:t>
            </a:r>
          </a:p>
        </p:txBody>
      </p:sp>
      <p:sp>
        <p:nvSpPr>
          <p:cNvPr id="3" name="Rectangular Callout 4">
            <a:extLst>
              <a:ext uri="{FF2B5EF4-FFF2-40B4-BE49-F238E27FC236}">
                <a16:creationId xmlns="" xmlns:a16="http://schemas.microsoft.com/office/drawing/2014/main" id="{4B58C8E1-E9BE-40D0-AE2B-BDD102A46E26}"/>
              </a:ext>
            </a:extLst>
          </p:cNvPr>
          <p:cNvSpPr/>
          <p:nvPr/>
        </p:nvSpPr>
        <p:spPr>
          <a:xfrm rot="21424603">
            <a:off x="446404" y="1330673"/>
            <a:ext cx="1398934" cy="612862"/>
          </a:xfrm>
          <a:prstGeom prst="wedgeRectCallout">
            <a:avLst>
              <a:gd name="adj1" fmla="val -21890"/>
              <a:gd name="adj2" fmla="val 84114"/>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b="1" dirty="0">
                <a:latin typeface="Times New Roman" pitchFamily="18" charset="0"/>
                <a:cs typeface="Times New Roman" pitchFamily="18" charset="0"/>
              </a:rPr>
              <a:t>GIT</a:t>
            </a:r>
            <a:endParaRPr lang="en-US" sz="2400" b="1" dirty="0">
              <a:latin typeface="Times New Roman" pitchFamily="18" charset="0"/>
              <a:cs typeface="Times New Roman" pitchFamily="18" charset="0"/>
            </a:endParaRPr>
          </a:p>
        </p:txBody>
      </p:sp>
      <p:sp>
        <p:nvSpPr>
          <p:cNvPr id="5" name="Rectangle: Rounded Corners 4">
            <a:extLst>
              <a:ext uri="{FF2B5EF4-FFF2-40B4-BE49-F238E27FC236}">
                <a16:creationId xmlns="" xmlns:a16="http://schemas.microsoft.com/office/drawing/2014/main" id="{39602950-F53F-4377-AEE6-787549BA4EDF}"/>
              </a:ext>
            </a:extLst>
          </p:cNvPr>
          <p:cNvSpPr/>
          <p:nvPr/>
        </p:nvSpPr>
        <p:spPr>
          <a:xfrm>
            <a:off x="2590800" y="1657056"/>
            <a:ext cx="5181600" cy="1143000"/>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 </a:t>
            </a:r>
            <a:r>
              <a:rPr lang="en-US" sz="2000" dirty="0" err="1">
                <a:solidFill>
                  <a:schemeClr val="tx1"/>
                </a:solidFill>
              </a:rPr>
              <a:t>Kiểm</a:t>
            </a:r>
            <a:r>
              <a:rPr lang="en-US" sz="2000" dirty="0">
                <a:solidFill>
                  <a:schemeClr val="tx1"/>
                </a:solidFill>
              </a:rPr>
              <a:t> </a:t>
            </a:r>
            <a:r>
              <a:rPr lang="en-US" sz="2000" dirty="0" err="1">
                <a:solidFill>
                  <a:schemeClr val="tx1"/>
                </a:solidFill>
              </a:rPr>
              <a:t>soát</a:t>
            </a:r>
            <a:r>
              <a:rPr lang="en-US" sz="2000" dirty="0">
                <a:solidFill>
                  <a:schemeClr val="tx1"/>
                </a:solidFill>
              </a:rPr>
              <a:t> </a:t>
            </a:r>
            <a:r>
              <a:rPr lang="en-US" sz="2000" dirty="0" err="1">
                <a:solidFill>
                  <a:schemeClr val="tx1"/>
                </a:solidFill>
              </a:rPr>
              <a:t>các</a:t>
            </a:r>
            <a:r>
              <a:rPr lang="en-US" sz="2000" dirty="0">
                <a:solidFill>
                  <a:schemeClr val="tx1"/>
                </a:solidFill>
              </a:rPr>
              <a:t> </a:t>
            </a:r>
            <a:r>
              <a:rPr lang="en-US" sz="2000" dirty="0" err="1">
                <a:solidFill>
                  <a:schemeClr val="tx1"/>
                </a:solidFill>
              </a:rPr>
              <a:t>phiên</a:t>
            </a:r>
            <a:r>
              <a:rPr lang="en-US" sz="2000" dirty="0">
                <a:solidFill>
                  <a:schemeClr val="tx1"/>
                </a:solidFill>
              </a:rPr>
              <a:t> </a:t>
            </a:r>
            <a:r>
              <a:rPr lang="en-US" sz="2000" dirty="0" err="1">
                <a:solidFill>
                  <a:schemeClr val="tx1"/>
                </a:solidFill>
              </a:rPr>
              <a:t>bản</a:t>
            </a:r>
            <a:r>
              <a:rPr lang="en-US" sz="2000" dirty="0">
                <a:solidFill>
                  <a:schemeClr val="tx1"/>
                </a:solidFill>
              </a:rPr>
              <a:t> </a:t>
            </a:r>
            <a:r>
              <a:rPr lang="en-US" sz="2000" dirty="0" err="1">
                <a:solidFill>
                  <a:schemeClr val="tx1"/>
                </a:solidFill>
              </a:rPr>
              <a:t>lập</a:t>
            </a:r>
            <a:r>
              <a:rPr lang="en-US" sz="2000" dirty="0">
                <a:solidFill>
                  <a:schemeClr val="tx1"/>
                </a:solidFill>
              </a:rPr>
              <a:t> </a:t>
            </a:r>
            <a:r>
              <a:rPr lang="en-US" sz="2000" dirty="0" err="1">
                <a:solidFill>
                  <a:schemeClr val="tx1"/>
                </a:solidFill>
              </a:rPr>
              <a:t>trình</a:t>
            </a:r>
            <a:r>
              <a:rPr lang="en-US" sz="2000" dirty="0">
                <a:solidFill>
                  <a:schemeClr val="tx1"/>
                </a:solidFill>
              </a:rPr>
              <a:t> </a:t>
            </a:r>
            <a:r>
              <a:rPr lang="en-US" sz="2000" dirty="0" err="1">
                <a:solidFill>
                  <a:schemeClr val="tx1"/>
                </a:solidFill>
              </a:rPr>
              <a:t>trong</a:t>
            </a:r>
            <a:r>
              <a:rPr lang="en-US" sz="2000" dirty="0">
                <a:solidFill>
                  <a:schemeClr val="tx1"/>
                </a:solidFill>
              </a:rPr>
              <a:t> </a:t>
            </a:r>
            <a:r>
              <a:rPr lang="en-US" sz="2000" dirty="0" err="1">
                <a:solidFill>
                  <a:schemeClr val="tx1"/>
                </a:solidFill>
              </a:rPr>
              <a:t>quá</a:t>
            </a:r>
            <a:r>
              <a:rPr lang="en-US" sz="2000" dirty="0">
                <a:solidFill>
                  <a:schemeClr val="tx1"/>
                </a:solidFill>
              </a:rPr>
              <a:t> </a:t>
            </a:r>
            <a:r>
              <a:rPr lang="en-US" sz="2000" dirty="0" err="1">
                <a:solidFill>
                  <a:schemeClr val="tx1"/>
                </a:solidFill>
              </a:rPr>
              <a:t>trình</a:t>
            </a:r>
            <a:r>
              <a:rPr lang="en-US" sz="2000" dirty="0">
                <a:solidFill>
                  <a:schemeClr val="tx1"/>
                </a:solidFill>
              </a:rPr>
              <a:t> </a:t>
            </a:r>
            <a:r>
              <a:rPr lang="en-US" sz="2000" dirty="0" err="1">
                <a:solidFill>
                  <a:schemeClr val="tx1"/>
                </a:solidFill>
              </a:rPr>
              <a:t>phát</a:t>
            </a:r>
            <a:r>
              <a:rPr lang="en-US" sz="2000" dirty="0">
                <a:solidFill>
                  <a:schemeClr val="tx1"/>
                </a:solidFill>
              </a:rPr>
              <a:t> </a:t>
            </a:r>
            <a:r>
              <a:rPr lang="en-US" sz="2000" dirty="0" err="1">
                <a:solidFill>
                  <a:schemeClr val="tx1"/>
                </a:solidFill>
              </a:rPr>
              <a:t>triển</a:t>
            </a:r>
            <a:r>
              <a:rPr lang="en-US" sz="2000" dirty="0">
                <a:solidFill>
                  <a:schemeClr val="tx1"/>
                </a:solidFill>
              </a:rPr>
              <a:t> </a:t>
            </a:r>
            <a:r>
              <a:rPr lang="en-US" sz="2000" dirty="0" err="1">
                <a:solidFill>
                  <a:schemeClr val="tx1"/>
                </a:solidFill>
              </a:rPr>
              <a:t>sản</a:t>
            </a:r>
            <a:r>
              <a:rPr lang="en-US" sz="2000" dirty="0">
                <a:solidFill>
                  <a:schemeClr val="tx1"/>
                </a:solidFill>
              </a:rPr>
              <a:t> </a:t>
            </a:r>
            <a:r>
              <a:rPr lang="en-US" sz="2000" dirty="0" err="1">
                <a:solidFill>
                  <a:schemeClr val="tx1"/>
                </a:solidFill>
              </a:rPr>
              <a:t>phẩm</a:t>
            </a:r>
            <a:r>
              <a:rPr lang="en-US" sz="2000" dirty="0">
                <a:solidFill>
                  <a:schemeClr val="tx1"/>
                </a:solidFill>
              </a:rPr>
              <a:t> </a:t>
            </a:r>
            <a:r>
              <a:rPr lang="en-US" sz="2000" dirty="0" err="1">
                <a:solidFill>
                  <a:schemeClr val="tx1"/>
                </a:solidFill>
              </a:rPr>
              <a:t>của</a:t>
            </a:r>
            <a:r>
              <a:rPr lang="en-US" sz="2000" dirty="0">
                <a:solidFill>
                  <a:schemeClr val="tx1"/>
                </a:solidFill>
              </a:rPr>
              <a:t> </a:t>
            </a:r>
            <a:r>
              <a:rPr lang="en-US" sz="2000" dirty="0" err="1">
                <a:solidFill>
                  <a:schemeClr val="tx1"/>
                </a:solidFill>
              </a:rPr>
              <a:t>mình</a:t>
            </a:r>
            <a:r>
              <a:rPr lang="en-US" sz="2000" dirty="0">
                <a:solidFill>
                  <a:schemeClr val="tx1"/>
                </a:solidFill>
              </a:rPr>
              <a:t>.</a:t>
            </a:r>
          </a:p>
        </p:txBody>
      </p:sp>
      <p:sp>
        <p:nvSpPr>
          <p:cNvPr id="4" name="Oval 3">
            <a:extLst>
              <a:ext uri="{FF2B5EF4-FFF2-40B4-BE49-F238E27FC236}">
                <a16:creationId xmlns="" xmlns:a16="http://schemas.microsoft.com/office/drawing/2014/main" id="{5D029AE3-D018-45CE-9838-E708C8FC6964}"/>
              </a:ext>
            </a:extLst>
          </p:cNvPr>
          <p:cNvSpPr/>
          <p:nvPr/>
        </p:nvSpPr>
        <p:spPr>
          <a:xfrm>
            <a:off x="625772" y="3635326"/>
            <a:ext cx="2387714" cy="2286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Linh </a:t>
            </a:r>
            <a:r>
              <a:rPr lang="en-US" b="1" dirty="0" err="1">
                <a:solidFill>
                  <a:schemeClr val="tx1"/>
                </a:solidFill>
              </a:rPr>
              <a:t>động</a:t>
            </a:r>
            <a:r>
              <a:rPr lang="en-US" dirty="0">
                <a:solidFill>
                  <a:schemeClr val="tx1"/>
                </a:solidFill>
              </a:rPr>
              <a:t>, </a:t>
            </a:r>
            <a:r>
              <a:rPr lang="en-US" dirty="0" err="1">
                <a:solidFill>
                  <a:schemeClr val="tx1"/>
                </a:solidFill>
              </a:rPr>
              <a:t>phong</a:t>
            </a:r>
            <a:r>
              <a:rPr lang="en-US" dirty="0">
                <a:solidFill>
                  <a:schemeClr val="tx1"/>
                </a:solidFill>
              </a:rPr>
              <a:t> </a:t>
            </a:r>
            <a:r>
              <a:rPr lang="en-US" dirty="0" err="1">
                <a:solidFill>
                  <a:schemeClr val="tx1"/>
                </a:solidFill>
              </a:rPr>
              <a:t>phú</a:t>
            </a:r>
            <a:r>
              <a:rPr lang="en-US" dirty="0">
                <a:solidFill>
                  <a:schemeClr val="tx1"/>
                </a:solidFill>
              </a:rPr>
              <a:t> </a:t>
            </a:r>
            <a:r>
              <a:rPr lang="en-US" dirty="0" err="1">
                <a:solidFill>
                  <a:schemeClr val="tx1"/>
                </a:solidFill>
              </a:rPr>
              <a:t>và</a:t>
            </a:r>
            <a:r>
              <a:rPr lang="en-US" dirty="0">
                <a:solidFill>
                  <a:schemeClr val="tx1"/>
                </a:solidFill>
              </a:rPr>
              <a:t> </a:t>
            </a:r>
            <a:r>
              <a:rPr lang="en-US" dirty="0" err="1">
                <a:solidFill>
                  <a:schemeClr val="tx1"/>
                </a:solidFill>
              </a:rPr>
              <a:t>đa</a:t>
            </a:r>
            <a:r>
              <a:rPr lang="en-US" dirty="0">
                <a:solidFill>
                  <a:schemeClr val="tx1"/>
                </a:solidFill>
              </a:rPr>
              <a:t> </a:t>
            </a:r>
            <a:r>
              <a:rPr lang="en-US" dirty="0" err="1">
                <a:solidFill>
                  <a:schemeClr val="tx1"/>
                </a:solidFill>
              </a:rPr>
              <a:t>dạng</a:t>
            </a:r>
            <a:r>
              <a:rPr lang="en-US" dirty="0">
                <a:solidFill>
                  <a:schemeClr val="tx1"/>
                </a:solidFill>
              </a:rPr>
              <a:t> </a:t>
            </a:r>
            <a:r>
              <a:rPr lang="en-US" dirty="0" err="1">
                <a:solidFill>
                  <a:schemeClr val="tx1"/>
                </a:solidFill>
              </a:rPr>
              <a:t>phiên</a:t>
            </a:r>
            <a:r>
              <a:rPr lang="en-US" dirty="0">
                <a:solidFill>
                  <a:schemeClr val="tx1"/>
                </a:solidFill>
              </a:rPr>
              <a:t> </a:t>
            </a:r>
            <a:r>
              <a:rPr lang="en-US" dirty="0" err="1">
                <a:solidFill>
                  <a:schemeClr val="tx1"/>
                </a:solidFill>
              </a:rPr>
              <a:t>bản</a:t>
            </a:r>
            <a:r>
              <a:rPr lang="en-US" dirty="0">
                <a:solidFill>
                  <a:schemeClr val="tx1"/>
                </a:solidFill>
              </a:rPr>
              <a:t/>
            </a:r>
            <a:br>
              <a:rPr lang="en-US" dirty="0">
                <a:solidFill>
                  <a:schemeClr val="tx1"/>
                </a:solidFill>
              </a:rPr>
            </a:br>
            <a:endParaRPr lang="en-US" dirty="0">
              <a:solidFill>
                <a:schemeClr val="tx1"/>
              </a:solidFill>
            </a:endParaRPr>
          </a:p>
        </p:txBody>
      </p:sp>
      <p:sp>
        <p:nvSpPr>
          <p:cNvPr id="11" name="Oval 10">
            <a:extLst>
              <a:ext uri="{FF2B5EF4-FFF2-40B4-BE49-F238E27FC236}">
                <a16:creationId xmlns="" xmlns:a16="http://schemas.microsoft.com/office/drawing/2014/main" id="{8655DE2C-40ED-4CE9-B9BD-2BCB6D1D7D4B}"/>
              </a:ext>
            </a:extLst>
          </p:cNvPr>
          <p:cNvSpPr/>
          <p:nvPr/>
        </p:nvSpPr>
        <p:spPr>
          <a:xfrm>
            <a:off x="6096000" y="3635326"/>
            <a:ext cx="2387714" cy="2286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Đảm</a:t>
            </a:r>
            <a:r>
              <a:rPr lang="en-US" dirty="0">
                <a:solidFill>
                  <a:schemeClr val="tx1"/>
                </a:solidFill>
              </a:rPr>
              <a:t> </a:t>
            </a:r>
            <a:r>
              <a:rPr lang="en-US" dirty="0" err="1">
                <a:solidFill>
                  <a:schemeClr val="tx1"/>
                </a:solidFill>
              </a:rPr>
              <a:t>bảo</a:t>
            </a:r>
            <a:r>
              <a:rPr lang="en-US" dirty="0">
                <a:solidFill>
                  <a:schemeClr val="tx1"/>
                </a:solidFill>
              </a:rPr>
              <a:t> </a:t>
            </a:r>
            <a:r>
              <a:rPr lang="en-US" dirty="0" err="1">
                <a:solidFill>
                  <a:schemeClr val="tx1"/>
                </a:solidFill>
              </a:rPr>
              <a:t>tính</a:t>
            </a:r>
            <a:r>
              <a:rPr lang="en-US" dirty="0">
                <a:solidFill>
                  <a:schemeClr val="tx1"/>
                </a:solidFill>
              </a:rPr>
              <a:t> </a:t>
            </a:r>
            <a:r>
              <a:rPr lang="en-US" dirty="0" err="1">
                <a:solidFill>
                  <a:schemeClr val="tx1"/>
                </a:solidFill>
              </a:rPr>
              <a:t>toàn</a:t>
            </a:r>
            <a:r>
              <a:rPr lang="en-US" dirty="0">
                <a:solidFill>
                  <a:schemeClr val="tx1"/>
                </a:solidFill>
              </a:rPr>
              <a:t> </a:t>
            </a:r>
            <a:r>
              <a:rPr lang="en-US" dirty="0" err="1">
                <a:solidFill>
                  <a:schemeClr val="tx1"/>
                </a:solidFill>
              </a:rPr>
              <a:t>vẹn</a:t>
            </a:r>
            <a:r>
              <a:rPr lang="en-US" dirty="0">
                <a:solidFill>
                  <a:schemeClr val="tx1"/>
                </a:solidFill>
              </a:rPr>
              <a:t> </a:t>
            </a:r>
            <a:r>
              <a:rPr lang="en-US" dirty="0" err="1">
                <a:solidFill>
                  <a:schemeClr val="tx1"/>
                </a:solidFill>
              </a:rPr>
              <a:t>của</a:t>
            </a:r>
            <a:r>
              <a:rPr lang="en-US" dirty="0">
                <a:solidFill>
                  <a:schemeClr val="tx1"/>
                </a:solidFill>
              </a:rPr>
              <a:t> </a:t>
            </a:r>
            <a:r>
              <a:rPr lang="en-US" dirty="0" err="1">
                <a:solidFill>
                  <a:schemeClr val="tx1"/>
                </a:solidFill>
              </a:rPr>
              <a:t>từng</a:t>
            </a:r>
            <a:r>
              <a:rPr lang="en-US" dirty="0">
                <a:solidFill>
                  <a:schemeClr val="tx1"/>
                </a:solidFill>
              </a:rPr>
              <a:t> </a:t>
            </a:r>
            <a:r>
              <a:rPr lang="en-US" dirty="0" err="1">
                <a:solidFill>
                  <a:schemeClr val="tx1"/>
                </a:solidFill>
              </a:rPr>
              <a:t>phần</a:t>
            </a:r>
            <a:r>
              <a:rPr lang="en-US" dirty="0">
                <a:solidFill>
                  <a:schemeClr val="tx1"/>
                </a:solidFill>
              </a:rPr>
              <a:t> </a:t>
            </a:r>
            <a:r>
              <a:rPr lang="en-US" dirty="0" err="1">
                <a:solidFill>
                  <a:schemeClr val="tx1"/>
                </a:solidFill>
              </a:rPr>
              <a:t>của</a:t>
            </a:r>
            <a:r>
              <a:rPr lang="en-US" dirty="0">
                <a:solidFill>
                  <a:schemeClr val="tx1"/>
                </a:solidFill>
              </a:rPr>
              <a:t> </a:t>
            </a:r>
            <a:r>
              <a:rPr lang="en-US" dirty="0" err="1">
                <a:solidFill>
                  <a:schemeClr val="tx1"/>
                </a:solidFill>
              </a:rPr>
              <a:t>sản</a:t>
            </a:r>
            <a:r>
              <a:rPr lang="en-US" dirty="0">
                <a:solidFill>
                  <a:schemeClr val="tx1"/>
                </a:solidFill>
              </a:rPr>
              <a:t> </a:t>
            </a:r>
            <a:r>
              <a:rPr lang="en-US" dirty="0" err="1">
                <a:solidFill>
                  <a:schemeClr val="tx1"/>
                </a:solidFill>
              </a:rPr>
              <a:t>phẩm</a:t>
            </a:r>
            <a:r>
              <a:rPr lang="en-US" dirty="0">
                <a:solidFill>
                  <a:schemeClr val="tx1"/>
                </a:solidFill>
              </a:rPr>
              <a:t>.</a:t>
            </a:r>
          </a:p>
        </p:txBody>
      </p:sp>
      <p:sp>
        <p:nvSpPr>
          <p:cNvPr id="12" name="Oval 11">
            <a:extLst>
              <a:ext uri="{FF2B5EF4-FFF2-40B4-BE49-F238E27FC236}">
                <a16:creationId xmlns="" xmlns:a16="http://schemas.microsoft.com/office/drawing/2014/main" id="{173F2D70-4EB8-4A7B-9966-C4AC0A1E993B}"/>
              </a:ext>
            </a:extLst>
          </p:cNvPr>
          <p:cNvSpPr/>
          <p:nvPr/>
        </p:nvSpPr>
        <p:spPr>
          <a:xfrm>
            <a:off x="3360886" y="3618914"/>
            <a:ext cx="2387714" cy="2286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Nhỏ</a:t>
            </a:r>
            <a:r>
              <a:rPr lang="en-US" dirty="0">
                <a:solidFill>
                  <a:schemeClr val="tx1"/>
                </a:solidFill>
              </a:rPr>
              <a:t> </a:t>
            </a:r>
            <a:r>
              <a:rPr lang="en-US" dirty="0" err="1">
                <a:solidFill>
                  <a:schemeClr val="tx1"/>
                </a:solidFill>
              </a:rPr>
              <a:t>và</a:t>
            </a:r>
            <a:r>
              <a:rPr lang="en-US" dirty="0">
                <a:solidFill>
                  <a:schemeClr val="tx1"/>
                </a:solidFill>
              </a:rPr>
              <a:t> </a:t>
            </a:r>
            <a:r>
              <a:rPr lang="en-US" dirty="0" err="1">
                <a:solidFill>
                  <a:schemeClr val="tx1"/>
                </a:solidFill>
              </a:rPr>
              <a:t>nhanh</a:t>
            </a:r>
            <a:endParaRPr lang="en-US" dirty="0">
              <a:solidFill>
                <a:schemeClr val="tx1"/>
              </a:solidFill>
            </a:endParaRPr>
          </a:p>
        </p:txBody>
      </p:sp>
    </p:spTree>
    <p:extLst>
      <p:ext uri="{BB962C8B-B14F-4D97-AF65-F5344CB8AC3E}">
        <p14:creationId xmlns:p14="http://schemas.microsoft.com/office/powerpoint/2010/main" val="3624026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5"/>
                                        </p:tgtEl>
                                      </p:cBhvr>
                                    </p:animEffect>
                                    <p:animScale>
                                      <p:cBhvr>
                                        <p:cTn id="7" dur="250" autoRev="1" fill="hold"/>
                                        <p:tgtEl>
                                          <p:spTgt spid="5"/>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15" presetClass="emph" presetSubtype="0" nodeType="clickEffect">
                                  <p:stCondLst>
                                    <p:cond delay="0"/>
                                  </p:stCondLst>
                                  <p:iterate type="lt">
                                    <p:tmAbs val="25"/>
                                  </p:iterate>
                                  <p:childTnLst>
                                    <p:set>
                                      <p:cBhvr override="childStyle">
                                        <p:cTn id="11" dur="indefinite"/>
                                        <p:tgtEl>
                                          <p:spTgt spid="4"/>
                                        </p:tgtEl>
                                        <p:attrNameLst>
                                          <p:attrName>style.fontWeight</p:attrName>
                                        </p:attrNameLst>
                                      </p:cBhvr>
                                      <p:to>
                                        <p:strVal val="bold"/>
                                      </p:to>
                                    </p:set>
                                  </p:childTnLst>
                                </p:cTn>
                              </p:par>
                            </p:childTnLst>
                          </p:cTn>
                        </p:par>
                      </p:childTnLst>
                    </p:cTn>
                  </p:par>
                  <p:par>
                    <p:cTn id="12" fill="hold">
                      <p:stCondLst>
                        <p:cond delay="indefinite"/>
                      </p:stCondLst>
                      <p:childTnLst>
                        <p:par>
                          <p:cTn id="13" fill="hold">
                            <p:stCondLst>
                              <p:cond delay="0"/>
                            </p:stCondLst>
                            <p:childTnLst>
                              <p:par>
                                <p:cTn id="14" presetID="15" presetClass="emph" presetSubtype="0" grpId="0" nodeType="clickEffect">
                                  <p:stCondLst>
                                    <p:cond delay="0"/>
                                  </p:stCondLst>
                                  <p:iterate type="lt">
                                    <p:tmAbs val="25"/>
                                  </p:iterate>
                                  <p:childTnLst>
                                    <p:set>
                                      <p:cBhvr override="childStyle">
                                        <p:cTn id="15" dur="indefinite"/>
                                        <p:tgtEl>
                                          <p:spTgt spid="12"/>
                                        </p:tgtEl>
                                        <p:attrNameLst>
                                          <p:attrName>style.fontWeight</p:attrName>
                                        </p:attrNameLst>
                                      </p:cBhvr>
                                      <p:to>
                                        <p:strVal val="bold"/>
                                      </p:to>
                                    </p:set>
                                  </p:childTnLst>
                                </p:cTn>
                              </p:par>
                            </p:childTnLst>
                          </p:cTn>
                        </p:par>
                      </p:childTnLst>
                    </p:cTn>
                  </p:par>
                  <p:par>
                    <p:cTn id="16" fill="hold">
                      <p:stCondLst>
                        <p:cond delay="indefinite"/>
                      </p:stCondLst>
                      <p:childTnLst>
                        <p:par>
                          <p:cTn id="17" fill="hold">
                            <p:stCondLst>
                              <p:cond delay="0"/>
                            </p:stCondLst>
                            <p:childTnLst>
                              <p:par>
                                <p:cTn id="18" presetID="15" presetClass="emph" presetSubtype="0" grpId="0" nodeType="clickEffect">
                                  <p:stCondLst>
                                    <p:cond delay="0"/>
                                  </p:stCondLst>
                                  <p:iterate type="lt">
                                    <p:tmAbs val="25"/>
                                  </p:iterate>
                                  <p:childTnLst>
                                    <p:set>
                                      <p:cBhvr override="childStyle">
                                        <p:cTn id="19" dur="indefinite"/>
                                        <p:tgtEl>
                                          <p:spTgt spid="11"/>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1" grpId="0" animBg="1"/>
      <p:bldP spid="1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7">
            <a:extLst>
              <a:ext uri="{FF2B5EF4-FFF2-40B4-BE49-F238E27FC236}">
                <a16:creationId xmlns="" xmlns:a16="http://schemas.microsoft.com/office/drawing/2014/main" id="{509CC8F0-9BCC-4C53-9CE1-463CC7B19C06}"/>
              </a:ext>
            </a:extLst>
          </p:cNvPr>
          <p:cNvSpPr/>
          <p:nvPr/>
        </p:nvSpPr>
        <p:spPr>
          <a:xfrm>
            <a:off x="152400" y="169398"/>
            <a:ext cx="5181600" cy="533400"/>
          </a:xfrm>
          <a:prstGeom prst="roundRect">
            <a:avLst/>
          </a:prstGeom>
          <a:solidFill>
            <a:schemeClr val="accent2">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itchFamily="18" charset="0"/>
                <a:cs typeface="Times New Roman" pitchFamily="18" charset="0"/>
              </a:rPr>
              <a:t>H</a:t>
            </a:r>
            <a:r>
              <a:rPr lang="vi-VN" dirty="0">
                <a:solidFill>
                  <a:schemeClr val="tx1"/>
                </a:solidFill>
                <a:latin typeface="Times New Roman" pitchFamily="18" charset="0"/>
                <a:cs typeface="Times New Roman" pitchFamily="18" charset="0"/>
              </a:rPr>
              <a:t>Ư</a:t>
            </a:r>
            <a:r>
              <a:rPr lang="en-US" dirty="0">
                <a:solidFill>
                  <a:schemeClr val="tx1"/>
                </a:solidFill>
                <a:latin typeface="Times New Roman" pitchFamily="18" charset="0"/>
                <a:cs typeface="Times New Roman" pitchFamily="18" charset="0"/>
              </a:rPr>
              <a:t>ỚNG DẪN SỬ DỤNG  </a:t>
            </a:r>
          </a:p>
        </p:txBody>
      </p:sp>
      <p:sp>
        <p:nvSpPr>
          <p:cNvPr id="3" name="Rectangle: Rounded Corners 2">
            <a:extLst>
              <a:ext uri="{FF2B5EF4-FFF2-40B4-BE49-F238E27FC236}">
                <a16:creationId xmlns="" xmlns:a16="http://schemas.microsoft.com/office/drawing/2014/main" id="{E7181887-6331-49AD-AFDC-C8E53F3D57BC}"/>
              </a:ext>
            </a:extLst>
          </p:cNvPr>
          <p:cNvSpPr/>
          <p:nvPr/>
        </p:nvSpPr>
        <p:spPr>
          <a:xfrm>
            <a:off x="1528689" y="980270"/>
            <a:ext cx="6705600" cy="60784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b="1" dirty="0"/>
              <a:t>1. </a:t>
            </a:r>
            <a:r>
              <a:rPr lang="en-US" b="1" dirty="0" err="1"/>
              <a:t>Đăng</a:t>
            </a:r>
            <a:r>
              <a:rPr lang="en-US" b="1" dirty="0"/>
              <a:t> </a:t>
            </a:r>
            <a:r>
              <a:rPr lang="en-US" b="1" dirty="0" err="1"/>
              <a:t>ký</a:t>
            </a:r>
            <a:r>
              <a:rPr lang="en-US" b="1" dirty="0"/>
              <a:t> </a:t>
            </a:r>
            <a:r>
              <a:rPr lang="en-US" b="1" dirty="0" err="1"/>
              <a:t>tài</a:t>
            </a:r>
            <a:r>
              <a:rPr lang="en-US" b="1" dirty="0"/>
              <a:t> </a:t>
            </a:r>
            <a:r>
              <a:rPr lang="en-US" b="1" dirty="0" err="1"/>
              <a:t>khoản</a:t>
            </a:r>
            <a:r>
              <a:rPr lang="en-US" b="1" dirty="0"/>
              <a:t> GitHub </a:t>
            </a:r>
            <a:r>
              <a:rPr lang="en-US" dirty="0" err="1"/>
              <a:t>tại</a:t>
            </a:r>
            <a:r>
              <a:rPr lang="en-US" dirty="0"/>
              <a:t> </a:t>
            </a:r>
            <a:r>
              <a:rPr lang="en-US" dirty="0">
                <a:hlinkClick r:id="rId2"/>
              </a:rPr>
              <a:t>http://github.com</a:t>
            </a:r>
            <a:endParaRPr lang="en-US" dirty="0"/>
          </a:p>
        </p:txBody>
      </p:sp>
      <p:sp>
        <p:nvSpPr>
          <p:cNvPr id="4" name="Rectangle: Rounded Corners 3">
            <a:extLst>
              <a:ext uri="{FF2B5EF4-FFF2-40B4-BE49-F238E27FC236}">
                <a16:creationId xmlns="" xmlns:a16="http://schemas.microsoft.com/office/drawing/2014/main" id="{718F25A0-5D3F-4194-9A31-4C6C3F4D8C7B}"/>
              </a:ext>
            </a:extLst>
          </p:cNvPr>
          <p:cNvSpPr/>
          <p:nvPr/>
        </p:nvSpPr>
        <p:spPr>
          <a:xfrm>
            <a:off x="1513449" y="1797624"/>
            <a:ext cx="6700911" cy="119634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b="1" dirty="0"/>
              <a:t>2. Download </a:t>
            </a:r>
            <a:r>
              <a:rPr lang="en-US" b="1" dirty="0" err="1"/>
              <a:t>và</a:t>
            </a:r>
            <a:r>
              <a:rPr lang="en-US" b="1" dirty="0"/>
              <a:t> </a:t>
            </a:r>
            <a:r>
              <a:rPr lang="en-US" b="1" dirty="0" err="1"/>
              <a:t>cài</a:t>
            </a:r>
            <a:r>
              <a:rPr lang="en-US" b="1" dirty="0"/>
              <a:t> </a:t>
            </a:r>
            <a:r>
              <a:rPr lang="en-US" b="1" dirty="0" err="1"/>
              <a:t>đặt</a:t>
            </a:r>
            <a:r>
              <a:rPr lang="en-US" b="1" dirty="0"/>
              <a:t> </a:t>
            </a:r>
            <a:r>
              <a:rPr lang="en-US" b="1" dirty="0" err="1"/>
              <a:t>công</a:t>
            </a:r>
            <a:r>
              <a:rPr lang="en-US" b="1" dirty="0"/>
              <a:t> </a:t>
            </a:r>
            <a:r>
              <a:rPr lang="en-US" b="1" dirty="0" err="1"/>
              <a:t>cụ</a:t>
            </a:r>
            <a:r>
              <a:rPr lang="en-US" b="1" dirty="0"/>
              <a:t> Git :</a:t>
            </a:r>
          </a:p>
          <a:p>
            <a:r>
              <a:rPr lang="en-US" dirty="0"/>
              <a:t> </a:t>
            </a:r>
          </a:p>
          <a:p>
            <a:r>
              <a:rPr lang="en-US" dirty="0"/>
              <a:t>	Download </a:t>
            </a:r>
            <a:r>
              <a:rPr lang="en-US" dirty="0" err="1"/>
              <a:t>tại</a:t>
            </a:r>
            <a:r>
              <a:rPr lang="en-US" dirty="0"/>
              <a:t> : </a:t>
            </a:r>
            <a:r>
              <a:rPr lang="en-US" dirty="0">
                <a:hlinkClick r:id="rId3"/>
              </a:rPr>
              <a:t>http://git-scm.com/download</a:t>
            </a:r>
            <a:endParaRPr lang="en-US" dirty="0"/>
          </a:p>
          <a:p>
            <a:endParaRPr lang="en-US" dirty="0"/>
          </a:p>
        </p:txBody>
      </p:sp>
      <p:sp>
        <p:nvSpPr>
          <p:cNvPr id="5" name="Rectangle: Rounded Corners 4">
            <a:extLst>
              <a:ext uri="{FF2B5EF4-FFF2-40B4-BE49-F238E27FC236}">
                <a16:creationId xmlns="" xmlns:a16="http://schemas.microsoft.com/office/drawing/2014/main" id="{8524485D-D529-4461-90B0-6C5D2FFEB2F0}"/>
              </a:ext>
            </a:extLst>
          </p:cNvPr>
          <p:cNvSpPr/>
          <p:nvPr/>
        </p:nvSpPr>
        <p:spPr>
          <a:xfrm>
            <a:off x="1524000" y="3203476"/>
            <a:ext cx="6705600" cy="102569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b="1" dirty="0"/>
              <a:t>3</a:t>
            </a:r>
            <a:r>
              <a:rPr lang="en-US" dirty="0"/>
              <a:t>.</a:t>
            </a:r>
            <a:r>
              <a:rPr lang="en-US" b="1" dirty="0"/>
              <a:t>Tạo SSH Key </a:t>
            </a:r>
            <a:r>
              <a:rPr lang="en-US" dirty="0"/>
              <a:t>: SSH Key </a:t>
            </a:r>
            <a:r>
              <a:rPr lang="en-US" dirty="0" err="1"/>
              <a:t>là</a:t>
            </a:r>
            <a:r>
              <a:rPr lang="en-US" dirty="0"/>
              <a:t> </a:t>
            </a:r>
            <a:r>
              <a:rPr lang="en-US" dirty="0" err="1"/>
              <a:t>một</a:t>
            </a:r>
            <a:r>
              <a:rPr lang="en-US" dirty="0"/>
              <a:t> </a:t>
            </a:r>
            <a:r>
              <a:rPr lang="en-US" dirty="0" err="1"/>
              <a:t>mã</a:t>
            </a:r>
            <a:r>
              <a:rPr lang="en-US" dirty="0"/>
              <a:t> </a:t>
            </a:r>
            <a:r>
              <a:rPr lang="en-US" dirty="0" err="1"/>
              <a:t>chứng</a:t>
            </a:r>
            <a:r>
              <a:rPr lang="en-US" dirty="0"/>
              <a:t> </a:t>
            </a:r>
            <a:r>
              <a:rPr lang="en-US" dirty="0" err="1"/>
              <a:t>nhận</a:t>
            </a:r>
            <a:r>
              <a:rPr lang="en-US" dirty="0"/>
              <a:t> </a:t>
            </a:r>
            <a:r>
              <a:rPr lang="en-US" dirty="0" err="1"/>
              <a:t>để</a:t>
            </a:r>
            <a:r>
              <a:rPr lang="en-US" dirty="0"/>
              <a:t> </a:t>
            </a:r>
            <a:r>
              <a:rPr lang="en-US" dirty="0" err="1"/>
              <a:t>bạn</a:t>
            </a:r>
            <a:r>
              <a:rPr lang="en-US" dirty="0"/>
              <a:t> </a:t>
            </a:r>
            <a:r>
              <a:rPr lang="en-US" dirty="0" err="1"/>
              <a:t>có</a:t>
            </a:r>
            <a:r>
              <a:rPr lang="en-US" dirty="0"/>
              <a:t> </a:t>
            </a:r>
            <a:r>
              <a:rPr lang="en-US" dirty="0" err="1"/>
              <a:t>quyền</a:t>
            </a:r>
            <a:r>
              <a:rPr lang="en-US" dirty="0"/>
              <a:t> </a:t>
            </a:r>
            <a:r>
              <a:rPr lang="en-US" dirty="0" err="1"/>
              <a:t>thao</a:t>
            </a:r>
            <a:r>
              <a:rPr lang="en-US" dirty="0"/>
              <a:t> </a:t>
            </a:r>
            <a:r>
              <a:rPr lang="en-US" dirty="0" err="1"/>
              <a:t>tác</a:t>
            </a:r>
            <a:r>
              <a:rPr lang="en-US" dirty="0"/>
              <a:t> </a:t>
            </a:r>
            <a:r>
              <a:rPr lang="en-US" dirty="0" err="1"/>
              <a:t>trên</a:t>
            </a:r>
            <a:r>
              <a:rPr lang="en-US" dirty="0"/>
              <a:t> repository </a:t>
            </a:r>
            <a:r>
              <a:rPr lang="en-US" dirty="0" err="1"/>
              <a:t>của</a:t>
            </a:r>
            <a:r>
              <a:rPr lang="en-US" dirty="0"/>
              <a:t> GitHub, SSH Key </a:t>
            </a:r>
            <a:r>
              <a:rPr lang="en-US" dirty="0" err="1"/>
              <a:t>sẽ</a:t>
            </a:r>
            <a:r>
              <a:rPr lang="en-US" dirty="0"/>
              <a:t> </a:t>
            </a:r>
            <a:r>
              <a:rPr lang="en-US" dirty="0" err="1"/>
              <a:t>mang</a:t>
            </a:r>
            <a:r>
              <a:rPr lang="en-US" dirty="0"/>
              <a:t> </a:t>
            </a:r>
            <a:r>
              <a:rPr lang="en-US" dirty="0" err="1"/>
              <a:t>tất</a:t>
            </a:r>
            <a:r>
              <a:rPr lang="en-US" dirty="0"/>
              <a:t> </a:t>
            </a:r>
            <a:r>
              <a:rPr lang="en-US" dirty="0" err="1"/>
              <a:t>cả</a:t>
            </a:r>
            <a:r>
              <a:rPr lang="en-US" dirty="0"/>
              <a:t> </a:t>
            </a:r>
            <a:r>
              <a:rPr lang="en-US" dirty="0" err="1"/>
              <a:t>thông</a:t>
            </a:r>
            <a:r>
              <a:rPr lang="en-US" dirty="0"/>
              <a:t> tin </a:t>
            </a:r>
            <a:r>
              <a:rPr lang="en-US" dirty="0" err="1"/>
              <a:t>về</a:t>
            </a:r>
            <a:r>
              <a:rPr lang="en-US" dirty="0"/>
              <a:t> account </a:t>
            </a:r>
            <a:r>
              <a:rPr lang="en-US" dirty="0" err="1"/>
              <a:t>của</a:t>
            </a:r>
            <a:r>
              <a:rPr lang="en-US" dirty="0"/>
              <a:t> </a:t>
            </a:r>
            <a:r>
              <a:rPr lang="en-US" dirty="0" err="1"/>
              <a:t>bạn</a:t>
            </a:r>
            <a:r>
              <a:rPr lang="en-US" dirty="0"/>
              <a:t>.</a:t>
            </a:r>
          </a:p>
        </p:txBody>
      </p:sp>
      <p:sp>
        <p:nvSpPr>
          <p:cNvPr id="7" name="Rectangle: Rounded Corners 6">
            <a:extLst>
              <a:ext uri="{FF2B5EF4-FFF2-40B4-BE49-F238E27FC236}">
                <a16:creationId xmlns="" xmlns:a16="http://schemas.microsoft.com/office/drawing/2014/main" id="{BA277D66-98E7-47B2-A2E9-35046D1CE172}"/>
              </a:ext>
            </a:extLst>
          </p:cNvPr>
          <p:cNvSpPr/>
          <p:nvPr/>
        </p:nvSpPr>
        <p:spPr>
          <a:xfrm>
            <a:off x="1524000" y="4648199"/>
            <a:ext cx="6705600" cy="868609"/>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b="1" dirty="0"/>
              <a:t>4. </a:t>
            </a:r>
            <a:r>
              <a:rPr lang="en-US" b="1" dirty="0" err="1"/>
              <a:t>Tạo</a:t>
            </a:r>
            <a:r>
              <a:rPr lang="en-US" b="1" dirty="0"/>
              <a:t> repository </a:t>
            </a:r>
            <a:r>
              <a:rPr lang="en-US" b="1" dirty="0" err="1"/>
              <a:t>cho</a:t>
            </a:r>
            <a:r>
              <a:rPr lang="en-US" b="1" dirty="0"/>
              <a:t> project </a:t>
            </a:r>
            <a:r>
              <a:rPr lang="en-US" b="1" dirty="0" err="1"/>
              <a:t>mới</a:t>
            </a:r>
            <a:r>
              <a:rPr lang="en-US" b="1" dirty="0"/>
              <a:t> </a:t>
            </a:r>
            <a:r>
              <a:rPr lang="en-US" b="1" dirty="0" err="1"/>
              <a:t>trên</a:t>
            </a:r>
            <a:r>
              <a:rPr lang="en-US" b="1" dirty="0"/>
              <a:t> GitHub </a:t>
            </a:r>
            <a:r>
              <a:rPr lang="en-US" dirty="0"/>
              <a:t>	: </a:t>
            </a:r>
            <a:r>
              <a:rPr lang="en-US" dirty="0">
                <a:hlinkClick r:id="rId4"/>
              </a:rPr>
              <a:t>https://github.com</a:t>
            </a:r>
            <a:r>
              <a:rPr lang="en-US" dirty="0"/>
              <a:t> (</a:t>
            </a:r>
            <a:r>
              <a:rPr lang="en-US" dirty="0" err="1"/>
              <a:t>sau</a:t>
            </a:r>
            <a:r>
              <a:rPr lang="en-US" dirty="0"/>
              <a:t> </a:t>
            </a:r>
            <a:r>
              <a:rPr lang="en-US" dirty="0" err="1"/>
              <a:t>khi</a:t>
            </a:r>
            <a:r>
              <a:rPr lang="en-US" dirty="0"/>
              <a:t> </a:t>
            </a:r>
            <a:r>
              <a:rPr lang="en-US" dirty="0" err="1"/>
              <a:t>đã</a:t>
            </a:r>
            <a:r>
              <a:rPr lang="en-US" dirty="0"/>
              <a:t> </a:t>
            </a:r>
            <a:r>
              <a:rPr lang="en-US" dirty="0" err="1"/>
              <a:t>đăng</a:t>
            </a:r>
            <a:r>
              <a:rPr lang="en-US" dirty="0"/>
              <a:t> </a:t>
            </a:r>
            <a:r>
              <a:rPr lang="en-US" dirty="0" err="1"/>
              <a:t>nhập</a:t>
            </a:r>
            <a:r>
              <a:rPr lang="en-US" dirty="0"/>
              <a:t>)</a:t>
            </a:r>
            <a:br>
              <a:rPr lang="en-US" dirty="0"/>
            </a:br>
            <a:endParaRPr lang="en-US" dirty="0"/>
          </a:p>
        </p:txBody>
      </p:sp>
      <p:sp>
        <p:nvSpPr>
          <p:cNvPr id="8" name="Rectangle: Rounded Corners 7">
            <a:extLst>
              <a:ext uri="{FF2B5EF4-FFF2-40B4-BE49-F238E27FC236}">
                <a16:creationId xmlns="" xmlns:a16="http://schemas.microsoft.com/office/drawing/2014/main" id="{05B5A727-C75A-4A2B-A360-C70FBD15A7C5}"/>
              </a:ext>
            </a:extLst>
          </p:cNvPr>
          <p:cNvSpPr/>
          <p:nvPr/>
        </p:nvSpPr>
        <p:spPr>
          <a:xfrm>
            <a:off x="1513449" y="5775229"/>
            <a:ext cx="6705600" cy="701771"/>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b="1" dirty="0"/>
              <a:t>5. </a:t>
            </a:r>
            <a:r>
              <a:rPr lang="en-US" b="1" dirty="0" err="1"/>
              <a:t>Khởi</a:t>
            </a:r>
            <a:r>
              <a:rPr lang="en-US" b="1" dirty="0"/>
              <a:t> </a:t>
            </a:r>
            <a:r>
              <a:rPr lang="en-US" b="1" dirty="0" err="1"/>
              <a:t>động</a:t>
            </a:r>
            <a:r>
              <a:rPr lang="en-US" b="1" dirty="0"/>
              <a:t> </a:t>
            </a:r>
            <a:r>
              <a:rPr lang="en-US" b="1" dirty="0" err="1"/>
              <a:t>với</a:t>
            </a:r>
            <a:r>
              <a:rPr lang="en-US" b="1" dirty="0"/>
              <a:t> Git command line </a:t>
            </a:r>
            <a:r>
              <a:rPr lang="en-US" dirty="0" err="1"/>
              <a:t>trên</a:t>
            </a:r>
            <a:r>
              <a:rPr lang="en-US" dirty="0"/>
              <a:t> local</a:t>
            </a:r>
            <a:br>
              <a:rPr lang="en-US" dirty="0"/>
            </a:br>
            <a:endParaRPr lang="en-US" dirty="0"/>
          </a:p>
        </p:txBody>
      </p:sp>
    </p:spTree>
    <p:extLst>
      <p:ext uri="{BB962C8B-B14F-4D97-AF65-F5344CB8AC3E}">
        <p14:creationId xmlns:p14="http://schemas.microsoft.com/office/powerpoint/2010/main" val="339127070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 xmlns:a16="http://schemas.microsoft.com/office/drawing/2014/main" id="{AF904853-94CC-41F5-8D94-BFD0CF1F807C}"/>
              </a:ext>
            </a:extLst>
          </p:cNvPr>
          <p:cNvSpPr/>
          <p:nvPr/>
        </p:nvSpPr>
        <p:spPr>
          <a:xfrm>
            <a:off x="228600" y="1615327"/>
            <a:ext cx="8077200" cy="400110"/>
          </a:xfrm>
          <a:prstGeom prst="rect">
            <a:avLst/>
          </a:prstGeom>
        </p:spPr>
        <p:txBody>
          <a:bodyPr wrap="square">
            <a:spAutoFit/>
          </a:bodyPr>
          <a:lstStyle/>
          <a:p>
            <a:pPr fontAlgn="base"/>
            <a:r>
              <a:rPr lang="en-US" sz="2000" cap="all" dirty="0">
                <a:solidFill>
                  <a:srgbClr val="C00000"/>
                </a:solidFill>
              </a:rPr>
              <a:t>LIỆT KÊ MỘT SỐ LỆNH HAY DÙNG</a:t>
            </a:r>
          </a:p>
        </p:txBody>
      </p:sp>
      <p:sp>
        <p:nvSpPr>
          <p:cNvPr id="5" name="Rectangle 4">
            <a:extLst>
              <a:ext uri="{FF2B5EF4-FFF2-40B4-BE49-F238E27FC236}">
                <a16:creationId xmlns="" xmlns:a16="http://schemas.microsoft.com/office/drawing/2014/main" id="{E5EC1EA2-C069-4944-81C8-D62C3A6E7464}"/>
              </a:ext>
            </a:extLst>
          </p:cNvPr>
          <p:cNvSpPr/>
          <p:nvPr/>
        </p:nvSpPr>
        <p:spPr>
          <a:xfrm>
            <a:off x="1012874" y="2236594"/>
            <a:ext cx="7315200" cy="3693319"/>
          </a:xfrm>
          <a:prstGeom prst="rect">
            <a:avLst/>
          </a:prstGeom>
        </p:spPr>
        <p:txBody>
          <a:bodyPr wrap="square">
            <a:spAutoFit/>
          </a:bodyPr>
          <a:lstStyle/>
          <a:p>
            <a:pPr fontAlgn="base">
              <a:buFont typeface="Arial" panose="020B0604020202020204" pitchFamily="34" charset="0"/>
              <a:buChar char="•"/>
            </a:pPr>
            <a:r>
              <a:rPr lang="en-US" dirty="0"/>
              <a:t>   </a:t>
            </a:r>
            <a:r>
              <a:rPr lang="vi-VN" dirty="0"/>
              <a:t>touch “tên file”  (Tạo 1 file)</a:t>
            </a:r>
          </a:p>
          <a:p>
            <a:pPr fontAlgn="base">
              <a:buFont typeface="Arial" panose="020B0604020202020204" pitchFamily="34" charset="0"/>
              <a:buChar char="•"/>
            </a:pPr>
            <a:r>
              <a:rPr lang="en-US" dirty="0"/>
              <a:t>   </a:t>
            </a:r>
            <a:r>
              <a:rPr lang="vi-VN" dirty="0"/>
              <a:t>echo “nội dung” &gt; “tên file” (viết nội dung vào trong file)</a:t>
            </a:r>
          </a:p>
          <a:p>
            <a:pPr fontAlgn="base">
              <a:buFont typeface="Arial" panose="020B0604020202020204" pitchFamily="34" charset="0"/>
              <a:buChar char="•"/>
            </a:pPr>
            <a:r>
              <a:rPr lang="en-US" dirty="0"/>
              <a:t>   </a:t>
            </a:r>
            <a:r>
              <a:rPr lang="vi-VN" dirty="0"/>
              <a:t>git remote add origin </a:t>
            </a:r>
            <a:r>
              <a:rPr lang="vi-VN" dirty="0">
                <a:hlinkClick r:id="rId2"/>
              </a:rPr>
              <a:t>git@github.com</a:t>
            </a:r>
            <a:r>
              <a:rPr lang="vi-VN" dirty="0"/>
              <a:t>:&lt;tên repo&gt;  (Tạo kết nối tới Github server)</a:t>
            </a:r>
          </a:p>
          <a:p>
            <a:pPr fontAlgn="base">
              <a:buFont typeface="Arial" panose="020B0604020202020204" pitchFamily="34" charset="0"/>
              <a:buChar char="•"/>
            </a:pPr>
            <a:r>
              <a:rPr lang="en-US" dirty="0"/>
              <a:t>   </a:t>
            </a:r>
            <a:r>
              <a:rPr lang="vi-VN" dirty="0"/>
              <a:t>git pull </a:t>
            </a:r>
            <a:r>
              <a:rPr lang="vi-VN" dirty="0">
                <a:hlinkClick r:id="rId2"/>
              </a:rPr>
              <a:t>git@github.com</a:t>
            </a:r>
            <a:r>
              <a:rPr lang="vi-VN" dirty="0"/>
              <a:t>:&lt;tên repo&gt; &lt;tên branch&gt;  (Cập nhật dữ liệu từ server)</a:t>
            </a:r>
          </a:p>
          <a:p>
            <a:pPr fontAlgn="base">
              <a:buFont typeface="Arial" panose="020B0604020202020204" pitchFamily="34" charset="0"/>
              <a:buChar char="•"/>
            </a:pPr>
            <a:r>
              <a:rPr lang="en-US" dirty="0"/>
              <a:t>   </a:t>
            </a:r>
            <a:r>
              <a:rPr lang="vi-VN" dirty="0"/>
              <a:t>git status (Xem trạng thái hiện tại)</a:t>
            </a:r>
          </a:p>
          <a:p>
            <a:pPr fontAlgn="base">
              <a:buFont typeface="Arial" panose="020B0604020202020204" pitchFamily="34" charset="0"/>
              <a:buChar char="•"/>
            </a:pPr>
            <a:r>
              <a:rPr lang="en-US" dirty="0"/>
              <a:t>   </a:t>
            </a:r>
            <a:r>
              <a:rPr lang="vi-VN" dirty="0"/>
              <a:t>git add -A (Cộng tất cả nhưng file đã thay đổi vào danh sách để đưa lên server)</a:t>
            </a:r>
          </a:p>
          <a:p>
            <a:pPr fontAlgn="base">
              <a:buFont typeface="Arial" panose="020B0604020202020204" pitchFamily="34" charset="0"/>
              <a:buChar char="•"/>
            </a:pPr>
            <a:r>
              <a:rPr lang="en-US" dirty="0"/>
              <a:t>   </a:t>
            </a:r>
            <a:r>
              <a:rPr lang="vi-VN" dirty="0"/>
              <a:t>git commit -a -m “Thông tin note”  (Đưa tất cả những file vào danh sách để chuẩn bị push)</a:t>
            </a:r>
          </a:p>
          <a:p>
            <a:pPr fontAlgn="base">
              <a:buFont typeface="Arial" panose="020B0604020202020204" pitchFamily="34" charset="0"/>
              <a:buChar char="•"/>
            </a:pPr>
            <a:r>
              <a:rPr lang="en-US" dirty="0"/>
              <a:t>   </a:t>
            </a:r>
            <a:r>
              <a:rPr lang="vi-VN" dirty="0"/>
              <a:t>git push origin master  (Gửi toàn bộ file đã commit lên server vào nhánh master)</a:t>
            </a:r>
          </a:p>
        </p:txBody>
      </p:sp>
    </p:spTree>
    <p:extLst>
      <p:ext uri="{BB962C8B-B14F-4D97-AF65-F5344CB8AC3E}">
        <p14:creationId xmlns:p14="http://schemas.microsoft.com/office/powerpoint/2010/main" val="348803791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676400" y="2277346"/>
            <a:ext cx="6019800" cy="646331"/>
          </a:xfrm>
          <a:prstGeom prst="rect">
            <a:avLst/>
          </a:prstGeom>
        </p:spPr>
        <p:txBody>
          <a:bodyPr wrap="square">
            <a:spAutoFit/>
          </a:bodyPr>
          <a:lstStyle/>
          <a:p>
            <a:r>
              <a:rPr lang="en-US" sz="3600" smtClean="0"/>
              <a:t>THANKS YOU FOR LISTEN</a:t>
            </a:r>
            <a:endParaRPr lang="en-US" sz="3600"/>
          </a:p>
        </p:txBody>
      </p:sp>
      <p:sp>
        <p:nvSpPr>
          <p:cNvPr id="4" name="Smiley Face 3"/>
          <p:cNvSpPr/>
          <p:nvPr/>
        </p:nvSpPr>
        <p:spPr>
          <a:xfrm>
            <a:off x="3048000" y="3352800"/>
            <a:ext cx="2514600" cy="2362200"/>
          </a:xfrm>
          <a:prstGeom prst="smileyFace">
            <a:avLst/>
          </a:prstGeom>
          <a:solidFill>
            <a:schemeClr val="accent2">
              <a:lumMod val="40000"/>
              <a:lumOff val="60000"/>
            </a:schemeClr>
          </a:solidFill>
          <a:ln>
            <a:solidFill>
              <a:srgbClr val="F806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274294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28800" y="1524000"/>
            <a:ext cx="5700933" cy="1219200"/>
          </a:xfrm>
        </p:spPr>
        <p:txBody>
          <a:bodyPr/>
          <a:lstStyle/>
          <a:p>
            <a:pPr algn="ctr"/>
            <a:r>
              <a:rPr lang="en-US" sz="4400" dirty="0"/>
              <a:t>GIT AND GITHUB</a:t>
            </a:r>
          </a:p>
        </p:txBody>
      </p:sp>
      <p:sp>
        <p:nvSpPr>
          <p:cNvPr id="3" name="Subtitle 2"/>
          <p:cNvSpPr>
            <a:spLocks noGrp="1"/>
          </p:cNvSpPr>
          <p:nvPr>
            <p:ph type="subTitle" idx="1"/>
          </p:nvPr>
        </p:nvSpPr>
        <p:spPr>
          <a:xfrm>
            <a:off x="2334065" y="3009900"/>
            <a:ext cx="4828735" cy="762000"/>
          </a:xfrm>
        </p:spPr>
        <p:txBody>
          <a:bodyPr>
            <a:normAutofit/>
          </a:bodyPr>
          <a:lstStyle/>
          <a:p>
            <a:pPr algn="ctr"/>
            <a:r>
              <a:rPr lang="en-US" dirty="0">
                <a:solidFill>
                  <a:schemeClr val="tx1"/>
                </a:solidFill>
              </a:rPr>
              <a:t>HỌC PHẦN : QUẢN LÝ DỰ ÁN PHẦN MỀM</a:t>
            </a:r>
          </a:p>
          <a:p>
            <a:pPr algn="ctr"/>
            <a:r>
              <a:rPr lang="en-US" dirty="0" err="1">
                <a:solidFill>
                  <a:schemeClr val="tx1"/>
                </a:solidFill>
              </a:rPr>
              <a:t>Giảng</a:t>
            </a:r>
            <a:r>
              <a:rPr lang="en-US" dirty="0">
                <a:solidFill>
                  <a:schemeClr val="tx1"/>
                </a:solidFill>
              </a:rPr>
              <a:t> </a:t>
            </a:r>
            <a:r>
              <a:rPr lang="en-US" dirty="0" err="1">
                <a:solidFill>
                  <a:schemeClr val="tx1"/>
                </a:solidFill>
              </a:rPr>
              <a:t>viên</a:t>
            </a:r>
            <a:r>
              <a:rPr lang="en-US" dirty="0">
                <a:solidFill>
                  <a:schemeClr val="tx1"/>
                </a:solidFill>
              </a:rPr>
              <a:t> : </a:t>
            </a:r>
            <a:r>
              <a:rPr lang="en-US" dirty="0" err="1">
                <a:solidFill>
                  <a:schemeClr val="tx1"/>
                </a:solidFill>
              </a:rPr>
              <a:t>Nguyễn</a:t>
            </a:r>
            <a:r>
              <a:rPr lang="en-US" dirty="0">
                <a:solidFill>
                  <a:schemeClr val="tx1"/>
                </a:solidFill>
              </a:rPr>
              <a:t> </a:t>
            </a:r>
            <a:r>
              <a:rPr lang="en-US" dirty="0" err="1">
                <a:solidFill>
                  <a:schemeClr val="tx1"/>
                </a:solidFill>
              </a:rPr>
              <a:t>Ngọc</a:t>
            </a:r>
            <a:r>
              <a:rPr lang="en-US" dirty="0">
                <a:solidFill>
                  <a:schemeClr val="tx1"/>
                </a:solidFill>
              </a:rPr>
              <a:t> </a:t>
            </a:r>
            <a:r>
              <a:rPr lang="en-US" dirty="0" err="1">
                <a:solidFill>
                  <a:schemeClr val="tx1"/>
                </a:solidFill>
              </a:rPr>
              <a:t>Thảo</a:t>
            </a:r>
            <a:r>
              <a:rPr lang="en-US" dirty="0">
                <a:solidFill>
                  <a:schemeClr val="tx1"/>
                </a:solidFill>
              </a:rPr>
              <a:t> </a:t>
            </a:r>
            <a:r>
              <a:rPr lang="en-US" dirty="0" err="1">
                <a:solidFill>
                  <a:schemeClr val="tx1"/>
                </a:solidFill>
              </a:rPr>
              <a:t>Nguyên</a:t>
            </a:r>
            <a:endParaRPr lang="en-US" dirty="0">
              <a:solidFill>
                <a:schemeClr val="tx1"/>
              </a:solidFill>
            </a:endParaRPr>
          </a:p>
          <a:p>
            <a:pPr algn="ctr"/>
            <a:endParaRPr lang="en-US" dirty="0">
              <a:solidFill>
                <a:schemeClr val="tx1"/>
              </a:solidFill>
            </a:endParaRPr>
          </a:p>
        </p:txBody>
      </p:sp>
      <p:sp>
        <p:nvSpPr>
          <p:cNvPr id="6" name="Subtitle 2"/>
          <p:cNvSpPr txBox="1">
            <a:spLocks/>
          </p:cNvSpPr>
          <p:nvPr/>
        </p:nvSpPr>
        <p:spPr>
          <a:xfrm>
            <a:off x="2895600" y="4800600"/>
            <a:ext cx="3962400" cy="1524000"/>
          </a:xfrm>
          <a:prstGeom prst="rect">
            <a:avLst/>
          </a:prstGeom>
        </p:spPr>
        <p:txBody>
          <a:bodyPr vert="horz" lIns="91440" tIns="45720" rIns="91440" bIns="45720" rtlCol="0">
            <a:normAutofit fontScale="70000" lnSpcReduction="20000"/>
          </a:body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a:ln>
                  <a:noFill/>
                </a:ln>
                <a:solidFill>
                  <a:schemeClr val="tx1"/>
                </a:solidFill>
                <a:effectLst/>
                <a:uLnTx/>
                <a:uFillTx/>
                <a:latin typeface="+mn-lt"/>
                <a:ea typeface="+mn-ea"/>
                <a:cs typeface="+mn-cs"/>
              </a:rPr>
              <a:t>SVTH: 	</a:t>
            </a:r>
            <a:r>
              <a:rPr kumimoji="0" lang="en-US" sz="3200" b="0" i="0" u="none" strike="noStrike" kern="1200" cap="none" spc="0" normalizeH="0" baseline="0" noProof="0" dirty="0" err="1">
                <a:ln>
                  <a:noFill/>
                </a:ln>
                <a:solidFill>
                  <a:schemeClr val="tx1"/>
                </a:solidFill>
                <a:effectLst/>
                <a:uLnTx/>
                <a:uFillTx/>
                <a:latin typeface="+mn-lt"/>
                <a:ea typeface="+mn-ea"/>
                <a:cs typeface="+mn-cs"/>
              </a:rPr>
              <a:t>Đặng</a:t>
            </a:r>
            <a:r>
              <a:rPr kumimoji="0" lang="en-US" sz="3200" b="0" i="0" u="none" strike="noStrike" kern="1200" cap="none" spc="0" normalizeH="0" noProof="0" dirty="0">
                <a:ln>
                  <a:noFill/>
                </a:ln>
                <a:solidFill>
                  <a:schemeClr val="tx1"/>
                </a:solidFill>
                <a:effectLst/>
                <a:uLnTx/>
                <a:uFillTx/>
                <a:latin typeface="+mn-lt"/>
                <a:ea typeface="+mn-ea"/>
                <a:cs typeface="+mn-cs"/>
              </a:rPr>
              <a:t> </a:t>
            </a:r>
            <a:r>
              <a:rPr kumimoji="0" lang="en-US" sz="3200" b="0" i="0" u="none" strike="noStrike" kern="1200" cap="none" spc="0" normalizeH="0" noProof="0" dirty="0" err="1">
                <a:ln>
                  <a:noFill/>
                </a:ln>
                <a:solidFill>
                  <a:schemeClr val="tx1"/>
                </a:solidFill>
                <a:effectLst/>
                <a:uLnTx/>
                <a:uFillTx/>
                <a:latin typeface="+mn-lt"/>
                <a:ea typeface="+mn-ea"/>
                <a:cs typeface="+mn-cs"/>
              </a:rPr>
              <a:t>Hồng</a:t>
            </a:r>
            <a:r>
              <a:rPr kumimoji="0" lang="en-US" sz="3200" b="0" i="0" u="none" strike="noStrike" kern="1200" cap="none" spc="0" normalizeH="0" noProof="0" dirty="0">
                <a:ln>
                  <a:noFill/>
                </a:ln>
                <a:solidFill>
                  <a:schemeClr val="tx1"/>
                </a:solidFill>
                <a:effectLst/>
                <a:uLnTx/>
                <a:uFillTx/>
                <a:latin typeface="+mn-lt"/>
                <a:ea typeface="+mn-ea"/>
                <a:cs typeface="+mn-cs"/>
              </a:rPr>
              <a:t> </a:t>
            </a:r>
            <a:r>
              <a:rPr kumimoji="0" lang="en-US" sz="3200" b="0" i="0" u="none" strike="noStrike" kern="1200" cap="none" spc="0" normalizeH="0" noProof="0" dirty="0" err="1">
                <a:ln>
                  <a:noFill/>
                </a:ln>
                <a:solidFill>
                  <a:schemeClr val="tx1"/>
                </a:solidFill>
                <a:effectLst/>
                <a:uLnTx/>
                <a:uFillTx/>
                <a:latin typeface="+mn-lt"/>
                <a:ea typeface="+mn-ea"/>
                <a:cs typeface="+mn-cs"/>
              </a:rPr>
              <a:t>Út</a:t>
            </a:r>
            <a:r>
              <a:rPr kumimoji="0" lang="en-US" sz="3200" b="0" i="0" u="none" strike="noStrike" kern="1200" cap="none" spc="0" normalizeH="0" noProof="0" dirty="0">
                <a:ln>
                  <a:noFill/>
                </a:ln>
                <a:solidFill>
                  <a:schemeClr val="tx1"/>
                </a:solidFill>
                <a:effectLst/>
                <a:uLnTx/>
                <a:uFillTx/>
                <a:latin typeface="+mn-lt"/>
                <a:ea typeface="+mn-ea"/>
                <a:cs typeface="+mn-cs"/>
              </a:rPr>
              <a:t> </a:t>
            </a:r>
            <a:r>
              <a:rPr kumimoji="0" lang="en-US" sz="3200" b="0" i="0" u="none" strike="noStrike" kern="1200" cap="none" spc="0" normalizeH="0" noProof="0" dirty="0" err="1">
                <a:ln>
                  <a:noFill/>
                </a:ln>
                <a:solidFill>
                  <a:schemeClr val="tx1"/>
                </a:solidFill>
                <a:effectLst/>
                <a:uLnTx/>
                <a:uFillTx/>
                <a:latin typeface="+mn-lt"/>
                <a:ea typeface="+mn-ea"/>
                <a:cs typeface="+mn-cs"/>
              </a:rPr>
              <a:t>Nhi</a:t>
            </a:r>
            <a:endParaRPr lang="en-US" sz="3200" dirty="0"/>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a:ln>
                  <a:noFill/>
                </a:ln>
                <a:solidFill>
                  <a:schemeClr val="tx1"/>
                </a:solidFill>
                <a:effectLst/>
                <a:uLnTx/>
                <a:uFillTx/>
                <a:latin typeface="+mn-lt"/>
                <a:ea typeface="+mn-ea"/>
                <a:cs typeface="+mn-cs"/>
              </a:rPr>
              <a:t>	</a:t>
            </a:r>
            <a:r>
              <a:rPr kumimoji="0" lang="en-US" sz="3200" b="0" i="0" u="none" strike="noStrike" kern="1200" cap="none" spc="0" normalizeH="0" baseline="0" noProof="0" dirty="0" err="1">
                <a:ln>
                  <a:noFill/>
                </a:ln>
                <a:solidFill>
                  <a:schemeClr val="tx1"/>
                </a:solidFill>
                <a:effectLst/>
                <a:uLnTx/>
                <a:uFillTx/>
                <a:latin typeface="+mn-lt"/>
                <a:ea typeface="+mn-ea"/>
                <a:cs typeface="+mn-cs"/>
              </a:rPr>
              <a:t>Võ</a:t>
            </a:r>
            <a:r>
              <a:rPr kumimoji="0" lang="en-US" sz="3200" b="0" i="0" u="none" strike="noStrike" kern="1200" cap="none" spc="0" normalizeH="0" noProof="0" dirty="0">
                <a:ln>
                  <a:noFill/>
                </a:ln>
                <a:solidFill>
                  <a:schemeClr val="tx1"/>
                </a:solidFill>
                <a:effectLst/>
                <a:uLnTx/>
                <a:uFillTx/>
                <a:latin typeface="+mn-lt"/>
                <a:ea typeface="+mn-ea"/>
                <a:cs typeface="+mn-cs"/>
              </a:rPr>
              <a:t> </a:t>
            </a:r>
            <a:r>
              <a:rPr kumimoji="0" lang="en-US" sz="3200" b="0" i="0" u="none" strike="noStrike" kern="1200" cap="none" spc="0" normalizeH="0" noProof="0" dirty="0" err="1">
                <a:ln>
                  <a:noFill/>
                </a:ln>
                <a:solidFill>
                  <a:schemeClr val="tx1"/>
                </a:solidFill>
                <a:effectLst/>
                <a:uLnTx/>
                <a:uFillTx/>
                <a:latin typeface="+mn-lt"/>
                <a:ea typeface="+mn-ea"/>
                <a:cs typeface="+mn-cs"/>
              </a:rPr>
              <a:t>Thị</a:t>
            </a:r>
            <a:r>
              <a:rPr kumimoji="0" lang="en-US" sz="3200" b="0" i="0" u="none" strike="noStrike" kern="1200" cap="none" spc="0" normalizeH="0" noProof="0" dirty="0">
                <a:ln>
                  <a:noFill/>
                </a:ln>
                <a:solidFill>
                  <a:schemeClr val="tx1"/>
                </a:solidFill>
                <a:effectLst/>
                <a:uLnTx/>
                <a:uFillTx/>
                <a:latin typeface="+mn-lt"/>
                <a:ea typeface="+mn-ea"/>
                <a:cs typeface="+mn-cs"/>
              </a:rPr>
              <a:t> </a:t>
            </a:r>
            <a:r>
              <a:rPr kumimoji="0" lang="en-US" sz="3200" b="0" i="0" u="none" strike="noStrike" kern="1200" cap="none" spc="0" normalizeH="0" noProof="0" dirty="0" err="1">
                <a:ln>
                  <a:noFill/>
                </a:ln>
                <a:solidFill>
                  <a:schemeClr val="tx1"/>
                </a:solidFill>
                <a:effectLst/>
                <a:uLnTx/>
                <a:uFillTx/>
                <a:latin typeface="+mn-lt"/>
                <a:ea typeface="+mn-ea"/>
                <a:cs typeface="+mn-cs"/>
              </a:rPr>
              <a:t>Hoàng</a:t>
            </a:r>
            <a:r>
              <a:rPr kumimoji="0" lang="en-US" sz="3200" b="0" i="0" u="none" strike="noStrike" kern="1200" cap="none" spc="0" normalizeH="0" noProof="0" dirty="0">
                <a:ln>
                  <a:noFill/>
                </a:ln>
                <a:solidFill>
                  <a:schemeClr val="tx1"/>
                </a:solidFill>
                <a:effectLst/>
                <a:uLnTx/>
                <a:uFillTx/>
                <a:latin typeface="+mn-lt"/>
                <a:ea typeface="+mn-ea"/>
                <a:cs typeface="+mn-cs"/>
              </a:rPr>
              <a:t> </a:t>
            </a:r>
            <a:r>
              <a:rPr kumimoji="0" lang="en-US" sz="3200" b="0" i="0" u="none" strike="noStrike" kern="1200" cap="none" spc="0" normalizeH="0" noProof="0" dirty="0" err="1">
                <a:ln>
                  <a:noFill/>
                </a:ln>
                <a:solidFill>
                  <a:schemeClr val="tx1"/>
                </a:solidFill>
                <a:effectLst/>
                <a:uLnTx/>
                <a:uFillTx/>
                <a:latin typeface="+mn-lt"/>
                <a:ea typeface="+mn-ea"/>
                <a:cs typeface="+mn-cs"/>
              </a:rPr>
              <a:t>Yến</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a:p>
            <a:pPr lvl="0" defTabSz="914400">
              <a:spcBef>
                <a:spcPct val="20000"/>
              </a:spcBef>
              <a:defRPr/>
            </a:pPr>
            <a:r>
              <a:rPr kumimoji="0" lang="en-US" sz="3200" b="0" i="0" u="none" strike="noStrike" kern="1200" cap="none" spc="0" normalizeH="0" baseline="0" noProof="0" dirty="0">
                <a:ln>
                  <a:noFill/>
                </a:ln>
                <a:solidFill>
                  <a:schemeClr val="tx1"/>
                </a:solidFill>
                <a:effectLst/>
                <a:uLnTx/>
                <a:uFillTx/>
                <a:latin typeface="+mn-lt"/>
                <a:ea typeface="+mn-ea"/>
                <a:cs typeface="+mn-cs"/>
              </a:rPr>
              <a:t>	</a:t>
            </a:r>
            <a:r>
              <a:rPr kumimoji="0" lang="en-US" sz="3200" b="0" i="0" u="none" strike="noStrike" kern="1200" cap="none" spc="0" normalizeH="0" baseline="0" noProof="0" dirty="0" err="1">
                <a:ln>
                  <a:noFill/>
                </a:ln>
                <a:solidFill>
                  <a:schemeClr val="tx1"/>
                </a:solidFill>
                <a:effectLst/>
                <a:uLnTx/>
                <a:uFillTx/>
                <a:latin typeface="+mn-lt"/>
                <a:ea typeface="+mn-ea"/>
                <a:cs typeface="+mn-cs"/>
              </a:rPr>
              <a:t>Nguyễn</a:t>
            </a:r>
            <a:r>
              <a:rPr kumimoji="0" lang="en-US" sz="3200" b="0" i="0" u="none" strike="noStrike" kern="1200" cap="none" spc="0" normalizeH="0" noProof="0" dirty="0">
                <a:ln>
                  <a:noFill/>
                </a:ln>
                <a:solidFill>
                  <a:schemeClr val="tx1"/>
                </a:solidFill>
                <a:effectLst/>
                <a:uLnTx/>
                <a:uFillTx/>
                <a:latin typeface="+mn-lt"/>
                <a:ea typeface="+mn-ea"/>
                <a:cs typeface="+mn-cs"/>
              </a:rPr>
              <a:t> </a:t>
            </a:r>
            <a:r>
              <a:rPr kumimoji="0" lang="en-US" sz="3200" b="0" i="0" u="none" strike="noStrike" kern="1200" cap="none" spc="0" normalizeH="0" noProof="0" err="1">
                <a:ln>
                  <a:noFill/>
                </a:ln>
                <a:solidFill>
                  <a:schemeClr val="tx1"/>
                </a:solidFill>
                <a:effectLst/>
                <a:uLnTx/>
                <a:uFillTx/>
                <a:latin typeface="+mn-lt"/>
                <a:ea typeface="+mn-ea"/>
                <a:cs typeface="+mn-cs"/>
              </a:rPr>
              <a:t>Bão</a:t>
            </a:r>
            <a:r>
              <a:rPr kumimoji="0" lang="en-US" sz="3200" b="0" i="0" u="none" strike="noStrike" kern="1200" cap="none" spc="0" normalizeH="0" noProof="0">
                <a:ln>
                  <a:noFill/>
                </a:ln>
                <a:solidFill>
                  <a:schemeClr val="tx1"/>
                </a:solidFill>
                <a:effectLst/>
                <a:uLnTx/>
                <a:uFillTx/>
                <a:latin typeface="+mn-lt"/>
                <a:ea typeface="+mn-ea"/>
                <a:cs typeface="+mn-cs"/>
              </a:rPr>
              <a:t> </a:t>
            </a:r>
            <a:r>
              <a:rPr lang="en-US" sz="3200" smtClean="0"/>
              <a:t>Huy</a:t>
            </a:r>
          </a:p>
          <a:p>
            <a:pPr lvl="0" defTabSz="914400">
              <a:spcBef>
                <a:spcPct val="20000"/>
              </a:spcBef>
              <a:defRPr/>
            </a:pPr>
            <a:r>
              <a:rPr lang="en-US" sz="3200"/>
              <a:t>	</a:t>
            </a:r>
            <a:r>
              <a:rPr lang="en-US" sz="3200" smtClean="0"/>
              <a:t>Đoàn </a:t>
            </a:r>
            <a:r>
              <a:rPr lang="en-US" sz="3200"/>
              <a:t>Chí Trọng</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408708477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500" y="723900"/>
            <a:ext cx="7848600" cy="838200"/>
          </a:xfrm>
        </p:spPr>
        <p:txBody>
          <a:bodyPr/>
          <a:lstStyle/>
          <a:p>
            <a:r>
              <a:rPr lang="en-US" dirty="0">
                <a:latin typeface="Times New Roman" pitchFamily="18" charset="0"/>
                <a:cs typeface="Times New Roman" pitchFamily="18" charset="0"/>
              </a:rPr>
              <a:t>NỘI DUNG CHÍNH</a:t>
            </a:r>
          </a:p>
        </p:txBody>
      </p:sp>
      <p:sp>
        <p:nvSpPr>
          <p:cNvPr id="6" name="Rounded Rectangle 5"/>
          <p:cNvSpPr/>
          <p:nvPr/>
        </p:nvSpPr>
        <p:spPr>
          <a:xfrm>
            <a:off x="1906172" y="1943100"/>
            <a:ext cx="5181600" cy="762000"/>
          </a:xfrm>
          <a:prstGeom prst="roundRect">
            <a:avLst/>
          </a:prstGeom>
          <a:solidFill>
            <a:schemeClr val="accent2">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itchFamily="18" charset="0"/>
                <a:cs typeface="Times New Roman" pitchFamily="18" charset="0"/>
              </a:rPr>
              <a:t>GIỚI THIỆU KHÁI QUÁT CHỨC NĂNG</a:t>
            </a:r>
          </a:p>
        </p:txBody>
      </p:sp>
      <p:sp>
        <p:nvSpPr>
          <p:cNvPr id="8" name="Rounded Rectangle 7"/>
          <p:cNvSpPr/>
          <p:nvPr/>
        </p:nvSpPr>
        <p:spPr>
          <a:xfrm>
            <a:off x="1905000" y="3429000"/>
            <a:ext cx="5181600" cy="762000"/>
          </a:xfrm>
          <a:prstGeom prst="roundRect">
            <a:avLst/>
          </a:prstGeom>
          <a:solidFill>
            <a:schemeClr val="accent2">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itchFamily="18" charset="0"/>
                <a:cs typeface="Times New Roman" pitchFamily="18" charset="0"/>
              </a:rPr>
              <a:t>CÔNG DỤNG – CÁCH SỬ DỤNG</a:t>
            </a:r>
          </a:p>
        </p:txBody>
      </p:sp>
      <p:sp>
        <p:nvSpPr>
          <p:cNvPr id="9" name="Rounded Rectangle 8"/>
          <p:cNvSpPr/>
          <p:nvPr/>
        </p:nvSpPr>
        <p:spPr>
          <a:xfrm>
            <a:off x="1905000" y="4953000"/>
            <a:ext cx="5181600" cy="762000"/>
          </a:xfrm>
          <a:prstGeom prst="roundRect">
            <a:avLst/>
          </a:prstGeom>
          <a:solidFill>
            <a:schemeClr val="accent2">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itchFamily="18" charset="0"/>
                <a:cs typeface="Times New Roman" pitchFamily="18" charset="0"/>
              </a:rPr>
              <a:t>DEMO THAO THÁC TRÊN PHẦN MỀM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mph" presetSubtype="0" grpId="0" nodeType="clickEffect">
                                  <p:stCondLst>
                                    <p:cond delay="0"/>
                                  </p:stCondLst>
                                  <p:iterate type="lt">
                                    <p:tmAbs val="25"/>
                                  </p:iterate>
                                  <p:childTnLst>
                                    <p:set>
                                      <p:cBhvr override="childStyle">
                                        <p:cTn id="6" dur="indefinite"/>
                                        <p:tgtEl>
                                          <p:spTgt spid="6"/>
                                        </p:tgtEl>
                                        <p:attrNameLst>
                                          <p:attrName>style.fontWeight</p:attrName>
                                        </p:attrNameLst>
                                      </p:cBhvr>
                                      <p:to>
                                        <p:strVal val="bold"/>
                                      </p:to>
                                    </p:set>
                                  </p:childTnLst>
                                </p:cTn>
                              </p:par>
                            </p:childTnLst>
                          </p:cTn>
                        </p:par>
                      </p:childTnLst>
                    </p:cTn>
                  </p:par>
                  <p:par>
                    <p:cTn id="7" fill="hold">
                      <p:stCondLst>
                        <p:cond delay="indefinite"/>
                      </p:stCondLst>
                      <p:childTnLst>
                        <p:par>
                          <p:cTn id="8" fill="hold">
                            <p:stCondLst>
                              <p:cond delay="0"/>
                            </p:stCondLst>
                            <p:childTnLst>
                              <p:par>
                                <p:cTn id="9" presetID="15" presetClass="emph" presetSubtype="0" grpId="0" nodeType="clickEffect">
                                  <p:stCondLst>
                                    <p:cond delay="0"/>
                                  </p:stCondLst>
                                  <p:iterate type="lt">
                                    <p:tmAbs val="25"/>
                                  </p:iterate>
                                  <p:childTnLst>
                                    <p:set>
                                      <p:cBhvr override="childStyle">
                                        <p:cTn id="10" dur="indefinite"/>
                                        <p:tgtEl>
                                          <p:spTgt spid="8"/>
                                        </p:tgtEl>
                                        <p:attrNameLst>
                                          <p:attrName>style.fontWeight</p:attrName>
                                        </p:attrNameLst>
                                      </p:cBhvr>
                                      <p:to>
                                        <p:strVal val="bold"/>
                                      </p:to>
                                    </p:set>
                                  </p:childTnLst>
                                </p:cTn>
                              </p:par>
                            </p:childTnLst>
                          </p:cTn>
                        </p:par>
                      </p:childTnLst>
                    </p:cTn>
                  </p:par>
                  <p:par>
                    <p:cTn id="11" fill="hold">
                      <p:stCondLst>
                        <p:cond delay="indefinite"/>
                      </p:stCondLst>
                      <p:childTnLst>
                        <p:par>
                          <p:cTn id="12" fill="hold">
                            <p:stCondLst>
                              <p:cond delay="0"/>
                            </p:stCondLst>
                            <p:childTnLst>
                              <p:par>
                                <p:cTn id="13" presetID="15" presetClass="emph" presetSubtype="0" grpId="0" nodeType="clickEffect">
                                  <p:stCondLst>
                                    <p:cond delay="0"/>
                                  </p:stCondLst>
                                  <p:iterate type="lt">
                                    <p:tmAbs val="25"/>
                                  </p:iterate>
                                  <p:childTnLst>
                                    <p:set>
                                      <p:cBhvr override="childStyle">
                                        <p:cTn id="14" dur="indefinite"/>
                                        <p:tgtEl>
                                          <p:spTgt spid="9"/>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11111111111111111</a:t>
            </a:r>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8712432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ular Callout 4"/>
          <p:cNvSpPr/>
          <p:nvPr/>
        </p:nvSpPr>
        <p:spPr>
          <a:xfrm rot="21424603">
            <a:off x="445141" y="1456678"/>
            <a:ext cx="2016182" cy="646632"/>
          </a:xfrm>
          <a:prstGeom prst="wedgeRectCallout">
            <a:avLst>
              <a:gd name="adj1" fmla="val -21890"/>
              <a:gd name="adj2" fmla="val 84114"/>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dirty="0">
                <a:latin typeface="Times New Roman" pitchFamily="18" charset="0"/>
                <a:cs typeface="Times New Roman" pitchFamily="18" charset="0"/>
              </a:rPr>
              <a:t>GIT</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là</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gì</a:t>
            </a:r>
            <a:r>
              <a:rPr lang="en-US" sz="2400" dirty="0">
                <a:latin typeface="Times New Roman" pitchFamily="18" charset="0"/>
                <a:cs typeface="Times New Roman" pitchFamily="18" charset="0"/>
              </a:rPr>
              <a:t>?</a:t>
            </a:r>
          </a:p>
        </p:txBody>
      </p:sp>
      <p:sp>
        <p:nvSpPr>
          <p:cNvPr id="11" name="Rectangle: Rounded Corners 10">
            <a:extLst>
              <a:ext uri="{FF2B5EF4-FFF2-40B4-BE49-F238E27FC236}">
                <a16:creationId xmlns="" xmlns:a16="http://schemas.microsoft.com/office/drawing/2014/main" id="{7B795FA9-A0AF-4330-851C-453F0AD60630}"/>
              </a:ext>
            </a:extLst>
          </p:cNvPr>
          <p:cNvSpPr/>
          <p:nvPr/>
        </p:nvSpPr>
        <p:spPr>
          <a:xfrm>
            <a:off x="1295400" y="2604154"/>
            <a:ext cx="6324600" cy="1427418"/>
          </a:xfrm>
          <a:prstGeom prst="roundRect">
            <a:avLst/>
          </a:prstGeom>
          <a:solidFill>
            <a:schemeClr val="bg2"/>
          </a:solidFill>
        </p:spPr>
        <p:style>
          <a:lnRef idx="1">
            <a:schemeClr val="accent1"/>
          </a:lnRef>
          <a:fillRef idx="2">
            <a:schemeClr val="accent1"/>
          </a:fillRef>
          <a:effectRef idx="1">
            <a:schemeClr val="accent1"/>
          </a:effectRef>
          <a:fontRef idx="minor">
            <a:schemeClr val="dk1"/>
          </a:fontRef>
        </p:style>
        <p:txBody>
          <a:bodyPr rtlCol="0" anchor="ctr"/>
          <a:lstStyle/>
          <a:p>
            <a:r>
              <a:rPr lang="vi-VN" b="1" dirty="0"/>
              <a:t>Git</a:t>
            </a:r>
            <a:r>
              <a:rPr lang="vi-VN" dirty="0"/>
              <a:t> là tên gọi của một </a:t>
            </a:r>
            <a:r>
              <a:rPr lang="vi-VN" b="1" dirty="0"/>
              <a:t>Hệ thống quản lý phiên bản phân tán</a:t>
            </a:r>
            <a:r>
              <a:rPr lang="vi-VN" dirty="0"/>
              <a:t> (</a:t>
            </a:r>
            <a:r>
              <a:rPr lang="vi-VN" i="1" dirty="0"/>
              <a:t>Distributed Version Control System – DVCS</a:t>
            </a:r>
            <a:r>
              <a:rPr lang="vi-VN" dirty="0"/>
              <a:t>) </a:t>
            </a:r>
            <a:r>
              <a:rPr lang="en-US" dirty="0"/>
              <a:t>do Linux Torvalds </a:t>
            </a:r>
            <a:r>
              <a:rPr lang="en-US" dirty="0" err="1"/>
              <a:t>phát</a:t>
            </a:r>
            <a:r>
              <a:rPr lang="en-US" dirty="0"/>
              <a:t> </a:t>
            </a:r>
            <a:r>
              <a:rPr lang="en-US" dirty="0" err="1"/>
              <a:t>minh</a:t>
            </a:r>
            <a:r>
              <a:rPr lang="en-US" dirty="0"/>
              <a:t> </a:t>
            </a:r>
            <a:r>
              <a:rPr lang="en-US" dirty="0" err="1"/>
              <a:t>ra</a:t>
            </a:r>
            <a:r>
              <a:rPr lang="en-US" dirty="0"/>
              <a:t> </a:t>
            </a:r>
            <a:r>
              <a:rPr lang="en-US" dirty="0" err="1"/>
              <a:t>để</a:t>
            </a:r>
            <a:r>
              <a:rPr lang="en-US" dirty="0"/>
              <a:t> </a:t>
            </a:r>
            <a:r>
              <a:rPr lang="en-US" dirty="0" err="1"/>
              <a:t>quản</a:t>
            </a:r>
            <a:r>
              <a:rPr lang="en-US" dirty="0"/>
              <a:t> </a:t>
            </a:r>
            <a:r>
              <a:rPr lang="en-US" dirty="0" err="1"/>
              <a:t>lý</a:t>
            </a:r>
            <a:r>
              <a:rPr lang="en-US" dirty="0"/>
              <a:t> </a:t>
            </a:r>
            <a:r>
              <a:rPr lang="en-US" dirty="0" err="1"/>
              <a:t>mã</a:t>
            </a:r>
            <a:r>
              <a:rPr lang="en-US" dirty="0"/>
              <a:t> </a:t>
            </a:r>
            <a:r>
              <a:rPr lang="en-US" dirty="0" err="1"/>
              <a:t>nguồn</a:t>
            </a:r>
            <a:r>
              <a:rPr lang="en-US" dirty="0"/>
              <a:t> </a:t>
            </a:r>
            <a:r>
              <a:rPr lang="en-US" dirty="0" err="1"/>
              <a:t>nhân</a:t>
            </a:r>
            <a:r>
              <a:rPr lang="en-US" dirty="0"/>
              <a:t> </a:t>
            </a:r>
            <a:r>
              <a:rPr lang="en-US" dirty="0" err="1"/>
              <a:t>hệ</a:t>
            </a:r>
            <a:r>
              <a:rPr lang="en-US" dirty="0"/>
              <a:t> </a:t>
            </a:r>
            <a:r>
              <a:rPr lang="en-US" dirty="0" err="1"/>
              <a:t>điều</a:t>
            </a:r>
            <a:r>
              <a:rPr lang="en-US" dirty="0"/>
              <a:t> </a:t>
            </a:r>
            <a:r>
              <a:rPr lang="en-US" dirty="0" err="1"/>
              <a:t>hành</a:t>
            </a:r>
            <a:r>
              <a:rPr lang="en-US" dirty="0"/>
              <a:t> Linux.</a:t>
            </a:r>
          </a:p>
        </p:txBody>
      </p:sp>
      <p:pic>
        <p:nvPicPr>
          <p:cNvPr id="13" name="Picture 12">
            <a:extLst>
              <a:ext uri="{FF2B5EF4-FFF2-40B4-BE49-F238E27FC236}">
                <a16:creationId xmlns="" xmlns:a16="http://schemas.microsoft.com/office/drawing/2014/main" id="{3741F58D-FF06-4E22-8CB2-035E088FB4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33800" y="1035494"/>
            <a:ext cx="4377660" cy="1489000"/>
          </a:xfrm>
          <a:prstGeom prst="rect">
            <a:avLst/>
          </a:prstGeom>
        </p:spPr>
      </p:pic>
      <p:sp>
        <p:nvSpPr>
          <p:cNvPr id="14" name="Rectangle: Rounded Corners 13">
            <a:extLst>
              <a:ext uri="{FF2B5EF4-FFF2-40B4-BE49-F238E27FC236}">
                <a16:creationId xmlns="" xmlns:a16="http://schemas.microsoft.com/office/drawing/2014/main" id="{474CC18E-6375-4CF1-824D-D8E45CC5A1E3}"/>
              </a:ext>
            </a:extLst>
          </p:cNvPr>
          <p:cNvSpPr/>
          <p:nvPr/>
        </p:nvSpPr>
        <p:spPr>
          <a:xfrm>
            <a:off x="1356360" y="4182666"/>
            <a:ext cx="6263640" cy="2586501"/>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b="1" i="1" dirty="0">
                <a:solidFill>
                  <a:schemeClr val="tx1"/>
                </a:solidFill>
              </a:rPr>
              <a:t>DVCS</a:t>
            </a:r>
            <a:r>
              <a:rPr lang="vi-VN" dirty="0">
                <a:solidFill>
                  <a:schemeClr val="tx1"/>
                </a:solidFill>
              </a:rPr>
              <a:t> nghĩa là hệ thống giúp mỗi máy tính có thể lưu trữ nhiều phiên bản khác nhau của một mã nguồn được nhân bản (</a:t>
            </a:r>
            <a:r>
              <a:rPr lang="vi-VN" b="1" dirty="0">
                <a:solidFill>
                  <a:schemeClr val="tx1"/>
                </a:solidFill>
              </a:rPr>
              <a:t>clone</a:t>
            </a:r>
            <a:r>
              <a:rPr lang="vi-VN" dirty="0">
                <a:solidFill>
                  <a:schemeClr val="tx1"/>
                </a:solidFill>
              </a:rPr>
              <a:t>) từ một kho chứa mã nguồn (</a:t>
            </a:r>
            <a:r>
              <a:rPr lang="vi-VN" b="1" dirty="0">
                <a:solidFill>
                  <a:schemeClr val="tx1"/>
                </a:solidFill>
              </a:rPr>
              <a:t>repository</a:t>
            </a:r>
            <a:r>
              <a:rPr lang="vi-VN" dirty="0">
                <a:solidFill>
                  <a:schemeClr val="tx1"/>
                </a:solidFill>
              </a:rPr>
              <a:t>), mỗi thay đổi vào mã nguồn trên máy tính sẽ có thể ủy thác (</a:t>
            </a:r>
            <a:r>
              <a:rPr lang="vi-VN" b="1" dirty="0">
                <a:solidFill>
                  <a:schemeClr val="tx1"/>
                </a:solidFill>
              </a:rPr>
              <a:t>commit</a:t>
            </a:r>
            <a:r>
              <a:rPr lang="vi-VN" dirty="0">
                <a:solidFill>
                  <a:schemeClr val="tx1"/>
                </a:solidFill>
              </a:rPr>
              <a:t>) rồi đưa lên máy chủ nơi đặt kho chứa chính. Và một máy tính khác (nếu họ có quyền truy cập) cũng có thể clone lại mã nguồn từ kho chứa hoặc clone lại một tập hợp các thay đổi mới nhất trên máy tính kia. </a:t>
            </a:r>
            <a:endParaRPr lang="en-US" dirty="0">
              <a:solidFill>
                <a:schemeClr val="tx1"/>
              </a:solidFill>
            </a:endParaRPr>
          </a:p>
        </p:txBody>
      </p:sp>
      <p:sp>
        <p:nvSpPr>
          <p:cNvPr id="16" name="Rounded Rectangle 5">
            <a:extLst>
              <a:ext uri="{FF2B5EF4-FFF2-40B4-BE49-F238E27FC236}">
                <a16:creationId xmlns="" xmlns:a16="http://schemas.microsoft.com/office/drawing/2014/main" id="{2064FBA2-08BA-4ABB-AD3E-E3F47E997122}"/>
              </a:ext>
            </a:extLst>
          </p:cNvPr>
          <p:cNvSpPr/>
          <p:nvPr/>
        </p:nvSpPr>
        <p:spPr>
          <a:xfrm>
            <a:off x="228600" y="441702"/>
            <a:ext cx="4495800" cy="563498"/>
          </a:xfrm>
          <a:prstGeom prst="roundRect">
            <a:avLst/>
          </a:prstGeom>
          <a:solidFill>
            <a:schemeClr val="accent2">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itchFamily="18" charset="0"/>
                <a:cs typeface="Times New Roman" pitchFamily="18" charset="0"/>
              </a:rPr>
              <a:t>GIỚI THIỆU KHÁI QUÁT CHỨC NĂNG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additive="base">
                                        <p:cTn id="13" dur="500" fill="hold"/>
                                        <p:tgtEl>
                                          <p:spTgt spid="14"/>
                                        </p:tgtEl>
                                        <p:attrNameLst>
                                          <p:attrName>ppt_x</p:attrName>
                                        </p:attrNameLst>
                                      </p:cBhvr>
                                      <p:tavLst>
                                        <p:tav tm="0">
                                          <p:val>
                                            <p:strVal val="#ppt_x"/>
                                          </p:val>
                                        </p:tav>
                                        <p:tav tm="100000">
                                          <p:val>
                                            <p:strVal val="#ppt_x"/>
                                          </p:val>
                                        </p:tav>
                                      </p:tavLst>
                                    </p:anim>
                                    <p:anim calcmode="lin" valueType="num">
                                      <p:cBhvr additive="base">
                                        <p:cTn id="1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 xmlns:a16="http://schemas.microsoft.com/office/drawing/2014/main" id="{659F84D9-9E34-4B50-962F-168BCC5B045B}"/>
              </a:ext>
            </a:extLst>
          </p:cNvPr>
          <p:cNvSpPr/>
          <p:nvPr/>
        </p:nvSpPr>
        <p:spPr>
          <a:xfrm>
            <a:off x="457200" y="336901"/>
            <a:ext cx="6172200" cy="461665"/>
          </a:xfrm>
          <a:prstGeom prst="rect">
            <a:avLst/>
          </a:prstGeom>
        </p:spPr>
        <p:txBody>
          <a:bodyPr wrap="square">
            <a:spAutoFit/>
          </a:bodyPr>
          <a:lstStyle/>
          <a:p>
            <a:r>
              <a:rPr lang="en-US" sz="2400" dirty="0">
                <a:solidFill>
                  <a:srgbClr val="C00000"/>
                </a:solidFill>
              </a:rPr>
              <a:t>Git - </a:t>
            </a:r>
            <a:r>
              <a:rPr lang="en-US" sz="2400" dirty="0" err="1">
                <a:solidFill>
                  <a:srgbClr val="C00000"/>
                </a:solidFill>
              </a:rPr>
              <a:t>Hệ</a:t>
            </a:r>
            <a:r>
              <a:rPr lang="en-US" sz="2400" dirty="0">
                <a:solidFill>
                  <a:srgbClr val="C00000"/>
                </a:solidFill>
              </a:rPr>
              <a:t> </a:t>
            </a:r>
            <a:r>
              <a:rPr lang="en-US" sz="2400" dirty="0" err="1">
                <a:solidFill>
                  <a:srgbClr val="C00000"/>
                </a:solidFill>
              </a:rPr>
              <a:t>thống</a:t>
            </a:r>
            <a:r>
              <a:rPr lang="en-US" sz="2400" dirty="0">
                <a:solidFill>
                  <a:srgbClr val="C00000"/>
                </a:solidFill>
              </a:rPr>
              <a:t> </a:t>
            </a:r>
            <a:r>
              <a:rPr lang="en-US" sz="2400" dirty="0" err="1">
                <a:solidFill>
                  <a:srgbClr val="C00000"/>
                </a:solidFill>
              </a:rPr>
              <a:t>quản</a:t>
            </a:r>
            <a:r>
              <a:rPr lang="en-US" sz="2400" dirty="0">
                <a:solidFill>
                  <a:srgbClr val="C00000"/>
                </a:solidFill>
              </a:rPr>
              <a:t> </a:t>
            </a:r>
            <a:r>
              <a:rPr lang="en-US" sz="2400" dirty="0" err="1">
                <a:solidFill>
                  <a:srgbClr val="C00000"/>
                </a:solidFill>
              </a:rPr>
              <a:t>lý</a:t>
            </a:r>
            <a:r>
              <a:rPr lang="en-US" sz="2400" dirty="0">
                <a:solidFill>
                  <a:srgbClr val="C00000"/>
                </a:solidFill>
              </a:rPr>
              <a:t> source </a:t>
            </a:r>
            <a:r>
              <a:rPr lang="en-US" sz="2400" dirty="0" err="1">
                <a:solidFill>
                  <a:srgbClr val="C00000"/>
                </a:solidFill>
              </a:rPr>
              <a:t>phân</a:t>
            </a:r>
            <a:r>
              <a:rPr lang="en-US" sz="2400" dirty="0">
                <a:solidFill>
                  <a:srgbClr val="C00000"/>
                </a:solidFill>
              </a:rPr>
              <a:t> </a:t>
            </a:r>
            <a:r>
              <a:rPr lang="en-US" sz="2400" dirty="0" err="1">
                <a:solidFill>
                  <a:srgbClr val="C00000"/>
                </a:solidFill>
              </a:rPr>
              <a:t>tán</a:t>
            </a:r>
            <a:endParaRPr lang="en-US" sz="2000" b="0" i="0" dirty="0">
              <a:solidFill>
                <a:srgbClr val="C00000"/>
              </a:solidFill>
              <a:effectLst/>
            </a:endParaRPr>
          </a:p>
        </p:txBody>
      </p:sp>
      <p:sp>
        <p:nvSpPr>
          <p:cNvPr id="4" name="Arrow: Right 3">
            <a:extLst>
              <a:ext uri="{FF2B5EF4-FFF2-40B4-BE49-F238E27FC236}">
                <a16:creationId xmlns="" xmlns:a16="http://schemas.microsoft.com/office/drawing/2014/main" id="{A6F72750-D8D5-4F0C-8142-74D9BDCC9D98}"/>
              </a:ext>
            </a:extLst>
          </p:cNvPr>
          <p:cNvSpPr/>
          <p:nvPr/>
        </p:nvSpPr>
        <p:spPr>
          <a:xfrm>
            <a:off x="1012874" y="771379"/>
            <a:ext cx="7086600" cy="1619181"/>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err="1"/>
              <a:t>Một</a:t>
            </a:r>
            <a:r>
              <a:rPr lang="en-US" dirty="0"/>
              <a:t> </a:t>
            </a:r>
            <a:r>
              <a:rPr lang="vi-VN" dirty="0"/>
              <a:t>repositories không cần có chung một nơi để lưu trữ, mà mỗi thành viên sẽ có một repository ở local của họ</a:t>
            </a:r>
            <a:endParaRPr lang="en-US" dirty="0"/>
          </a:p>
        </p:txBody>
      </p:sp>
      <p:sp>
        <p:nvSpPr>
          <p:cNvPr id="5" name="Arrow: Right 4">
            <a:extLst>
              <a:ext uri="{FF2B5EF4-FFF2-40B4-BE49-F238E27FC236}">
                <a16:creationId xmlns="" xmlns:a16="http://schemas.microsoft.com/office/drawing/2014/main" id="{5DA9F91F-6A9C-4C91-8972-DFECE108D052}"/>
              </a:ext>
            </a:extLst>
          </p:cNvPr>
          <p:cNvSpPr/>
          <p:nvPr/>
        </p:nvSpPr>
        <p:spPr>
          <a:xfrm>
            <a:off x="929054" y="2514600"/>
            <a:ext cx="7254240" cy="1808147"/>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err="1"/>
              <a:t>Tất</a:t>
            </a:r>
            <a:r>
              <a:rPr lang="en-US" dirty="0"/>
              <a:t> </a:t>
            </a:r>
            <a:r>
              <a:rPr lang="en-US" dirty="0" err="1"/>
              <a:t>cả</a:t>
            </a:r>
            <a:r>
              <a:rPr lang="en-US" dirty="0"/>
              <a:t> </a:t>
            </a:r>
            <a:r>
              <a:rPr lang="en-US" dirty="0" err="1"/>
              <a:t>thao</a:t>
            </a:r>
            <a:r>
              <a:rPr lang="en-US" dirty="0"/>
              <a:t> </a:t>
            </a:r>
            <a:r>
              <a:rPr lang="en-US" dirty="0" err="1"/>
              <a:t>tác</a:t>
            </a:r>
            <a:r>
              <a:rPr lang="en-US" dirty="0"/>
              <a:t> </a:t>
            </a:r>
            <a:r>
              <a:rPr lang="en-US" dirty="0" err="1"/>
              <a:t>đều</a:t>
            </a:r>
            <a:r>
              <a:rPr lang="en-US" dirty="0"/>
              <a:t> </a:t>
            </a:r>
            <a:r>
              <a:rPr lang="en-US" dirty="0" err="1"/>
              <a:t>làm</a:t>
            </a:r>
            <a:r>
              <a:rPr lang="en-US" dirty="0"/>
              <a:t> </a:t>
            </a:r>
            <a:r>
              <a:rPr lang="en-US" dirty="0" err="1"/>
              <a:t>việc</a:t>
            </a:r>
            <a:r>
              <a:rPr lang="en-US" dirty="0"/>
              <a:t> </a:t>
            </a:r>
            <a:r>
              <a:rPr lang="en-US" dirty="0" err="1"/>
              <a:t>với</a:t>
            </a:r>
            <a:r>
              <a:rPr lang="en-US" dirty="0"/>
              <a:t> Git </a:t>
            </a:r>
            <a:r>
              <a:rPr lang="en-US" dirty="0" err="1"/>
              <a:t>đều</a:t>
            </a:r>
            <a:r>
              <a:rPr lang="en-US" dirty="0"/>
              <a:t> ở </a:t>
            </a:r>
            <a:r>
              <a:rPr lang="en-US" dirty="0" err="1"/>
              <a:t>trên</a:t>
            </a:r>
            <a:r>
              <a:rPr lang="en-US" dirty="0"/>
              <a:t> </a:t>
            </a:r>
            <a:r>
              <a:rPr lang="en-US" dirty="0" err="1"/>
              <a:t>máy</a:t>
            </a:r>
            <a:r>
              <a:rPr lang="en-US" dirty="0"/>
              <a:t> </a:t>
            </a:r>
            <a:r>
              <a:rPr lang="en-US" dirty="0" err="1"/>
              <a:t>cá</a:t>
            </a:r>
            <a:r>
              <a:rPr lang="en-US" dirty="0"/>
              <a:t> </a:t>
            </a:r>
            <a:r>
              <a:rPr lang="en-US" dirty="0" err="1"/>
              <a:t>nhân</a:t>
            </a:r>
            <a:r>
              <a:rPr lang="en-US" dirty="0"/>
              <a:t>, local repository.</a:t>
            </a:r>
          </a:p>
        </p:txBody>
      </p:sp>
      <p:sp>
        <p:nvSpPr>
          <p:cNvPr id="6" name="Arrow: Right 5">
            <a:extLst>
              <a:ext uri="{FF2B5EF4-FFF2-40B4-BE49-F238E27FC236}">
                <a16:creationId xmlns="" xmlns:a16="http://schemas.microsoft.com/office/drawing/2014/main" id="{8063E056-9D1B-4FA3-B3AC-FE364F82FE1E}"/>
              </a:ext>
            </a:extLst>
          </p:cNvPr>
          <p:cNvSpPr/>
          <p:nvPr/>
        </p:nvSpPr>
        <p:spPr>
          <a:xfrm>
            <a:off x="929054" y="4472578"/>
            <a:ext cx="7391400" cy="2111275"/>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err="1"/>
              <a:t>Vẫn</a:t>
            </a:r>
            <a:r>
              <a:rPr lang="en-US" dirty="0"/>
              <a:t> </a:t>
            </a:r>
            <a:r>
              <a:rPr lang="en-US" dirty="0" err="1"/>
              <a:t>có</a:t>
            </a:r>
            <a:r>
              <a:rPr lang="en-US" dirty="0"/>
              <a:t> </a:t>
            </a:r>
            <a:r>
              <a:rPr lang="en-US" dirty="0" err="1"/>
              <a:t>thể</a:t>
            </a:r>
            <a:r>
              <a:rPr lang="en-US" dirty="0"/>
              <a:t> share </a:t>
            </a:r>
            <a:r>
              <a:rPr lang="en-US" dirty="0" err="1"/>
              <a:t>thay</a:t>
            </a:r>
            <a:r>
              <a:rPr lang="en-US" dirty="0"/>
              <a:t> </a:t>
            </a:r>
            <a:r>
              <a:rPr lang="en-US" dirty="0" err="1"/>
              <a:t>đổi</a:t>
            </a:r>
            <a:r>
              <a:rPr lang="en-US" dirty="0"/>
              <a:t> </a:t>
            </a:r>
            <a:r>
              <a:rPr lang="en-US" dirty="0" err="1"/>
              <a:t>của</a:t>
            </a:r>
            <a:r>
              <a:rPr lang="en-US" dirty="0"/>
              <a:t> </a:t>
            </a:r>
            <a:r>
              <a:rPr lang="en-US" dirty="0" err="1"/>
              <a:t>cho</a:t>
            </a:r>
            <a:r>
              <a:rPr lang="en-US" dirty="0"/>
              <a:t> </a:t>
            </a:r>
            <a:r>
              <a:rPr lang="en-US" dirty="0" err="1"/>
              <a:t>thành</a:t>
            </a:r>
            <a:r>
              <a:rPr lang="en-US" dirty="0"/>
              <a:t> </a:t>
            </a:r>
            <a:r>
              <a:rPr lang="en-US" dirty="0" err="1"/>
              <a:t>viên</a:t>
            </a:r>
            <a:r>
              <a:rPr lang="en-US" dirty="0"/>
              <a:t> </a:t>
            </a:r>
            <a:r>
              <a:rPr lang="en-US" dirty="0" err="1"/>
              <a:t>khác</a:t>
            </a:r>
            <a:r>
              <a:rPr lang="en-US" dirty="0"/>
              <a:t> </a:t>
            </a:r>
            <a:r>
              <a:rPr lang="en-US" dirty="0" err="1"/>
              <a:t>bằng</a:t>
            </a:r>
            <a:r>
              <a:rPr lang="en-US" dirty="0"/>
              <a:t> </a:t>
            </a:r>
            <a:r>
              <a:rPr lang="en-US" dirty="0" err="1"/>
              <a:t>cách</a:t>
            </a:r>
            <a:r>
              <a:rPr lang="en-US" dirty="0"/>
              <a:t> commit </a:t>
            </a:r>
            <a:r>
              <a:rPr lang="en-US" dirty="0" err="1"/>
              <a:t>hoặc</a:t>
            </a:r>
            <a:r>
              <a:rPr lang="en-US" dirty="0"/>
              <a:t> update </a:t>
            </a:r>
            <a:r>
              <a:rPr lang="en-US" dirty="0" err="1"/>
              <a:t>trực</a:t>
            </a:r>
            <a:r>
              <a:rPr lang="en-US" dirty="0"/>
              <a:t> </a:t>
            </a:r>
            <a:r>
              <a:rPr lang="en-US" dirty="0" err="1"/>
              <a:t>tiếp</a:t>
            </a:r>
            <a:r>
              <a:rPr lang="en-US" dirty="0"/>
              <a:t> </a:t>
            </a:r>
            <a:r>
              <a:rPr lang="en-US" dirty="0" err="1"/>
              <a:t>từ</a:t>
            </a:r>
            <a:r>
              <a:rPr lang="en-US" dirty="0"/>
              <a:t> </a:t>
            </a:r>
            <a:r>
              <a:rPr lang="en-US" dirty="0" err="1"/>
              <a:t>máy</a:t>
            </a:r>
            <a:r>
              <a:rPr lang="en-US" dirty="0"/>
              <a:t> </a:t>
            </a:r>
            <a:r>
              <a:rPr lang="en-US" dirty="0" err="1"/>
              <a:t>của</a:t>
            </a:r>
            <a:r>
              <a:rPr lang="en-US" dirty="0"/>
              <a:t> </a:t>
            </a:r>
            <a:r>
              <a:rPr lang="en-US" dirty="0" err="1"/>
              <a:t>họ</a:t>
            </a:r>
            <a:r>
              <a:rPr lang="en-US" dirty="0"/>
              <a:t> </a:t>
            </a:r>
            <a:r>
              <a:rPr lang="en-US" dirty="0" err="1"/>
              <a:t>mà</a:t>
            </a:r>
            <a:r>
              <a:rPr lang="en-US" dirty="0"/>
              <a:t> </a:t>
            </a:r>
            <a:r>
              <a:rPr lang="en-US" dirty="0" err="1"/>
              <a:t>không</a:t>
            </a:r>
            <a:r>
              <a:rPr lang="en-US" dirty="0"/>
              <a:t> </a:t>
            </a:r>
            <a:r>
              <a:rPr lang="en-US" dirty="0" err="1"/>
              <a:t>phải</a:t>
            </a:r>
            <a:r>
              <a:rPr lang="en-US" dirty="0"/>
              <a:t> </a:t>
            </a:r>
            <a:r>
              <a:rPr lang="en-US" dirty="0" err="1"/>
              <a:t>thông</a:t>
            </a:r>
            <a:r>
              <a:rPr lang="en-US" dirty="0"/>
              <a:t> qua repositories </a:t>
            </a:r>
            <a:r>
              <a:rPr lang="en-US" dirty="0" err="1"/>
              <a:t>gốc</a:t>
            </a:r>
            <a:r>
              <a:rPr lang="en-US" dirty="0"/>
              <a:t> </a:t>
            </a:r>
            <a:r>
              <a:rPr lang="en-US" dirty="0" err="1"/>
              <a:t>trên</a:t>
            </a:r>
            <a:r>
              <a:rPr lang="en-US" dirty="0"/>
              <a:t> server (</a:t>
            </a:r>
            <a:r>
              <a:rPr lang="en-US" dirty="0" err="1"/>
              <a:t>thông</a:t>
            </a:r>
            <a:r>
              <a:rPr lang="en-US" dirty="0"/>
              <a:t> qua share </a:t>
            </a:r>
            <a:r>
              <a:rPr lang="en-US" dirty="0" err="1"/>
              <a:t>ssh</a:t>
            </a:r>
            <a:r>
              <a:rPr lang="en-US" dirty="0"/>
              <a:t> </a:t>
            </a:r>
            <a:r>
              <a:rPr lang="en-US" dirty="0" err="1"/>
              <a:t>cho</a:t>
            </a:r>
            <a:r>
              <a:rPr lang="en-US" dirty="0"/>
              <a:t> </a:t>
            </a:r>
            <a:r>
              <a:rPr lang="en-US" dirty="0" err="1"/>
              <a:t>nhau</a:t>
            </a:r>
            <a:r>
              <a:rPr lang="en-US" dirty="0"/>
              <a:t>)</a:t>
            </a:r>
          </a:p>
        </p:txBody>
      </p:sp>
      <p:sp>
        <p:nvSpPr>
          <p:cNvPr id="7" name="Rectangle 6">
            <a:extLst>
              <a:ext uri="{FF2B5EF4-FFF2-40B4-BE49-F238E27FC236}">
                <a16:creationId xmlns="" xmlns:a16="http://schemas.microsoft.com/office/drawing/2014/main" id="{1F948868-FEBE-4C86-BD5D-2AD18853701E}"/>
              </a:ext>
            </a:extLst>
          </p:cNvPr>
          <p:cNvSpPr/>
          <p:nvPr/>
        </p:nvSpPr>
        <p:spPr>
          <a:xfrm>
            <a:off x="1295400" y="6399187"/>
            <a:ext cx="6229057" cy="369332"/>
          </a:xfrm>
          <a:prstGeom prst="rect">
            <a:avLst/>
          </a:prstGeom>
        </p:spPr>
        <p:txBody>
          <a:bodyPr wrap="square">
            <a:spAutoFit/>
          </a:bodyPr>
          <a:lstStyle/>
          <a:p>
            <a:r>
              <a:rPr lang="en-US" b="1" dirty="0" err="1">
                <a:solidFill>
                  <a:srgbClr val="333333"/>
                </a:solidFill>
                <a:latin typeface="Helvetica Neue"/>
              </a:rPr>
              <a:t>Mọi</a:t>
            </a:r>
            <a:r>
              <a:rPr lang="en-US" b="1" dirty="0">
                <a:solidFill>
                  <a:srgbClr val="333333"/>
                </a:solidFill>
                <a:latin typeface="Helvetica Neue"/>
              </a:rPr>
              <a:t> </a:t>
            </a:r>
            <a:r>
              <a:rPr lang="en-US" b="1" dirty="0" err="1">
                <a:solidFill>
                  <a:srgbClr val="333333"/>
                </a:solidFill>
                <a:latin typeface="Helvetica Neue"/>
              </a:rPr>
              <a:t>thao</a:t>
            </a:r>
            <a:r>
              <a:rPr lang="en-US" b="1" dirty="0">
                <a:solidFill>
                  <a:srgbClr val="333333"/>
                </a:solidFill>
                <a:latin typeface="Helvetica Neue"/>
              </a:rPr>
              <a:t> </a:t>
            </a:r>
            <a:r>
              <a:rPr lang="en-US" b="1" dirty="0" err="1">
                <a:solidFill>
                  <a:srgbClr val="333333"/>
                </a:solidFill>
                <a:latin typeface="Helvetica Neue"/>
              </a:rPr>
              <a:t>tác</a:t>
            </a:r>
            <a:r>
              <a:rPr lang="en-US" b="1" dirty="0">
                <a:solidFill>
                  <a:srgbClr val="333333"/>
                </a:solidFill>
                <a:latin typeface="Helvetica Neue"/>
              </a:rPr>
              <a:t> </a:t>
            </a:r>
            <a:r>
              <a:rPr lang="en-US" b="1" dirty="0" err="1">
                <a:solidFill>
                  <a:srgbClr val="333333"/>
                </a:solidFill>
                <a:latin typeface="Helvetica Neue"/>
              </a:rPr>
              <a:t>đều</a:t>
            </a:r>
            <a:r>
              <a:rPr lang="en-US" b="1" dirty="0">
                <a:solidFill>
                  <a:srgbClr val="333333"/>
                </a:solidFill>
                <a:latin typeface="Helvetica Neue"/>
              </a:rPr>
              <a:t> </a:t>
            </a:r>
            <a:r>
              <a:rPr lang="en-US" b="1" dirty="0" err="1">
                <a:solidFill>
                  <a:srgbClr val="333333"/>
                </a:solidFill>
                <a:latin typeface="Helvetica Neue"/>
              </a:rPr>
              <a:t>mang</a:t>
            </a:r>
            <a:r>
              <a:rPr lang="en-US" b="1" dirty="0">
                <a:solidFill>
                  <a:srgbClr val="333333"/>
                </a:solidFill>
                <a:latin typeface="Helvetica Neue"/>
              </a:rPr>
              <a:t> </a:t>
            </a:r>
            <a:r>
              <a:rPr lang="en-US" b="1" dirty="0" err="1">
                <a:solidFill>
                  <a:srgbClr val="333333"/>
                </a:solidFill>
                <a:latin typeface="Helvetica Neue"/>
              </a:rPr>
              <a:t>theo</a:t>
            </a:r>
            <a:r>
              <a:rPr lang="en-US" b="1" dirty="0">
                <a:solidFill>
                  <a:srgbClr val="333333"/>
                </a:solidFill>
                <a:latin typeface="Helvetica Neue"/>
              </a:rPr>
              <a:t> </a:t>
            </a:r>
            <a:r>
              <a:rPr lang="en-US" b="1" dirty="0" err="1">
                <a:solidFill>
                  <a:srgbClr val="333333"/>
                </a:solidFill>
                <a:latin typeface="Helvetica Neue"/>
              </a:rPr>
              <a:t>thông</a:t>
            </a:r>
            <a:r>
              <a:rPr lang="en-US" b="1" dirty="0">
                <a:solidFill>
                  <a:srgbClr val="333333"/>
                </a:solidFill>
                <a:latin typeface="Helvetica Neue"/>
              </a:rPr>
              <a:t> tin history </a:t>
            </a:r>
            <a:r>
              <a:rPr lang="en-US" b="1" dirty="0" err="1">
                <a:solidFill>
                  <a:srgbClr val="333333"/>
                </a:solidFill>
                <a:latin typeface="Helvetica Neue"/>
              </a:rPr>
              <a:t>với</a:t>
            </a:r>
            <a:r>
              <a:rPr lang="en-US" b="1" dirty="0">
                <a:solidFill>
                  <a:srgbClr val="333333"/>
                </a:solidFill>
                <a:latin typeface="Helvetica Neue"/>
              </a:rPr>
              <a:t> Git.</a:t>
            </a:r>
            <a:endParaRPr lang="en-US" b="1" dirty="0"/>
          </a:p>
        </p:txBody>
      </p:sp>
    </p:spTree>
    <p:extLst>
      <p:ext uri="{BB962C8B-B14F-4D97-AF65-F5344CB8AC3E}">
        <p14:creationId xmlns:p14="http://schemas.microsoft.com/office/powerpoint/2010/main" val="1307154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 calcmode="lin" valueType="num">
                                      <p:cBhvr>
                                        <p:cTn id="28" dur="500" fill="hold"/>
                                        <p:tgtEl>
                                          <p:spTgt spid="7"/>
                                        </p:tgtEl>
                                        <p:attrNameLst>
                                          <p:attrName>ppt_w</p:attrName>
                                        </p:attrNameLst>
                                      </p:cBhvr>
                                      <p:tavLst>
                                        <p:tav tm="0">
                                          <p:val>
                                            <p:fltVal val="0"/>
                                          </p:val>
                                        </p:tav>
                                        <p:tav tm="100000">
                                          <p:val>
                                            <p:strVal val="#ppt_w"/>
                                          </p:val>
                                        </p:tav>
                                      </p:tavLst>
                                    </p:anim>
                                    <p:anim calcmode="lin" valueType="num">
                                      <p:cBhvr>
                                        <p:cTn id="29" dur="500" fill="hold"/>
                                        <p:tgtEl>
                                          <p:spTgt spid="7"/>
                                        </p:tgtEl>
                                        <p:attrNameLst>
                                          <p:attrName>ppt_h</p:attrName>
                                        </p:attrNameLst>
                                      </p:cBhvr>
                                      <p:tavLst>
                                        <p:tav tm="0">
                                          <p:val>
                                            <p:fltVal val="0"/>
                                          </p:val>
                                        </p:tav>
                                        <p:tav tm="100000">
                                          <p:val>
                                            <p:strVal val="#ppt_h"/>
                                          </p:val>
                                        </p:tav>
                                      </p:tavLst>
                                    </p:anim>
                                    <p:animEffect transition="in" filter="fade">
                                      <p:cBhvr>
                                        <p:cTn id="3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ular Callout 2"/>
          <p:cNvSpPr/>
          <p:nvPr/>
        </p:nvSpPr>
        <p:spPr>
          <a:xfrm rot="21424603">
            <a:off x="528961" y="1308289"/>
            <a:ext cx="2016182" cy="646632"/>
          </a:xfrm>
          <a:prstGeom prst="wedgeRectCallout">
            <a:avLst>
              <a:gd name="adj1" fmla="val -21890"/>
              <a:gd name="adj2" fmla="val 84114"/>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dirty="0">
                <a:latin typeface="Times New Roman" pitchFamily="18" charset="0"/>
                <a:cs typeface="Times New Roman" pitchFamily="18" charset="0"/>
              </a:rPr>
              <a:t>GITHUB</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là</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gì</a:t>
            </a:r>
            <a:r>
              <a:rPr lang="en-US" sz="2400" dirty="0">
                <a:latin typeface="Times New Roman" pitchFamily="18" charset="0"/>
                <a:cs typeface="Times New Roman" pitchFamily="18" charset="0"/>
              </a:rPr>
              <a:t>?</a:t>
            </a:r>
          </a:p>
        </p:txBody>
      </p:sp>
      <p:pic>
        <p:nvPicPr>
          <p:cNvPr id="4" name="Picture 3" descr="github-home.png"/>
          <p:cNvPicPr>
            <a:picLocks noChangeAspect="1"/>
          </p:cNvPicPr>
          <p:nvPr/>
        </p:nvPicPr>
        <p:blipFill>
          <a:blip r:embed="rId2"/>
          <a:stretch>
            <a:fillRect/>
          </a:stretch>
        </p:blipFill>
        <p:spPr>
          <a:xfrm>
            <a:off x="3448929" y="1178509"/>
            <a:ext cx="5448879" cy="3048000"/>
          </a:xfrm>
          <a:prstGeom prst="rect">
            <a:avLst/>
          </a:prstGeom>
        </p:spPr>
      </p:pic>
      <p:sp>
        <p:nvSpPr>
          <p:cNvPr id="7" name="Rectangle 6">
            <a:extLst>
              <a:ext uri="{FF2B5EF4-FFF2-40B4-BE49-F238E27FC236}">
                <a16:creationId xmlns="" xmlns:a16="http://schemas.microsoft.com/office/drawing/2014/main" id="{90E817E1-1A46-4E2C-B7BA-F5294045D6DF}"/>
              </a:ext>
            </a:extLst>
          </p:cNvPr>
          <p:cNvSpPr/>
          <p:nvPr/>
        </p:nvSpPr>
        <p:spPr>
          <a:xfrm>
            <a:off x="492682" y="2514600"/>
            <a:ext cx="2438400" cy="2308324"/>
          </a:xfrm>
          <a:prstGeom prst="rect">
            <a:avLst/>
          </a:prstGeom>
        </p:spPr>
        <p:txBody>
          <a:bodyPr wrap="square">
            <a:spAutoFit/>
          </a:bodyPr>
          <a:lstStyle/>
          <a:p>
            <a:r>
              <a:rPr lang="vi-VN" b="1" dirty="0"/>
              <a:t>Github là một dịch vụ máy chủ repository</a:t>
            </a:r>
            <a:r>
              <a:rPr lang="vi-VN" dirty="0"/>
              <a:t> công cộng, mỗi người có thể tạo tài khoản trên đó để tạo ra các kho chứa của riêng mình để có thể làm việc.</a:t>
            </a:r>
            <a:endParaRPr lang="en-US" dirty="0"/>
          </a:p>
        </p:txBody>
      </p:sp>
      <p:sp>
        <p:nvSpPr>
          <p:cNvPr id="8" name="Oval 7">
            <a:extLst>
              <a:ext uri="{FF2B5EF4-FFF2-40B4-BE49-F238E27FC236}">
                <a16:creationId xmlns="" xmlns:a16="http://schemas.microsoft.com/office/drawing/2014/main" id="{CF70C069-EA62-4C21-8790-43B1EC9714C1}"/>
              </a:ext>
            </a:extLst>
          </p:cNvPr>
          <p:cNvSpPr/>
          <p:nvPr/>
        </p:nvSpPr>
        <p:spPr>
          <a:xfrm>
            <a:off x="3448929" y="4495800"/>
            <a:ext cx="4876800" cy="2150172"/>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a:solidFill>
                  <a:schemeClr val="tx1"/>
                </a:solidFill>
              </a:rPr>
              <a:t> Github được viết bằng Ruby on Rails. GitHub cung cấp dịch vụ thương mại và cả tài khoản miễn phí cho các dự án nguồn mở.</a:t>
            </a:r>
            <a:endParaRPr lang="en-US" dirty="0">
              <a:solidFill>
                <a:schemeClr val="tx1"/>
              </a:solidFill>
            </a:endParaRPr>
          </a:p>
        </p:txBody>
      </p:sp>
      <p:sp>
        <p:nvSpPr>
          <p:cNvPr id="10" name="Rounded Rectangle 5">
            <a:extLst>
              <a:ext uri="{FF2B5EF4-FFF2-40B4-BE49-F238E27FC236}">
                <a16:creationId xmlns="" xmlns:a16="http://schemas.microsoft.com/office/drawing/2014/main" id="{9CB07055-457C-4852-B3FB-6BEEE01B71EA}"/>
              </a:ext>
            </a:extLst>
          </p:cNvPr>
          <p:cNvSpPr/>
          <p:nvPr/>
        </p:nvSpPr>
        <p:spPr>
          <a:xfrm>
            <a:off x="250874" y="457200"/>
            <a:ext cx="4625926" cy="520012"/>
          </a:xfrm>
          <a:prstGeom prst="roundRect">
            <a:avLst/>
          </a:prstGeom>
          <a:solidFill>
            <a:schemeClr val="accent2">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itchFamily="18" charset="0"/>
                <a:cs typeface="Times New Roman" pitchFamily="18" charset="0"/>
              </a:rPr>
              <a:t>GIỚI THIỆU KHÁI QUÁT CHỨC NĂNG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mph" presetSubtype="0" grpId="0" nodeType="clickEffect">
                                  <p:stCondLst>
                                    <p:cond delay="0"/>
                                  </p:stCondLst>
                                  <p:iterate type="lt">
                                    <p:tmAbs val="25"/>
                                  </p:iterate>
                                  <p:childTnLst>
                                    <p:set>
                                      <p:cBhvr override="childStyle">
                                        <p:cTn id="6" dur="indefinite"/>
                                        <p:tgtEl>
                                          <p:spTgt spid="7"/>
                                        </p:tgtEl>
                                        <p:attrNameLst>
                                          <p:attrName>style.fontWeight</p:attrName>
                                        </p:attrNameLst>
                                      </p:cBhvr>
                                      <p:to>
                                        <p:strVal val="bold"/>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down)">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rrow: Right 2">
            <a:extLst>
              <a:ext uri="{FF2B5EF4-FFF2-40B4-BE49-F238E27FC236}">
                <a16:creationId xmlns="" xmlns:a16="http://schemas.microsoft.com/office/drawing/2014/main" id="{DE0E88C0-4164-4A49-8ED9-E93E40BFD85B}"/>
              </a:ext>
            </a:extLst>
          </p:cNvPr>
          <p:cNvSpPr/>
          <p:nvPr/>
        </p:nvSpPr>
        <p:spPr>
          <a:xfrm>
            <a:off x="24453" y="1371600"/>
            <a:ext cx="4800600" cy="3429000"/>
          </a:xfrm>
          <a:prstGeom prst="rightArrow">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vi-VN" dirty="0">
                <a:solidFill>
                  <a:schemeClr val="tx1"/>
                </a:solidFill>
              </a:rPr>
              <a:t>GIT giúp bạn lưu lại các phiên bản của những lần thay đổi vào mã nguồn và có thể dễ dàng khôi phục lại dễ dàng mà không cần copy lại mã nguồn rồi cất vào đâu đó.</a:t>
            </a:r>
            <a:endParaRPr lang="en-US" dirty="0">
              <a:solidFill>
                <a:schemeClr val="tx1"/>
              </a:solidFill>
            </a:endParaRPr>
          </a:p>
        </p:txBody>
      </p:sp>
      <p:pic>
        <p:nvPicPr>
          <p:cNvPr id="5" name="Picture 4">
            <a:extLst>
              <a:ext uri="{FF2B5EF4-FFF2-40B4-BE49-F238E27FC236}">
                <a16:creationId xmlns="" xmlns:a16="http://schemas.microsoft.com/office/drawing/2014/main" id="{8E458D2A-A7E7-49A7-AB2B-739ED9CCBD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07034" y="1951941"/>
            <a:ext cx="4762500" cy="2114550"/>
          </a:xfrm>
          <a:prstGeom prst="rect">
            <a:avLst/>
          </a:prstGeom>
        </p:spPr>
      </p:pic>
      <p:sp>
        <p:nvSpPr>
          <p:cNvPr id="6" name="Rectangle 5">
            <a:extLst>
              <a:ext uri="{FF2B5EF4-FFF2-40B4-BE49-F238E27FC236}">
                <a16:creationId xmlns="" xmlns:a16="http://schemas.microsoft.com/office/drawing/2014/main" id="{6DA013C3-3C7B-4166-B5DA-4AE9CA15C347}"/>
              </a:ext>
            </a:extLst>
          </p:cNvPr>
          <p:cNvSpPr/>
          <p:nvPr/>
        </p:nvSpPr>
        <p:spPr>
          <a:xfrm>
            <a:off x="2667000" y="5181600"/>
            <a:ext cx="4836648" cy="923330"/>
          </a:xfrm>
          <a:prstGeom prst="rect">
            <a:avLst/>
          </a:prstGeom>
        </p:spPr>
        <p:txBody>
          <a:bodyPr wrap="square">
            <a:spAutoFit/>
          </a:bodyPr>
          <a:lstStyle/>
          <a:p>
            <a:r>
              <a:rPr lang="en-US" dirty="0" err="1"/>
              <a:t>Với</a:t>
            </a:r>
            <a:r>
              <a:rPr lang="en-US" dirty="0"/>
              <a:t> </a:t>
            </a:r>
            <a:r>
              <a:rPr lang="en-US" dirty="0" err="1"/>
              <a:t>mô</a:t>
            </a:r>
            <a:r>
              <a:rPr lang="en-US" dirty="0"/>
              <a:t> </a:t>
            </a:r>
            <a:r>
              <a:rPr lang="en-US" dirty="0" err="1"/>
              <a:t>hình</a:t>
            </a:r>
            <a:r>
              <a:rPr lang="en-US" dirty="0"/>
              <a:t> Git, </a:t>
            </a:r>
            <a:r>
              <a:rPr lang="en-US" dirty="0" err="1"/>
              <a:t>Mỗi</a:t>
            </a:r>
            <a:r>
              <a:rPr lang="en-US" dirty="0"/>
              <a:t> </a:t>
            </a:r>
            <a:r>
              <a:rPr lang="en-US" dirty="0" err="1"/>
              <a:t>thành</a:t>
            </a:r>
            <a:r>
              <a:rPr lang="en-US" dirty="0"/>
              <a:t> </a:t>
            </a:r>
            <a:r>
              <a:rPr lang="en-US" dirty="0" err="1"/>
              <a:t>viên</a:t>
            </a:r>
            <a:r>
              <a:rPr lang="en-US" dirty="0"/>
              <a:t> </a:t>
            </a:r>
            <a:r>
              <a:rPr lang="en-US" dirty="0" err="1"/>
              <a:t>tham</a:t>
            </a:r>
            <a:r>
              <a:rPr lang="en-US" dirty="0"/>
              <a:t> </a:t>
            </a:r>
            <a:r>
              <a:rPr lang="en-US" dirty="0" err="1"/>
              <a:t>gia</a:t>
            </a:r>
            <a:r>
              <a:rPr lang="en-US" dirty="0"/>
              <a:t> git </a:t>
            </a:r>
            <a:r>
              <a:rPr lang="en-US" dirty="0" err="1"/>
              <a:t>sẽ</a:t>
            </a:r>
            <a:r>
              <a:rPr lang="en-US" dirty="0"/>
              <a:t> </a:t>
            </a:r>
            <a:r>
              <a:rPr lang="en-US" dirty="0" err="1"/>
              <a:t>có</a:t>
            </a:r>
            <a:r>
              <a:rPr lang="en-US" dirty="0"/>
              <a:t> </a:t>
            </a:r>
            <a:r>
              <a:rPr lang="en-US" dirty="0" err="1"/>
              <a:t>một</a:t>
            </a:r>
            <a:r>
              <a:rPr lang="en-US" dirty="0"/>
              <a:t> repository </a:t>
            </a:r>
            <a:r>
              <a:rPr lang="en-US" dirty="0" err="1"/>
              <a:t>trên</a:t>
            </a:r>
            <a:r>
              <a:rPr lang="en-US" dirty="0"/>
              <a:t> local </a:t>
            </a:r>
            <a:r>
              <a:rPr lang="en-US" dirty="0" err="1"/>
              <a:t>của</a:t>
            </a:r>
            <a:r>
              <a:rPr lang="en-US" dirty="0"/>
              <a:t> </a:t>
            </a:r>
            <a:r>
              <a:rPr lang="en-US" dirty="0" err="1"/>
              <a:t>họ</a:t>
            </a:r>
            <a:r>
              <a:rPr lang="en-US" dirty="0"/>
              <a:t/>
            </a:r>
            <a:br>
              <a:rPr lang="en-US" dirty="0"/>
            </a:br>
            <a:endParaRPr lang="en-US" dirty="0"/>
          </a:p>
        </p:txBody>
      </p:sp>
      <p:sp>
        <p:nvSpPr>
          <p:cNvPr id="7" name="Rectangular Callout 4">
            <a:extLst>
              <a:ext uri="{FF2B5EF4-FFF2-40B4-BE49-F238E27FC236}">
                <a16:creationId xmlns="" xmlns:a16="http://schemas.microsoft.com/office/drawing/2014/main" id="{238E074D-F8AB-451A-9AA6-AD3E1705ACE2}"/>
              </a:ext>
            </a:extLst>
          </p:cNvPr>
          <p:cNvSpPr/>
          <p:nvPr/>
        </p:nvSpPr>
        <p:spPr>
          <a:xfrm rot="21081514">
            <a:off x="548111" y="831203"/>
            <a:ext cx="2730412" cy="646632"/>
          </a:xfrm>
          <a:prstGeom prst="wedgeRectCallout">
            <a:avLst>
              <a:gd name="adj1" fmla="val -21890"/>
              <a:gd name="adj2" fmla="val 84114"/>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b="1" dirty="0">
                <a:latin typeface="Times New Roman" pitchFamily="18" charset="0"/>
                <a:cs typeface="Times New Roman" pitchFamily="18" charset="0"/>
              </a:rPr>
              <a:t>CĂN BẢN VỀ </a:t>
            </a:r>
            <a:r>
              <a:rPr lang="en-US" sz="2400" b="1" dirty="0">
                <a:latin typeface="Times New Roman" pitchFamily="18" charset="0"/>
                <a:cs typeface="Times New Roman" pitchFamily="18" charset="0"/>
              </a:rPr>
              <a:t>GIT</a:t>
            </a:r>
          </a:p>
        </p:txBody>
      </p:sp>
    </p:spTree>
    <p:extLst>
      <p:ext uri="{BB962C8B-B14F-4D97-AF65-F5344CB8AC3E}">
        <p14:creationId xmlns:p14="http://schemas.microsoft.com/office/powerpoint/2010/main" val="3026600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fltVal val="0"/>
                                          </p:val>
                                        </p:tav>
                                        <p:tav tm="100000">
                                          <p:val>
                                            <p:strVal val="#ppt_w"/>
                                          </p:val>
                                        </p:tav>
                                      </p:tavLst>
                                    </p:anim>
                                    <p:anim calcmode="lin" valueType="num">
                                      <p:cBhvr>
                                        <p:cTn id="8" dur="1000" fill="hold"/>
                                        <p:tgtEl>
                                          <p:spTgt spid="3"/>
                                        </p:tgtEl>
                                        <p:attrNameLst>
                                          <p:attrName>ppt_h</p:attrName>
                                        </p:attrNameLst>
                                      </p:cBhvr>
                                      <p:tavLst>
                                        <p:tav tm="0">
                                          <p:val>
                                            <p:fltVal val="0"/>
                                          </p:val>
                                        </p:tav>
                                        <p:tav tm="100000">
                                          <p:val>
                                            <p:strVal val="#ppt_h"/>
                                          </p:val>
                                        </p:tav>
                                      </p:tavLst>
                                    </p:anim>
                                    <p:anim calcmode="lin" valueType="num">
                                      <p:cBhvr>
                                        <p:cTn id="9" dur="1000" fill="hold"/>
                                        <p:tgtEl>
                                          <p:spTgt spid="3"/>
                                        </p:tgtEl>
                                        <p:attrNameLst>
                                          <p:attrName>style.rotation</p:attrName>
                                        </p:attrNameLst>
                                      </p:cBhvr>
                                      <p:tavLst>
                                        <p:tav tm="0">
                                          <p:val>
                                            <p:fltVal val="90"/>
                                          </p:val>
                                        </p:tav>
                                        <p:tav tm="100000">
                                          <p:val>
                                            <p:fltVal val="0"/>
                                          </p:val>
                                        </p:tav>
                                      </p:tavLst>
                                    </p:anim>
                                    <p:animEffect transition="in" filter="fade">
                                      <p:cBhvr>
                                        <p:cTn id="10" dur="10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5" presetClass="emph" presetSubtype="0" grpId="0" nodeType="clickEffect">
                                  <p:stCondLst>
                                    <p:cond delay="0"/>
                                  </p:stCondLst>
                                  <p:iterate type="lt">
                                    <p:tmAbs val="25"/>
                                  </p:iterate>
                                  <p:childTnLst>
                                    <p:set>
                                      <p:cBhvr override="childStyle">
                                        <p:cTn id="14" dur="indefinite"/>
                                        <p:tgtEl>
                                          <p:spTgt spid="6"/>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4453D4E0-1673-428F-96BD-7AB6575B874D}"/>
              </a:ext>
            </a:extLst>
          </p:cNvPr>
          <p:cNvSpPr/>
          <p:nvPr/>
        </p:nvSpPr>
        <p:spPr>
          <a:xfrm>
            <a:off x="335280" y="1447800"/>
            <a:ext cx="3627120" cy="4378615"/>
          </a:xfrm>
          <a:prstGeom prst="rect">
            <a:avLst/>
          </a:prstGeom>
        </p:spPr>
        <p:txBody>
          <a:bodyPr wrap="square">
            <a:spAutoFit/>
          </a:bodyPr>
          <a:lstStyle/>
          <a:p>
            <a:pPr>
              <a:buFont typeface="+mj-lt"/>
              <a:buAutoNum type="arabicPeriod"/>
            </a:pPr>
            <a:r>
              <a:rPr lang="vi-VN" b="1" dirty="0">
                <a:latin typeface="Roboto"/>
              </a:rPr>
              <a:t>Committed</a:t>
            </a:r>
            <a:r>
              <a:rPr lang="vi-VN" dirty="0">
                <a:latin typeface="Roboto"/>
              </a:rPr>
              <a:t>: file ở thư mục làm việc (working directory) đã đồng nhất với file được lưu trong local repository</a:t>
            </a:r>
            <a:r>
              <a:rPr lang="en-US" dirty="0">
                <a:latin typeface="Roboto"/>
              </a:rPr>
              <a:t>						</a:t>
            </a:r>
            <a:endParaRPr lang="vi-VN" dirty="0">
              <a:latin typeface="Roboto"/>
            </a:endParaRPr>
          </a:p>
          <a:p>
            <a:pPr>
              <a:buFont typeface="+mj-lt"/>
              <a:buAutoNum type="arabicPeriod"/>
            </a:pPr>
            <a:endParaRPr lang="en-US" b="1" dirty="0">
              <a:latin typeface="Roboto"/>
            </a:endParaRPr>
          </a:p>
          <a:p>
            <a:pPr>
              <a:buFont typeface="+mj-lt"/>
              <a:buAutoNum type="arabicPeriod"/>
            </a:pPr>
            <a:r>
              <a:rPr lang="vi-VN" b="1" dirty="0">
                <a:latin typeface="Roboto"/>
              </a:rPr>
              <a:t>Modified: </a:t>
            </a:r>
            <a:r>
              <a:rPr lang="vi-VN" dirty="0">
                <a:latin typeface="Roboto"/>
              </a:rPr>
              <a:t>file đang thay đổi</a:t>
            </a:r>
          </a:p>
          <a:p>
            <a:pPr>
              <a:buFont typeface="+mj-lt"/>
              <a:buAutoNum type="arabicPeriod"/>
            </a:pPr>
            <a:endParaRPr lang="en-US" b="1" dirty="0">
              <a:latin typeface="Roboto"/>
            </a:endParaRPr>
          </a:p>
          <a:p>
            <a:pPr>
              <a:buFont typeface="+mj-lt"/>
              <a:buAutoNum type="arabicPeriod"/>
            </a:pPr>
            <a:r>
              <a:rPr lang="vi-VN" b="1" dirty="0">
                <a:latin typeface="Roboto"/>
              </a:rPr>
              <a:t>Staged</a:t>
            </a:r>
            <a:r>
              <a:rPr lang="vi-VN" dirty="0">
                <a:latin typeface="Roboto"/>
              </a:rPr>
              <a:t>: file thay đổi, được chuẩn bị để chốt hạ (commit) vào local repository lần tới. Nếu commit thành công, thì file lại chuyển về trạng thái Commited.</a:t>
            </a:r>
          </a:p>
          <a:p>
            <a:r>
              <a:rPr lang="vi-VN" dirty="0"/>
              <a:t/>
            </a:r>
            <a:br>
              <a:rPr lang="vi-VN" dirty="0"/>
            </a:br>
            <a:endParaRPr lang="en-US" dirty="0"/>
          </a:p>
        </p:txBody>
      </p:sp>
      <p:sp>
        <p:nvSpPr>
          <p:cNvPr id="4" name="Rectangle: Rounded Corners 3">
            <a:extLst>
              <a:ext uri="{FF2B5EF4-FFF2-40B4-BE49-F238E27FC236}">
                <a16:creationId xmlns="" xmlns:a16="http://schemas.microsoft.com/office/drawing/2014/main" id="{E320D58F-D8C0-4249-BBD1-7B357F8DAF84}"/>
              </a:ext>
            </a:extLst>
          </p:cNvPr>
          <p:cNvSpPr/>
          <p:nvPr/>
        </p:nvSpPr>
        <p:spPr>
          <a:xfrm>
            <a:off x="304800" y="304800"/>
            <a:ext cx="5410200" cy="533400"/>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r>
              <a:rPr lang="vi-VN" b="1" dirty="0">
                <a:solidFill>
                  <a:srgbClr val="444444"/>
                </a:solidFill>
                <a:latin typeface="Roboto"/>
              </a:rPr>
              <a:t>Ba trạng thái của file mã nguồn</a:t>
            </a:r>
          </a:p>
        </p:txBody>
      </p:sp>
      <p:pic>
        <p:nvPicPr>
          <p:cNvPr id="6" name="Picture 5">
            <a:extLst>
              <a:ext uri="{FF2B5EF4-FFF2-40B4-BE49-F238E27FC236}">
                <a16:creationId xmlns="" xmlns:a16="http://schemas.microsoft.com/office/drawing/2014/main" id="{F604E801-680C-4456-9184-66C7D010A1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43400" y="1600200"/>
            <a:ext cx="4635037" cy="3810000"/>
          </a:xfrm>
          <a:prstGeom prst="rect">
            <a:avLst/>
          </a:prstGeom>
        </p:spPr>
      </p:pic>
      <p:pic>
        <p:nvPicPr>
          <p:cNvPr id="7" name="Picture 6">
            <a:extLst>
              <a:ext uri="{FF2B5EF4-FFF2-40B4-BE49-F238E27FC236}">
                <a16:creationId xmlns="" xmlns:a16="http://schemas.microsoft.com/office/drawing/2014/main" id="{CBC0691D-4033-4B17-921F-4EACDA315F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04800"/>
            <a:ext cx="9144000" cy="5884985"/>
          </a:xfrm>
          <a:prstGeom prst="rect">
            <a:avLst/>
          </a:prstGeom>
        </p:spPr>
      </p:pic>
    </p:spTree>
    <p:extLst>
      <p:ext uri="{BB962C8B-B14F-4D97-AF65-F5344CB8AC3E}">
        <p14:creationId xmlns:p14="http://schemas.microsoft.com/office/powerpoint/2010/main" val="3017130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5" presetClass="emph" presetSubtype="0" grpId="0" nodeType="clickEffect">
                                  <p:stCondLst>
                                    <p:cond delay="0"/>
                                  </p:stCondLst>
                                  <p:iterate type="lt">
                                    <p:tmAbs val="25"/>
                                  </p:iterate>
                                  <p:childTnLst>
                                    <p:set>
                                      <p:cBhvr override="childStyle">
                                        <p:cTn id="11" dur="indefinite"/>
                                        <p:tgtEl>
                                          <p:spTgt spid="2"/>
                                        </p:tgtEl>
                                        <p:attrNameLst>
                                          <p:attrName>style.fontWeight</p:attrName>
                                        </p:attrNameLst>
                                      </p:cBhvr>
                                      <p:to>
                                        <p:strVal val="bold"/>
                                      </p:to>
                                    </p:set>
                                  </p:childTnLst>
                                </p:cTn>
                              </p:par>
                            </p:childTnLst>
                          </p:cTn>
                        </p:par>
                      </p:childTnLst>
                    </p:cTn>
                  </p:par>
                  <p:par>
                    <p:cTn id="12" fill="hold">
                      <p:stCondLst>
                        <p:cond delay="indefinite"/>
                      </p:stCondLst>
                      <p:childTnLst>
                        <p:par>
                          <p:cTn id="13" fill="hold">
                            <p:stCondLst>
                              <p:cond delay="0"/>
                            </p:stCondLst>
                            <p:childTnLst>
                              <p:par>
                                <p:cTn id="14" presetID="53" presetClass="entr" presetSubtype="16" fill="hold" nodeType="clickEffect">
                                  <p:stCondLst>
                                    <p:cond delay="0"/>
                                  </p:stCondLst>
                                  <p:childTnLst>
                                    <p:set>
                                      <p:cBhvr>
                                        <p:cTn id="15" dur="1" fill="hold">
                                          <p:stCondLst>
                                            <p:cond delay="0"/>
                                          </p:stCondLst>
                                        </p:cTn>
                                        <p:tgtEl>
                                          <p:spTgt spid="7"/>
                                        </p:tgtEl>
                                        <p:attrNameLst>
                                          <p:attrName>style.visibility</p:attrName>
                                        </p:attrNameLst>
                                      </p:cBhvr>
                                      <p:to>
                                        <p:strVal val="visible"/>
                                      </p:to>
                                    </p:set>
                                    <p:anim calcmode="lin" valueType="num">
                                      <p:cBhvr>
                                        <p:cTn id="16" dur="500" fill="hold"/>
                                        <p:tgtEl>
                                          <p:spTgt spid="7"/>
                                        </p:tgtEl>
                                        <p:attrNameLst>
                                          <p:attrName>ppt_w</p:attrName>
                                        </p:attrNameLst>
                                      </p:cBhvr>
                                      <p:tavLst>
                                        <p:tav tm="0">
                                          <p:val>
                                            <p:fltVal val="0"/>
                                          </p:val>
                                        </p:tav>
                                        <p:tav tm="100000">
                                          <p:val>
                                            <p:strVal val="#ppt_w"/>
                                          </p:val>
                                        </p:tav>
                                      </p:tavLst>
                                    </p:anim>
                                    <p:anim calcmode="lin" valueType="num">
                                      <p:cBhvr>
                                        <p:cTn id="17" dur="500" fill="hold"/>
                                        <p:tgtEl>
                                          <p:spTgt spid="7"/>
                                        </p:tgtEl>
                                        <p:attrNameLst>
                                          <p:attrName>ppt_h</p:attrName>
                                        </p:attrNameLst>
                                      </p:cBhvr>
                                      <p:tavLst>
                                        <p:tav tm="0">
                                          <p:val>
                                            <p:fltVal val="0"/>
                                          </p:val>
                                        </p:tav>
                                        <p:tav tm="100000">
                                          <p:val>
                                            <p:strVal val="#ppt_h"/>
                                          </p:val>
                                        </p:tav>
                                      </p:tavLst>
                                    </p:anim>
                                    <p:animEffect transition="in" filter="fade">
                                      <p:cBhvr>
                                        <p:cTn id="1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514949"/>
      </a:dk2>
      <a:lt2>
        <a:srgbClr val="E1E1DB"/>
      </a:lt2>
      <a:accent1>
        <a:srgbClr val="9DBFBE"/>
      </a:accent1>
      <a:accent2>
        <a:srgbClr val="DB8631"/>
      </a:accent2>
      <a:accent3>
        <a:srgbClr val="E3CC5A"/>
      </a:accent3>
      <a:accent4>
        <a:srgbClr val="ACADA8"/>
      </a:accent4>
      <a:accent5>
        <a:srgbClr val="927C61"/>
      </a:accent5>
      <a:accent6>
        <a:srgbClr val="B3B435"/>
      </a:accent6>
      <a:hlink>
        <a:srgbClr val="0000FF"/>
      </a:hlink>
      <a:folHlink>
        <a:srgbClr val="800080"/>
      </a:folHlink>
    </a:clrScheme>
    <a:fontScheme name="Wood Type">
      <a:majorFont>
        <a:latin typeface="Arial Black"/>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 xmlns:thm15="http://schemas.microsoft.com/office/thememl/2012/main" name="Wood Type" id="{7ACABC62-BF99-48CF-A9DC-4DB89C7B13DC}" vid="{BE1B6DD8-9976-4550-A6F4-B2DD4EA939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TM03090434[[fn=Wood Type]]</Template>
  <TotalTime>671</TotalTime>
  <Words>448</Words>
  <Application>Microsoft Office PowerPoint</Application>
  <PresentationFormat>On-screen Show (4:3)</PresentationFormat>
  <Paragraphs>67</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Wood Type</vt:lpstr>
      <vt:lpstr>GIT AND GITHUB</vt:lpstr>
      <vt:lpstr>GIT AND GITHUB</vt:lpstr>
      <vt:lpstr>NỘI DUNG CHÍNH</vt:lpstr>
      <vt:lpstr>11111111111111111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Tin hoc Soc Nau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 AND GITHUB</dc:title>
  <dc:creator>Tin hoc Soc Nau</dc:creator>
  <cp:lastModifiedBy>nguyen</cp:lastModifiedBy>
  <cp:revision>54</cp:revision>
  <dcterms:created xsi:type="dcterms:W3CDTF">2017-05-28T05:42:55Z</dcterms:created>
  <dcterms:modified xsi:type="dcterms:W3CDTF">2017-06-01T07:36:56Z</dcterms:modified>
</cp:coreProperties>
</file>