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UP </a:t>
            </a:r>
            <a:r>
              <a:rPr lang="en-US" sz="3600" smtClean="0"/>
              <a:t>02 </a:t>
            </a:r>
            <a:r>
              <a:rPr lang="en-US" sz="3600" smtClean="0"/>
              <a:t>9/6/2017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14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61</cp:revision>
  <dcterms:created xsi:type="dcterms:W3CDTF">2017-05-28T05:42:55Z</dcterms:created>
  <dcterms:modified xsi:type="dcterms:W3CDTF">2017-06-09T13:32:34Z</dcterms:modified>
</cp:coreProperties>
</file>