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9FD6B-FDA9-4E94-8B3D-135770466D2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66583-89BE-41AC-9A97-462FFAC4C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8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6583-89BE-41AC-9A97-462FFAC4CD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6583-89BE-41AC-9A97-462FFAC4CD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5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6583-89BE-41AC-9A97-462FFAC4CD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8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4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0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9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8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2277346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/>
              <a:t>THANKS YOU FOR LISTEN</a:t>
            </a:r>
            <a:endParaRPr lang="en-US" sz="3600"/>
          </a:p>
        </p:txBody>
      </p:sp>
      <p:sp>
        <p:nvSpPr>
          <p:cNvPr id="4" name="Smiley Face 3"/>
          <p:cNvSpPr/>
          <p:nvPr/>
        </p:nvSpPr>
        <p:spPr>
          <a:xfrm>
            <a:off x="3048000" y="3352800"/>
            <a:ext cx="2514600" cy="2362200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806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2277346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/>
              <a:t>THANKS YOU FOR LISTEN</a:t>
            </a:r>
            <a:endParaRPr lang="en-US" sz="3600"/>
          </a:p>
        </p:txBody>
      </p:sp>
      <p:sp>
        <p:nvSpPr>
          <p:cNvPr id="4" name="Smiley Face 3"/>
          <p:cNvSpPr/>
          <p:nvPr/>
        </p:nvSpPr>
        <p:spPr>
          <a:xfrm>
            <a:off x="3048000" y="3352800"/>
            <a:ext cx="2514600" cy="2362200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806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2277346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/>
              <a:t>THANKS YOU FOR LISTEN</a:t>
            </a:r>
            <a:endParaRPr lang="en-US" sz="3600"/>
          </a:p>
        </p:txBody>
      </p:sp>
      <p:sp>
        <p:nvSpPr>
          <p:cNvPr id="4" name="Smiley Face 3"/>
          <p:cNvSpPr/>
          <p:nvPr/>
        </p:nvSpPr>
        <p:spPr>
          <a:xfrm>
            <a:off x="3048000" y="3352800"/>
            <a:ext cx="2514600" cy="2362200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806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671</TotalTime>
  <Words>15</Words>
  <Application>Microsoft Office PowerPoint</Application>
  <PresentationFormat>On-screen Show (4:3)</PresentationFormat>
  <Paragraphs>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Wood Type</vt:lpstr>
      <vt:lpstr>PowerPoint Presentation</vt:lpstr>
      <vt:lpstr>PowerPoint Presentation</vt:lpstr>
      <vt:lpstr>PowerPoint Presentation</vt:lpstr>
    </vt:vector>
  </TitlesOfParts>
  <Company>Tin hoc Soc Nau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Tin hoc Soc Nau</dc:creator>
  <cp:lastModifiedBy>nguyen</cp:lastModifiedBy>
  <cp:revision>59</cp:revision>
  <dcterms:created xsi:type="dcterms:W3CDTF">2017-05-28T05:42:55Z</dcterms:created>
  <dcterms:modified xsi:type="dcterms:W3CDTF">2017-06-08T07:39:22Z</dcterms:modified>
</cp:coreProperties>
</file>