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FD6B-FDA9-4E94-8B3D-135770466D2C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6583-89BE-41AC-9A97-462FFAC4C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UP 01 9/6/2017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671</TotalTime>
  <Words>14</Words>
  <Application>Microsoft Office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Wood Type</vt:lpstr>
      <vt:lpstr>PowerPoint Presentation</vt:lpstr>
      <vt:lpstr>PowerPoint Presentation</vt:lpstr>
      <vt:lpstr>PowerPoint Presentation</vt:lpstr>
    </vt:vector>
  </TitlesOfParts>
  <Company>Tin hoc Soc 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Tin hoc Soc Nau</dc:creator>
  <cp:lastModifiedBy>nguyen</cp:lastModifiedBy>
  <cp:revision>60</cp:revision>
  <dcterms:created xsi:type="dcterms:W3CDTF">2017-05-28T05:42:55Z</dcterms:created>
  <dcterms:modified xsi:type="dcterms:W3CDTF">2017-06-09T13:31:12Z</dcterms:modified>
</cp:coreProperties>
</file>