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48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5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Wood Type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56</cp:revision>
  <dcterms:created xsi:type="dcterms:W3CDTF">2017-05-28T05:42:55Z</dcterms:created>
  <dcterms:modified xsi:type="dcterms:W3CDTF">2017-06-07T19:07:14Z</dcterms:modified>
</cp:coreProperties>
</file>