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5" r:id="rId2"/>
    <p:sldId id="293" r:id="rId3"/>
    <p:sldId id="294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E822C-8299-4493-A031-3945121AFA82}" type="doc">
      <dgm:prSet loTypeId="urn:microsoft.com/office/officeart/2008/layout/VerticalAccentList" loCatId="list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87B2970-9676-47EF-A823-75C1FA939223}">
      <dgm:prSet phldrT="[Text]"/>
      <dgm:spPr/>
      <dgm:t>
        <a:bodyPr/>
        <a:lstStyle/>
        <a:p>
          <a:endParaRPr lang="en-US" dirty="0"/>
        </a:p>
      </dgm:t>
    </dgm:pt>
    <dgm:pt modelId="{30A62839-0C44-489F-8792-40572B25756A}" type="parTrans" cxnId="{1EC8EB2D-3C78-4E4D-AB4D-3CA19AE34B65}">
      <dgm:prSet/>
      <dgm:spPr/>
      <dgm:t>
        <a:bodyPr/>
        <a:lstStyle/>
        <a:p>
          <a:endParaRPr lang="en-US"/>
        </a:p>
      </dgm:t>
    </dgm:pt>
    <dgm:pt modelId="{929DE524-2FDE-4E6F-86CB-AB0362E73EE0}" type="sibTrans" cxnId="{1EC8EB2D-3C78-4E4D-AB4D-3CA19AE34B65}">
      <dgm:prSet/>
      <dgm:spPr/>
      <dgm:t>
        <a:bodyPr/>
        <a:lstStyle/>
        <a:p>
          <a:endParaRPr lang="en-US"/>
        </a:p>
      </dgm:t>
    </dgm:pt>
    <dgm:pt modelId="{137B9EA8-7A53-4929-BC31-6C7640ACDB6B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gm:t>
    </dgm:pt>
    <dgm:pt modelId="{0A877353-C8EE-41CF-A221-673632A4DD92}" type="parTrans" cxnId="{A0158830-664C-445C-87A8-89E4A652B6B2}">
      <dgm:prSet/>
      <dgm:spPr/>
      <dgm:t>
        <a:bodyPr/>
        <a:lstStyle/>
        <a:p>
          <a:endParaRPr lang="en-US"/>
        </a:p>
      </dgm:t>
    </dgm:pt>
    <dgm:pt modelId="{CFF674A4-A1A9-45A2-8096-15583C2E72B4}" type="sibTrans" cxnId="{A0158830-664C-445C-87A8-89E4A652B6B2}">
      <dgm:prSet/>
      <dgm:spPr/>
      <dgm:t>
        <a:bodyPr/>
        <a:lstStyle/>
        <a:p>
          <a:endParaRPr lang="en-US"/>
        </a:p>
      </dgm:t>
    </dgm:pt>
    <dgm:pt modelId="{7C94CCF0-D47A-4CD8-AE30-EC2EFFF28E63}">
      <dgm:prSet phldrT="[Text]"/>
      <dgm:spPr/>
      <dgm:t>
        <a:bodyPr/>
        <a:lstStyle/>
        <a:p>
          <a:endParaRPr lang="en-US" dirty="0"/>
        </a:p>
      </dgm:t>
    </dgm:pt>
    <dgm:pt modelId="{EBC50963-C5E0-4D3B-9D92-E6EAE82F3ED8}" type="parTrans" cxnId="{55B07BE5-404A-4B4F-849F-68D5E63C8FF6}">
      <dgm:prSet/>
      <dgm:spPr/>
      <dgm:t>
        <a:bodyPr/>
        <a:lstStyle/>
        <a:p>
          <a:endParaRPr lang="en-US"/>
        </a:p>
      </dgm:t>
    </dgm:pt>
    <dgm:pt modelId="{4C05905D-47DB-48D0-B68B-FB6F16C6513E}" type="sibTrans" cxnId="{55B07BE5-404A-4B4F-849F-68D5E63C8FF6}">
      <dgm:prSet/>
      <dgm:spPr/>
      <dgm:t>
        <a:bodyPr/>
        <a:lstStyle/>
        <a:p>
          <a:endParaRPr lang="en-US"/>
        </a:p>
      </dgm:t>
    </dgm:pt>
    <dgm:pt modelId="{F12F3448-CC38-4EC6-AC00-44DFECF3A43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gm:t>
    </dgm:pt>
    <dgm:pt modelId="{BD03B4BE-237D-4B04-826A-4D9C6A32BCA3}" type="parTrans" cxnId="{42595EA3-168E-4CF3-A182-9990EC592F3F}">
      <dgm:prSet/>
      <dgm:spPr/>
      <dgm:t>
        <a:bodyPr/>
        <a:lstStyle/>
        <a:p>
          <a:endParaRPr lang="en-US"/>
        </a:p>
      </dgm:t>
    </dgm:pt>
    <dgm:pt modelId="{B747B5CC-C45A-43E2-940D-D0DD6957DA60}" type="sibTrans" cxnId="{42595EA3-168E-4CF3-A182-9990EC592F3F}">
      <dgm:prSet/>
      <dgm:spPr/>
      <dgm:t>
        <a:bodyPr/>
        <a:lstStyle/>
        <a:p>
          <a:endParaRPr lang="en-US"/>
        </a:p>
      </dgm:t>
    </dgm:pt>
    <dgm:pt modelId="{C79C3ED4-77C4-42A5-85CF-E4885D909465}" type="pres">
      <dgm:prSet presAssocID="{42CE822C-8299-4493-A031-3945121AFA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1B1CF76-1AE1-4B5E-8441-701550570A08}" type="pres">
      <dgm:prSet presAssocID="{F87B2970-9676-47EF-A823-75C1FA939223}" presName="parenttextcomposite" presStyleCnt="0"/>
      <dgm:spPr/>
    </dgm:pt>
    <dgm:pt modelId="{D147A4C6-486F-40F3-9570-9FE4D3B25AC3}" type="pres">
      <dgm:prSet presAssocID="{F87B2970-9676-47EF-A823-75C1FA93922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65974-9B41-4ACB-91A0-F391C0DB5054}" type="pres">
      <dgm:prSet presAssocID="{F87B2970-9676-47EF-A823-75C1FA939223}" presName="composite" presStyleCnt="0"/>
      <dgm:spPr/>
    </dgm:pt>
    <dgm:pt modelId="{07A4CBEA-A9B8-4154-991F-335DFBAF3F8C}" type="pres">
      <dgm:prSet presAssocID="{F87B2970-9676-47EF-A823-75C1FA939223}" presName="chevron1" presStyleLbl="alignNode1" presStyleIdx="0" presStyleCnt="14"/>
      <dgm:spPr/>
    </dgm:pt>
    <dgm:pt modelId="{94CEC78D-C18F-49E9-801C-A93A650E6F77}" type="pres">
      <dgm:prSet presAssocID="{F87B2970-9676-47EF-A823-75C1FA939223}" presName="chevron2" presStyleLbl="alignNode1" presStyleIdx="1" presStyleCnt="14"/>
      <dgm:spPr/>
    </dgm:pt>
    <dgm:pt modelId="{9A68A251-DE7B-43CE-BC1C-2A9B4BC8F51B}" type="pres">
      <dgm:prSet presAssocID="{F87B2970-9676-47EF-A823-75C1FA939223}" presName="chevron3" presStyleLbl="alignNode1" presStyleIdx="2" presStyleCnt="14"/>
      <dgm:spPr/>
    </dgm:pt>
    <dgm:pt modelId="{64AF3C27-47B9-4A6E-B9C2-0F9F8DE1FADE}" type="pres">
      <dgm:prSet presAssocID="{F87B2970-9676-47EF-A823-75C1FA939223}" presName="chevron4" presStyleLbl="alignNode1" presStyleIdx="3" presStyleCnt="14"/>
      <dgm:spPr/>
    </dgm:pt>
    <dgm:pt modelId="{AE5C6FA4-51A1-4498-8DC7-2D7ABA019DCC}" type="pres">
      <dgm:prSet presAssocID="{F87B2970-9676-47EF-A823-75C1FA939223}" presName="chevron5" presStyleLbl="alignNode1" presStyleIdx="4" presStyleCnt="14"/>
      <dgm:spPr/>
    </dgm:pt>
    <dgm:pt modelId="{F90C31B7-377B-42EF-967B-C5860AB9FD07}" type="pres">
      <dgm:prSet presAssocID="{F87B2970-9676-47EF-A823-75C1FA939223}" presName="chevron6" presStyleLbl="alignNode1" presStyleIdx="5" presStyleCnt="14"/>
      <dgm:spPr/>
    </dgm:pt>
    <dgm:pt modelId="{E469D344-3EF5-45DB-A82B-74DBA8A43829}" type="pres">
      <dgm:prSet presAssocID="{F87B2970-9676-47EF-A823-75C1FA939223}" presName="chevron7" presStyleLbl="alignNode1" presStyleIdx="6" presStyleCnt="14"/>
      <dgm:spPr/>
    </dgm:pt>
    <dgm:pt modelId="{0EFBD4A8-7922-4708-A882-1F795528D6FF}" type="pres">
      <dgm:prSet presAssocID="{F87B2970-9676-47EF-A823-75C1FA939223}" presName="childtext" presStyleLbl="solidFgAcc1" presStyleIdx="0" presStyleCnt="2" custScaleX="105447" custScaleY="10447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7C54-5194-41C5-A8C8-B13A1505A887}" type="pres">
      <dgm:prSet presAssocID="{929DE524-2FDE-4E6F-86CB-AB0362E73EE0}" presName="sibTrans" presStyleCnt="0"/>
      <dgm:spPr/>
    </dgm:pt>
    <dgm:pt modelId="{BBA3E1E4-9F2A-4ECE-B1B5-A60F6E52C7AD}" type="pres">
      <dgm:prSet presAssocID="{7C94CCF0-D47A-4CD8-AE30-EC2EFFF28E63}" presName="parenttextcomposite" presStyleCnt="0"/>
      <dgm:spPr/>
    </dgm:pt>
    <dgm:pt modelId="{E3D35423-87B0-456F-ACC7-CFB8E2BC0AFA}" type="pres">
      <dgm:prSet presAssocID="{7C94CCF0-D47A-4CD8-AE30-EC2EFFF28E63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4FA4-CB3D-4635-95D3-32F35F69C068}" type="pres">
      <dgm:prSet presAssocID="{7C94CCF0-D47A-4CD8-AE30-EC2EFFF28E63}" presName="composite" presStyleCnt="0"/>
      <dgm:spPr/>
    </dgm:pt>
    <dgm:pt modelId="{D6A809B1-9B68-45E9-A22A-93C0CD09A4AE}" type="pres">
      <dgm:prSet presAssocID="{7C94CCF0-D47A-4CD8-AE30-EC2EFFF28E63}" presName="chevron1" presStyleLbl="alignNode1" presStyleIdx="7" presStyleCnt="14"/>
      <dgm:spPr/>
    </dgm:pt>
    <dgm:pt modelId="{173476D0-994E-4922-B2E7-B7D4C80BA704}" type="pres">
      <dgm:prSet presAssocID="{7C94CCF0-D47A-4CD8-AE30-EC2EFFF28E63}" presName="chevron2" presStyleLbl="alignNode1" presStyleIdx="8" presStyleCnt="14"/>
      <dgm:spPr/>
    </dgm:pt>
    <dgm:pt modelId="{BB9FDF13-C270-45E8-8CBB-20B68B389FD5}" type="pres">
      <dgm:prSet presAssocID="{7C94CCF0-D47A-4CD8-AE30-EC2EFFF28E63}" presName="chevron3" presStyleLbl="alignNode1" presStyleIdx="9" presStyleCnt="14"/>
      <dgm:spPr/>
    </dgm:pt>
    <dgm:pt modelId="{23FE6A94-D871-4559-A997-0CA21D9E86D4}" type="pres">
      <dgm:prSet presAssocID="{7C94CCF0-D47A-4CD8-AE30-EC2EFFF28E63}" presName="chevron4" presStyleLbl="alignNode1" presStyleIdx="10" presStyleCnt="14"/>
      <dgm:spPr/>
    </dgm:pt>
    <dgm:pt modelId="{42AAE86A-C03F-404F-A406-0C47D97BABAC}" type="pres">
      <dgm:prSet presAssocID="{7C94CCF0-D47A-4CD8-AE30-EC2EFFF28E63}" presName="chevron5" presStyleLbl="alignNode1" presStyleIdx="11" presStyleCnt="14"/>
      <dgm:spPr/>
    </dgm:pt>
    <dgm:pt modelId="{DB720FF3-880C-4300-9FB7-6EE64F5E34E7}" type="pres">
      <dgm:prSet presAssocID="{7C94CCF0-D47A-4CD8-AE30-EC2EFFF28E63}" presName="chevron6" presStyleLbl="alignNode1" presStyleIdx="12" presStyleCnt="14"/>
      <dgm:spPr/>
    </dgm:pt>
    <dgm:pt modelId="{FB9421E8-D8FA-49B7-BB73-17E422C08D38}" type="pres">
      <dgm:prSet presAssocID="{7C94CCF0-D47A-4CD8-AE30-EC2EFFF28E63}" presName="chevron7" presStyleLbl="alignNode1" presStyleIdx="13" presStyleCnt="14"/>
      <dgm:spPr/>
    </dgm:pt>
    <dgm:pt modelId="{2CDCD521-FEF5-4E57-B7D2-DAACA7127A9B}" type="pres">
      <dgm:prSet presAssocID="{7C94CCF0-D47A-4CD8-AE30-EC2EFFF28E63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28041-A667-4FF8-AB82-BF294E3A4A00}" type="presOf" srcId="{F87B2970-9676-47EF-A823-75C1FA939223}" destId="{D147A4C6-486F-40F3-9570-9FE4D3B25AC3}" srcOrd="0" destOrd="0" presId="urn:microsoft.com/office/officeart/2008/layout/VerticalAccentList"/>
    <dgm:cxn modelId="{1EC8EB2D-3C78-4E4D-AB4D-3CA19AE34B65}" srcId="{42CE822C-8299-4493-A031-3945121AFA82}" destId="{F87B2970-9676-47EF-A823-75C1FA939223}" srcOrd="0" destOrd="0" parTransId="{30A62839-0C44-489F-8792-40572B25756A}" sibTransId="{929DE524-2FDE-4E6F-86CB-AB0362E73EE0}"/>
    <dgm:cxn modelId="{55B07BE5-404A-4B4F-849F-68D5E63C8FF6}" srcId="{42CE822C-8299-4493-A031-3945121AFA82}" destId="{7C94CCF0-D47A-4CD8-AE30-EC2EFFF28E63}" srcOrd="1" destOrd="0" parTransId="{EBC50963-C5E0-4D3B-9D92-E6EAE82F3ED8}" sibTransId="{4C05905D-47DB-48D0-B68B-FB6F16C6513E}"/>
    <dgm:cxn modelId="{1D1642C5-9CF0-4721-9A72-B1BCF65CA63B}" type="presOf" srcId="{7C94CCF0-D47A-4CD8-AE30-EC2EFFF28E63}" destId="{E3D35423-87B0-456F-ACC7-CFB8E2BC0AFA}" srcOrd="0" destOrd="0" presId="urn:microsoft.com/office/officeart/2008/layout/VerticalAccentList"/>
    <dgm:cxn modelId="{2E6E2916-68C7-4C71-8014-C9A6037A7418}" type="presOf" srcId="{137B9EA8-7A53-4929-BC31-6C7640ACDB6B}" destId="{0EFBD4A8-7922-4708-A882-1F795528D6FF}" srcOrd="0" destOrd="0" presId="urn:microsoft.com/office/officeart/2008/layout/VerticalAccentList"/>
    <dgm:cxn modelId="{42595EA3-168E-4CF3-A182-9990EC592F3F}" srcId="{7C94CCF0-D47A-4CD8-AE30-EC2EFFF28E63}" destId="{F12F3448-CC38-4EC6-AC00-44DFECF3A432}" srcOrd="0" destOrd="0" parTransId="{BD03B4BE-237D-4B04-826A-4D9C6A32BCA3}" sibTransId="{B747B5CC-C45A-43E2-940D-D0DD6957DA60}"/>
    <dgm:cxn modelId="{41FB9109-98D3-48DE-BD61-E7F6B12322A7}" type="presOf" srcId="{F12F3448-CC38-4EC6-AC00-44DFECF3A432}" destId="{2CDCD521-FEF5-4E57-B7D2-DAACA7127A9B}" srcOrd="0" destOrd="0" presId="urn:microsoft.com/office/officeart/2008/layout/VerticalAccentList"/>
    <dgm:cxn modelId="{C49E1871-3DED-4C29-A0CA-FB1296EB5A91}" type="presOf" srcId="{42CE822C-8299-4493-A031-3945121AFA82}" destId="{C79C3ED4-77C4-42A5-85CF-E4885D909465}" srcOrd="0" destOrd="0" presId="urn:microsoft.com/office/officeart/2008/layout/VerticalAccentList"/>
    <dgm:cxn modelId="{A0158830-664C-445C-87A8-89E4A652B6B2}" srcId="{F87B2970-9676-47EF-A823-75C1FA939223}" destId="{137B9EA8-7A53-4929-BC31-6C7640ACDB6B}" srcOrd="0" destOrd="0" parTransId="{0A877353-C8EE-41CF-A221-673632A4DD92}" sibTransId="{CFF674A4-A1A9-45A2-8096-15583C2E72B4}"/>
    <dgm:cxn modelId="{AE123DE1-E9C7-4BE2-A2E6-2BC3C532BCBD}" type="presParOf" srcId="{C79C3ED4-77C4-42A5-85CF-E4885D909465}" destId="{E1B1CF76-1AE1-4B5E-8441-701550570A08}" srcOrd="0" destOrd="0" presId="urn:microsoft.com/office/officeart/2008/layout/VerticalAccentList"/>
    <dgm:cxn modelId="{02987A24-8B78-44CD-9A1A-0850EEA62FDE}" type="presParOf" srcId="{E1B1CF76-1AE1-4B5E-8441-701550570A08}" destId="{D147A4C6-486F-40F3-9570-9FE4D3B25AC3}" srcOrd="0" destOrd="0" presId="urn:microsoft.com/office/officeart/2008/layout/VerticalAccentList"/>
    <dgm:cxn modelId="{19D1B632-68EB-405F-B50A-388924E6E242}" type="presParOf" srcId="{C79C3ED4-77C4-42A5-85CF-E4885D909465}" destId="{91265974-9B41-4ACB-91A0-F391C0DB5054}" srcOrd="1" destOrd="0" presId="urn:microsoft.com/office/officeart/2008/layout/VerticalAccentList"/>
    <dgm:cxn modelId="{80F6CCE7-38FF-420F-AE5C-96486B012242}" type="presParOf" srcId="{91265974-9B41-4ACB-91A0-F391C0DB5054}" destId="{07A4CBEA-A9B8-4154-991F-335DFBAF3F8C}" srcOrd="0" destOrd="0" presId="urn:microsoft.com/office/officeart/2008/layout/VerticalAccentList"/>
    <dgm:cxn modelId="{C1155FA2-A3AC-4602-9E69-1A2DCF618D4E}" type="presParOf" srcId="{91265974-9B41-4ACB-91A0-F391C0DB5054}" destId="{94CEC78D-C18F-49E9-801C-A93A650E6F77}" srcOrd="1" destOrd="0" presId="urn:microsoft.com/office/officeart/2008/layout/VerticalAccentList"/>
    <dgm:cxn modelId="{51147A5A-A5DE-45E3-9119-42DCBDEB9D67}" type="presParOf" srcId="{91265974-9B41-4ACB-91A0-F391C0DB5054}" destId="{9A68A251-DE7B-43CE-BC1C-2A9B4BC8F51B}" srcOrd="2" destOrd="0" presId="urn:microsoft.com/office/officeart/2008/layout/VerticalAccentList"/>
    <dgm:cxn modelId="{D93140BE-DAAA-49AA-9970-D7610E0A43CF}" type="presParOf" srcId="{91265974-9B41-4ACB-91A0-F391C0DB5054}" destId="{64AF3C27-47B9-4A6E-B9C2-0F9F8DE1FADE}" srcOrd="3" destOrd="0" presId="urn:microsoft.com/office/officeart/2008/layout/VerticalAccentList"/>
    <dgm:cxn modelId="{F9925D07-2671-4110-BDC9-A39FA2A0EB86}" type="presParOf" srcId="{91265974-9B41-4ACB-91A0-F391C0DB5054}" destId="{AE5C6FA4-51A1-4498-8DC7-2D7ABA019DCC}" srcOrd="4" destOrd="0" presId="urn:microsoft.com/office/officeart/2008/layout/VerticalAccentList"/>
    <dgm:cxn modelId="{06FF30CD-D428-422D-B6BD-0E08D4001D80}" type="presParOf" srcId="{91265974-9B41-4ACB-91A0-F391C0DB5054}" destId="{F90C31B7-377B-42EF-967B-C5860AB9FD07}" srcOrd="5" destOrd="0" presId="urn:microsoft.com/office/officeart/2008/layout/VerticalAccentList"/>
    <dgm:cxn modelId="{65A77DE5-9B4A-4F84-B144-BCA2EE479E14}" type="presParOf" srcId="{91265974-9B41-4ACB-91A0-F391C0DB5054}" destId="{E469D344-3EF5-45DB-A82B-74DBA8A43829}" srcOrd="6" destOrd="0" presId="urn:microsoft.com/office/officeart/2008/layout/VerticalAccentList"/>
    <dgm:cxn modelId="{982E91C3-4B49-4136-B5DC-BEB07F0A1BDD}" type="presParOf" srcId="{91265974-9B41-4ACB-91A0-F391C0DB5054}" destId="{0EFBD4A8-7922-4708-A882-1F795528D6FF}" srcOrd="7" destOrd="0" presId="urn:microsoft.com/office/officeart/2008/layout/VerticalAccentList"/>
    <dgm:cxn modelId="{3735AABB-7FC9-4B38-A585-66C0EDC16121}" type="presParOf" srcId="{C79C3ED4-77C4-42A5-85CF-E4885D909465}" destId="{833E7C54-5194-41C5-A8C8-B13A1505A887}" srcOrd="2" destOrd="0" presId="urn:microsoft.com/office/officeart/2008/layout/VerticalAccentList"/>
    <dgm:cxn modelId="{C0D4892C-346F-4DE8-BBF4-CC577DF20C0C}" type="presParOf" srcId="{C79C3ED4-77C4-42A5-85CF-E4885D909465}" destId="{BBA3E1E4-9F2A-4ECE-B1B5-A60F6E52C7AD}" srcOrd="3" destOrd="0" presId="urn:microsoft.com/office/officeart/2008/layout/VerticalAccentList"/>
    <dgm:cxn modelId="{446FB04C-6043-40DF-BAF6-D37421DD981E}" type="presParOf" srcId="{BBA3E1E4-9F2A-4ECE-B1B5-A60F6E52C7AD}" destId="{E3D35423-87B0-456F-ACC7-CFB8E2BC0AFA}" srcOrd="0" destOrd="0" presId="urn:microsoft.com/office/officeart/2008/layout/VerticalAccentList"/>
    <dgm:cxn modelId="{45921397-3F95-4EDA-9EFF-B4DFA2711671}" type="presParOf" srcId="{C79C3ED4-77C4-42A5-85CF-E4885D909465}" destId="{3C054FA4-CB3D-4635-95D3-32F35F69C068}" srcOrd="4" destOrd="0" presId="urn:microsoft.com/office/officeart/2008/layout/VerticalAccentList"/>
    <dgm:cxn modelId="{47DE689A-E27C-48A5-A59F-C5CCB7A6073E}" type="presParOf" srcId="{3C054FA4-CB3D-4635-95D3-32F35F69C068}" destId="{D6A809B1-9B68-45E9-A22A-93C0CD09A4AE}" srcOrd="0" destOrd="0" presId="urn:microsoft.com/office/officeart/2008/layout/VerticalAccentList"/>
    <dgm:cxn modelId="{D4CBC698-F970-461E-B943-C7012A0BF42B}" type="presParOf" srcId="{3C054FA4-CB3D-4635-95D3-32F35F69C068}" destId="{173476D0-994E-4922-B2E7-B7D4C80BA704}" srcOrd="1" destOrd="0" presId="urn:microsoft.com/office/officeart/2008/layout/VerticalAccentList"/>
    <dgm:cxn modelId="{A3DD5990-AE4F-46D8-AF66-E6C21FF53A8E}" type="presParOf" srcId="{3C054FA4-CB3D-4635-95D3-32F35F69C068}" destId="{BB9FDF13-C270-45E8-8CBB-20B68B389FD5}" srcOrd="2" destOrd="0" presId="urn:microsoft.com/office/officeart/2008/layout/VerticalAccentList"/>
    <dgm:cxn modelId="{353F8B00-E348-4FB8-BD2B-3CB7D3A3EFB9}" type="presParOf" srcId="{3C054FA4-CB3D-4635-95D3-32F35F69C068}" destId="{23FE6A94-D871-4559-A997-0CA21D9E86D4}" srcOrd="3" destOrd="0" presId="urn:microsoft.com/office/officeart/2008/layout/VerticalAccentList"/>
    <dgm:cxn modelId="{0011F2C2-874C-4F93-B195-74F10FF8CFB4}" type="presParOf" srcId="{3C054FA4-CB3D-4635-95D3-32F35F69C068}" destId="{42AAE86A-C03F-404F-A406-0C47D97BABAC}" srcOrd="4" destOrd="0" presId="urn:microsoft.com/office/officeart/2008/layout/VerticalAccentList"/>
    <dgm:cxn modelId="{EF195C18-1253-4D5B-81EA-AA78F24FAE29}" type="presParOf" srcId="{3C054FA4-CB3D-4635-95D3-32F35F69C068}" destId="{DB720FF3-880C-4300-9FB7-6EE64F5E34E7}" srcOrd="5" destOrd="0" presId="urn:microsoft.com/office/officeart/2008/layout/VerticalAccentList"/>
    <dgm:cxn modelId="{ADDE46A2-53A0-47A0-B8A8-CD9271041BA5}" type="presParOf" srcId="{3C054FA4-CB3D-4635-95D3-32F35F69C068}" destId="{FB9421E8-D8FA-49B7-BB73-17E422C08D38}" srcOrd="6" destOrd="0" presId="urn:microsoft.com/office/officeart/2008/layout/VerticalAccentList"/>
    <dgm:cxn modelId="{E7B9F74B-67EC-49EC-BCCB-20DD4DDDAD5F}" type="presParOf" srcId="{3C054FA4-CB3D-4635-95D3-32F35F69C068}" destId="{2CDCD521-FEF5-4E57-B7D2-DAACA7127A9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E822C-8299-4493-A031-3945121AFA82}" type="doc">
      <dgm:prSet loTypeId="urn:microsoft.com/office/officeart/2008/layout/VerticalAccentList" loCatId="list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87B2970-9676-47EF-A823-75C1FA939223}">
      <dgm:prSet phldrT="[Text]"/>
      <dgm:spPr/>
      <dgm:t>
        <a:bodyPr/>
        <a:lstStyle/>
        <a:p>
          <a:endParaRPr lang="en-US" dirty="0"/>
        </a:p>
      </dgm:t>
    </dgm:pt>
    <dgm:pt modelId="{30A62839-0C44-489F-8792-40572B25756A}" type="parTrans" cxnId="{1EC8EB2D-3C78-4E4D-AB4D-3CA19AE34B65}">
      <dgm:prSet/>
      <dgm:spPr/>
      <dgm:t>
        <a:bodyPr/>
        <a:lstStyle/>
        <a:p>
          <a:endParaRPr lang="en-US"/>
        </a:p>
      </dgm:t>
    </dgm:pt>
    <dgm:pt modelId="{929DE524-2FDE-4E6F-86CB-AB0362E73EE0}" type="sibTrans" cxnId="{1EC8EB2D-3C78-4E4D-AB4D-3CA19AE34B65}">
      <dgm:prSet/>
      <dgm:spPr/>
      <dgm:t>
        <a:bodyPr/>
        <a:lstStyle/>
        <a:p>
          <a:endParaRPr lang="en-US"/>
        </a:p>
      </dgm:t>
    </dgm:pt>
    <dgm:pt modelId="{137B9EA8-7A53-4929-BC31-6C7640ACDB6B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gm:t>
    </dgm:pt>
    <dgm:pt modelId="{0A877353-C8EE-41CF-A221-673632A4DD92}" type="parTrans" cxnId="{A0158830-664C-445C-87A8-89E4A652B6B2}">
      <dgm:prSet/>
      <dgm:spPr/>
      <dgm:t>
        <a:bodyPr/>
        <a:lstStyle/>
        <a:p>
          <a:endParaRPr lang="en-US"/>
        </a:p>
      </dgm:t>
    </dgm:pt>
    <dgm:pt modelId="{CFF674A4-A1A9-45A2-8096-15583C2E72B4}" type="sibTrans" cxnId="{A0158830-664C-445C-87A8-89E4A652B6B2}">
      <dgm:prSet/>
      <dgm:spPr/>
      <dgm:t>
        <a:bodyPr/>
        <a:lstStyle/>
        <a:p>
          <a:endParaRPr lang="en-US"/>
        </a:p>
      </dgm:t>
    </dgm:pt>
    <dgm:pt modelId="{7C94CCF0-D47A-4CD8-AE30-EC2EFFF28E63}">
      <dgm:prSet phldrT="[Text]"/>
      <dgm:spPr/>
      <dgm:t>
        <a:bodyPr/>
        <a:lstStyle/>
        <a:p>
          <a:endParaRPr lang="en-US" dirty="0"/>
        </a:p>
      </dgm:t>
    </dgm:pt>
    <dgm:pt modelId="{EBC50963-C5E0-4D3B-9D92-E6EAE82F3ED8}" type="parTrans" cxnId="{55B07BE5-404A-4B4F-849F-68D5E63C8FF6}">
      <dgm:prSet/>
      <dgm:spPr/>
      <dgm:t>
        <a:bodyPr/>
        <a:lstStyle/>
        <a:p>
          <a:endParaRPr lang="en-US"/>
        </a:p>
      </dgm:t>
    </dgm:pt>
    <dgm:pt modelId="{4C05905D-47DB-48D0-B68B-FB6F16C6513E}" type="sibTrans" cxnId="{55B07BE5-404A-4B4F-849F-68D5E63C8FF6}">
      <dgm:prSet/>
      <dgm:spPr/>
      <dgm:t>
        <a:bodyPr/>
        <a:lstStyle/>
        <a:p>
          <a:endParaRPr lang="en-US"/>
        </a:p>
      </dgm:t>
    </dgm:pt>
    <dgm:pt modelId="{F12F3448-CC38-4EC6-AC00-44DFECF3A43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gm:t>
    </dgm:pt>
    <dgm:pt modelId="{BD03B4BE-237D-4B04-826A-4D9C6A32BCA3}" type="parTrans" cxnId="{42595EA3-168E-4CF3-A182-9990EC592F3F}">
      <dgm:prSet/>
      <dgm:spPr/>
      <dgm:t>
        <a:bodyPr/>
        <a:lstStyle/>
        <a:p>
          <a:endParaRPr lang="en-US"/>
        </a:p>
      </dgm:t>
    </dgm:pt>
    <dgm:pt modelId="{B747B5CC-C45A-43E2-940D-D0DD6957DA60}" type="sibTrans" cxnId="{42595EA3-168E-4CF3-A182-9990EC592F3F}">
      <dgm:prSet/>
      <dgm:spPr/>
      <dgm:t>
        <a:bodyPr/>
        <a:lstStyle/>
        <a:p>
          <a:endParaRPr lang="en-US"/>
        </a:p>
      </dgm:t>
    </dgm:pt>
    <dgm:pt modelId="{C79C3ED4-77C4-42A5-85CF-E4885D909465}" type="pres">
      <dgm:prSet presAssocID="{42CE822C-8299-4493-A031-3945121AFA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1B1CF76-1AE1-4B5E-8441-701550570A08}" type="pres">
      <dgm:prSet presAssocID="{F87B2970-9676-47EF-A823-75C1FA939223}" presName="parenttextcomposite" presStyleCnt="0"/>
      <dgm:spPr/>
    </dgm:pt>
    <dgm:pt modelId="{D147A4C6-486F-40F3-9570-9FE4D3B25AC3}" type="pres">
      <dgm:prSet presAssocID="{F87B2970-9676-47EF-A823-75C1FA93922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65974-9B41-4ACB-91A0-F391C0DB5054}" type="pres">
      <dgm:prSet presAssocID="{F87B2970-9676-47EF-A823-75C1FA939223}" presName="composite" presStyleCnt="0"/>
      <dgm:spPr/>
    </dgm:pt>
    <dgm:pt modelId="{07A4CBEA-A9B8-4154-991F-335DFBAF3F8C}" type="pres">
      <dgm:prSet presAssocID="{F87B2970-9676-47EF-A823-75C1FA939223}" presName="chevron1" presStyleLbl="alignNode1" presStyleIdx="0" presStyleCnt="14"/>
      <dgm:spPr/>
    </dgm:pt>
    <dgm:pt modelId="{94CEC78D-C18F-49E9-801C-A93A650E6F77}" type="pres">
      <dgm:prSet presAssocID="{F87B2970-9676-47EF-A823-75C1FA939223}" presName="chevron2" presStyleLbl="alignNode1" presStyleIdx="1" presStyleCnt="14"/>
      <dgm:spPr/>
    </dgm:pt>
    <dgm:pt modelId="{9A68A251-DE7B-43CE-BC1C-2A9B4BC8F51B}" type="pres">
      <dgm:prSet presAssocID="{F87B2970-9676-47EF-A823-75C1FA939223}" presName="chevron3" presStyleLbl="alignNode1" presStyleIdx="2" presStyleCnt="14"/>
      <dgm:spPr/>
    </dgm:pt>
    <dgm:pt modelId="{64AF3C27-47B9-4A6E-B9C2-0F9F8DE1FADE}" type="pres">
      <dgm:prSet presAssocID="{F87B2970-9676-47EF-A823-75C1FA939223}" presName="chevron4" presStyleLbl="alignNode1" presStyleIdx="3" presStyleCnt="14"/>
      <dgm:spPr/>
    </dgm:pt>
    <dgm:pt modelId="{AE5C6FA4-51A1-4498-8DC7-2D7ABA019DCC}" type="pres">
      <dgm:prSet presAssocID="{F87B2970-9676-47EF-A823-75C1FA939223}" presName="chevron5" presStyleLbl="alignNode1" presStyleIdx="4" presStyleCnt="14"/>
      <dgm:spPr/>
    </dgm:pt>
    <dgm:pt modelId="{F90C31B7-377B-42EF-967B-C5860AB9FD07}" type="pres">
      <dgm:prSet presAssocID="{F87B2970-9676-47EF-A823-75C1FA939223}" presName="chevron6" presStyleLbl="alignNode1" presStyleIdx="5" presStyleCnt="14"/>
      <dgm:spPr/>
    </dgm:pt>
    <dgm:pt modelId="{E469D344-3EF5-45DB-A82B-74DBA8A43829}" type="pres">
      <dgm:prSet presAssocID="{F87B2970-9676-47EF-A823-75C1FA939223}" presName="chevron7" presStyleLbl="alignNode1" presStyleIdx="6" presStyleCnt="14"/>
      <dgm:spPr/>
    </dgm:pt>
    <dgm:pt modelId="{0EFBD4A8-7922-4708-A882-1F795528D6FF}" type="pres">
      <dgm:prSet presAssocID="{F87B2970-9676-47EF-A823-75C1FA939223}" presName="childtext" presStyleLbl="solidFgAcc1" presStyleIdx="0" presStyleCnt="2" custScaleX="105447" custScaleY="10447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7C54-5194-41C5-A8C8-B13A1505A887}" type="pres">
      <dgm:prSet presAssocID="{929DE524-2FDE-4E6F-86CB-AB0362E73EE0}" presName="sibTrans" presStyleCnt="0"/>
      <dgm:spPr/>
    </dgm:pt>
    <dgm:pt modelId="{BBA3E1E4-9F2A-4ECE-B1B5-A60F6E52C7AD}" type="pres">
      <dgm:prSet presAssocID="{7C94CCF0-D47A-4CD8-AE30-EC2EFFF28E63}" presName="parenttextcomposite" presStyleCnt="0"/>
      <dgm:spPr/>
    </dgm:pt>
    <dgm:pt modelId="{E3D35423-87B0-456F-ACC7-CFB8E2BC0AFA}" type="pres">
      <dgm:prSet presAssocID="{7C94CCF0-D47A-4CD8-AE30-EC2EFFF28E63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4FA4-CB3D-4635-95D3-32F35F69C068}" type="pres">
      <dgm:prSet presAssocID="{7C94CCF0-D47A-4CD8-AE30-EC2EFFF28E63}" presName="composite" presStyleCnt="0"/>
      <dgm:spPr/>
    </dgm:pt>
    <dgm:pt modelId="{D6A809B1-9B68-45E9-A22A-93C0CD09A4AE}" type="pres">
      <dgm:prSet presAssocID="{7C94CCF0-D47A-4CD8-AE30-EC2EFFF28E63}" presName="chevron1" presStyleLbl="alignNode1" presStyleIdx="7" presStyleCnt="14"/>
      <dgm:spPr/>
    </dgm:pt>
    <dgm:pt modelId="{173476D0-994E-4922-B2E7-B7D4C80BA704}" type="pres">
      <dgm:prSet presAssocID="{7C94CCF0-D47A-4CD8-AE30-EC2EFFF28E63}" presName="chevron2" presStyleLbl="alignNode1" presStyleIdx="8" presStyleCnt="14"/>
      <dgm:spPr/>
    </dgm:pt>
    <dgm:pt modelId="{BB9FDF13-C270-45E8-8CBB-20B68B389FD5}" type="pres">
      <dgm:prSet presAssocID="{7C94CCF0-D47A-4CD8-AE30-EC2EFFF28E63}" presName="chevron3" presStyleLbl="alignNode1" presStyleIdx="9" presStyleCnt="14"/>
      <dgm:spPr/>
    </dgm:pt>
    <dgm:pt modelId="{23FE6A94-D871-4559-A997-0CA21D9E86D4}" type="pres">
      <dgm:prSet presAssocID="{7C94CCF0-D47A-4CD8-AE30-EC2EFFF28E63}" presName="chevron4" presStyleLbl="alignNode1" presStyleIdx="10" presStyleCnt="14"/>
      <dgm:spPr/>
    </dgm:pt>
    <dgm:pt modelId="{42AAE86A-C03F-404F-A406-0C47D97BABAC}" type="pres">
      <dgm:prSet presAssocID="{7C94CCF0-D47A-4CD8-AE30-EC2EFFF28E63}" presName="chevron5" presStyleLbl="alignNode1" presStyleIdx="11" presStyleCnt="14"/>
      <dgm:spPr/>
    </dgm:pt>
    <dgm:pt modelId="{DB720FF3-880C-4300-9FB7-6EE64F5E34E7}" type="pres">
      <dgm:prSet presAssocID="{7C94CCF0-D47A-4CD8-AE30-EC2EFFF28E63}" presName="chevron6" presStyleLbl="alignNode1" presStyleIdx="12" presStyleCnt="14"/>
      <dgm:spPr/>
    </dgm:pt>
    <dgm:pt modelId="{FB9421E8-D8FA-49B7-BB73-17E422C08D38}" type="pres">
      <dgm:prSet presAssocID="{7C94CCF0-D47A-4CD8-AE30-EC2EFFF28E63}" presName="chevron7" presStyleLbl="alignNode1" presStyleIdx="13" presStyleCnt="14"/>
      <dgm:spPr/>
    </dgm:pt>
    <dgm:pt modelId="{2CDCD521-FEF5-4E57-B7D2-DAACA7127A9B}" type="pres">
      <dgm:prSet presAssocID="{7C94CCF0-D47A-4CD8-AE30-EC2EFFF28E63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D70F0C-18D1-4D7C-A854-472143527446}" type="presOf" srcId="{7C94CCF0-D47A-4CD8-AE30-EC2EFFF28E63}" destId="{E3D35423-87B0-456F-ACC7-CFB8E2BC0AFA}" srcOrd="0" destOrd="0" presId="urn:microsoft.com/office/officeart/2008/layout/VerticalAccentList"/>
    <dgm:cxn modelId="{A0158830-664C-445C-87A8-89E4A652B6B2}" srcId="{F87B2970-9676-47EF-A823-75C1FA939223}" destId="{137B9EA8-7A53-4929-BC31-6C7640ACDB6B}" srcOrd="0" destOrd="0" parTransId="{0A877353-C8EE-41CF-A221-673632A4DD92}" sibTransId="{CFF674A4-A1A9-45A2-8096-15583C2E72B4}"/>
    <dgm:cxn modelId="{FEEB0D34-6478-4123-844A-829ADA25D107}" type="presOf" srcId="{F12F3448-CC38-4EC6-AC00-44DFECF3A432}" destId="{2CDCD521-FEF5-4E57-B7D2-DAACA7127A9B}" srcOrd="0" destOrd="0" presId="urn:microsoft.com/office/officeart/2008/layout/VerticalAccentList"/>
    <dgm:cxn modelId="{55B07BE5-404A-4B4F-849F-68D5E63C8FF6}" srcId="{42CE822C-8299-4493-A031-3945121AFA82}" destId="{7C94CCF0-D47A-4CD8-AE30-EC2EFFF28E63}" srcOrd="1" destOrd="0" parTransId="{EBC50963-C5E0-4D3B-9D92-E6EAE82F3ED8}" sibTransId="{4C05905D-47DB-48D0-B68B-FB6F16C6513E}"/>
    <dgm:cxn modelId="{42595EA3-168E-4CF3-A182-9990EC592F3F}" srcId="{7C94CCF0-D47A-4CD8-AE30-EC2EFFF28E63}" destId="{F12F3448-CC38-4EC6-AC00-44DFECF3A432}" srcOrd="0" destOrd="0" parTransId="{BD03B4BE-237D-4B04-826A-4D9C6A32BCA3}" sibTransId="{B747B5CC-C45A-43E2-940D-D0DD6957DA60}"/>
    <dgm:cxn modelId="{A2FAA5F1-57A7-4A08-87ED-C088BDB06D66}" type="presOf" srcId="{42CE822C-8299-4493-A031-3945121AFA82}" destId="{C79C3ED4-77C4-42A5-85CF-E4885D909465}" srcOrd="0" destOrd="0" presId="urn:microsoft.com/office/officeart/2008/layout/VerticalAccentList"/>
    <dgm:cxn modelId="{7A1414E8-7F24-4161-909F-F680CAF21211}" type="presOf" srcId="{137B9EA8-7A53-4929-BC31-6C7640ACDB6B}" destId="{0EFBD4A8-7922-4708-A882-1F795528D6FF}" srcOrd="0" destOrd="0" presId="urn:microsoft.com/office/officeart/2008/layout/VerticalAccentList"/>
    <dgm:cxn modelId="{E179D5FB-B091-4D9A-8E2F-9795DEBF127E}" type="presOf" srcId="{F87B2970-9676-47EF-A823-75C1FA939223}" destId="{D147A4C6-486F-40F3-9570-9FE4D3B25AC3}" srcOrd="0" destOrd="0" presId="urn:microsoft.com/office/officeart/2008/layout/VerticalAccentList"/>
    <dgm:cxn modelId="{1EC8EB2D-3C78-4E4D-AB4D-3CA19AE34B65}" srcId="{42CE822C-8299-4493-A031-3945121AFA82}" destId="{F87B2970-9676-47EF-A823-75C1FA939223}" srcOrd="0" destOrd="0" parTransId="{30A62839-0C44-489F-8792-40572B25756A}" sibTransId="{929DE524-2FDE-4E6F-86CB-AB0362E73EE0}"/>
    <dgm:cxn modelId="{AE69C570-BDEF-4B7E-951F-761E8DDAE93C}" type="presParOf" srcId="{C79C3ED4-77C4-42A5-85CF-E4885D909465}" destId="{E1B1CF76-1AE1-4B5E-8441-701550570A08}" srcOrd="0" destOrd="0" presId="urn:microsoft.com/office/officeart/2008/layout/VerticalAccentList"/>
    <dgm:cxn modelId="{A2E5F363-F030-4D2A-A021-15E5BEAA6E01}" type="presParOf" srcId="{E1B1CF76-1AE1-4B5E-8441-701550570A08}" destId="{D147A4C6-486F-40F3-9570-9FE4D3B25AC3}" srcOrd="0" destOrd="0" presId="urn:microsoft.com/office/officeart/2008/layout/VerticalAccentList"/>
    <dgm:cxn modelId="{EB6C9CA5-EC31-4B76-B673-68FE5C7D739F}" type="presParOf" srcId="{C79C3ED4-77C4-42A5-85CF-E4885D909465}" destId="{91265974-9B41-4ACB-91A0-F391C0DB5054}" srcOrd="1" destOrd="0" presId="urn:microsoft.com/office/officeart/2008/layout/VerticalAccentList"/>
    <dgm:cxn modelId="{D0178983-3FFE-4404-94B1-39DAB628B161}" type="presParOf" srcId="{91265974-9B41-4ACB-91A0-F391C0DB5054}" destId="{07A4CBEA-A9B8-4154-991F-335DFBAF3F8C}" srcOrd="0" destOrd="0" presId="urn:microsoft.com/office/officeart/2008/layout/VerticalAccentList"/>
    <dgm:cxn modelId="{0FAFC1BB-59C0-41A7-B6C6-3F14F321F88E}" type="presParOf" srcId="{91265974-9B41-4ACB-91A0-F391C0DB5054}" destId="{94CEC78D-C18F-49E9-801C-A93A650E6F77}" srcOrd="1" destOrd="0" presId="urn:microsoft.com/office/officeart/2008/layout/VerticalAccentList"/>
    <dgm:cxn modelId="{F0177A97-2DBD-4C2D-B46E-6656D0AFC923}" type="presParOf" srcId="{91265974-9B41-4ACB-91A0-F391C0DB5054}" destId="{9A68A251-DE7B-43CE-BC1C-2A9B4BC8F51B}" srcOrd="2" destOrd="0" presId="urn:microsoft.com/office/officeart/2008/layout/VerticalAccentList"/>
    <dgm:cxn modelId="{347F3C31-D990-4822-AD69-F1C75D851860}" type="presParOf" srcId="{91265974-9B41-4ACB-91A0-F391C0DB5054}" destId="{64AF3C27-47B9-4A6E-B9C2-0F9F8DE1FADE}" srcOrd="3" destOrd="0" presId="urn:microsoft.com/office/officeart/2008/layout/VerticalAccentList"/>
    <dgm:cxn modelId="{73DE2175-3970-41D4-9830-39643D475D00}" type="presParOf" srcId="{91265974-9B41-4ACB-91A0-F391C0DB5054}" destId="{AE5C6FA4-51A1-4498-8DC7-2D7ABA019DCC}" srcOrd="4" destOrd="0" presId="urn:microsoft.com/office/officeart/2008/layout/VerticalAccentList"/>
    <dgm:cxn modelId="{9CB57895-6BF2-469F-846A-9B1FE4ABE11B}" type="presParOf" srcId="{91265974-9B41-4ACB-91A0-F391C0DB5054}" destId="{F90C31B7-377B-42EF-967B-C5860AB9FD07}" srcOrd="5" destOrd="0" presId="urn:microsoft.com/office/officeart/2008/layout/VerticalAccentList"/>
    <dgm:cxn modelId="{061E8D2C-291A-4F06-BEE5-9AFCBA3B869B}" type="presParOf" srcId="{91265974-9B41-4ACB-91A0-F391C0DB5054}" destId="{E469D344-3EF5-45DB-A82B-74DBA8A43829}" srcOrd="6" destOrd="0" presId="urn:microsoft.com/office/officeart/2008/layout/VerticalAccentList"/>
    <dgm:cxn modelId="{BA9B6CC8-67D0-42E6-B214-598E073D23D4}" type="presParOf" srcId="{91265974-9B41-4ACB-91A0-F391C0DB5054}" destId="{0EFBD4A8-7922-4708-A882-1F795528D6FF}" srcOrd="7" destOrd="0" presId="urn:microsoft.com/office/officeart/2008/layout/VerticalAccentList"/>
    <dgm:cxn modelId="{4C8C57D0-66E6-477B-ABC5-33E6D9E5E4C1}" type="presParOf" srcId="{C79C3ED4-77C4-42A5-85CF-E4885D909465}" destId="{833E7C54-5194-41C5-A8C8-B13A1505A887}" srcOrd="2" destOrd="0" presId="urn:microsoft.com/office/officeart/2008/layout/VerticalAccentList"/>
    <dgm:cxn modelId="{FBAC9E23-0889-4899-AAC8-320D56CEA216}" type="presParOf" srcId="{C79C3ED4-77C4-42A5-85CF-E4885D909465}" destId="{BBA3E1E4-9F2A-4ECE-B1B5-A60F6E52C7AD}" srcOrd="3" destOrd="0" presId="urn:microsoft.com/office/officeart/2008/layout/VerticalAccentList"/>
    <dgm:cxn modelId="{583D5731-C0A2-4F88-84B3-ABD52E76A3C0}" type="presParOf" srcId="{BBA3E1E4-9F2A-4ECE-B1B5-A60F6E52C7AD}" destId="{E3D35423-87B0-456F-ACC7-CFB8E2BC0AFA}" srcOrd="0" destOrd="0" presId="urn:microsoft.com/office/officeart/2008/layout/VerticalAccentList"/>
    <dgm:cxn modelId="{07059231-36FD-4CE0-8DA0-AE2C2FCD05EE}" type="presParOf" srcId="{C79C3ED4-77C4-42A5-85CF-E4885D909465}" destId="{3C054FA4-CB3D-4635-95D3-32F35F69C068}" srcOrd="4" destOrd="0" presId="urn:microsoft.com/office/officeart/2008/layout/VerticalAccentList"/>
    <dgm:cxn modelId="{D2BC6D8B-783B-4F53-AFEB-7A8C1041838B}" type="presParOf" srcId="{3C054FA4-CB3D-4635-95D3-32F35F69C068}" destId="{D6A809B1-9B68-45E9-A22A-93C0CD09A4AE}" srcOrd="0" destOrd="0" presId="urn:microsoft.com/office/officeart/2008/layout/VerticalAccentList"/>
    <dgm:cxn modelId="{78D5808B-D1FF-4ACD-A614-FEE88BCBC130}" type="presParOf" srcId="{3C054FA4-CB3D-4635-95D3-32F35F69C068}" destId="{173476D0-994E-4922-B2E7-B7D4C80BA704}" srcOrd="1" destOrd="0" presId="urn:microsoft.com/office/officeart/2008/layout/VerticalAccentList"/>
    <dgm:cxn modelId="{07E80A38-2F10-4920-B9C4-7BB2D1B5A77B}" type="presParOf" srcId="{3C054FA4-CB3D-4635-95D3-32F35F69C068}" destId="{BB9FDF13-C270-45E8-8CBB-20B68B389FD5}" srcOrd="2" destOrd="0" presId="urn:microsoft.com/office/officeart/2008/layout/VerticalAccentList"/>
    <dgm:cxn modelId="{982D91F6-4795-43EE-9FA1-A6396FA04EB1}" type="presParOf" srcId="{3C054FA4-CB3D-4635-95D3-32F35F69C068}" destId="{23FE6A94-D871-4559-A997-0CA21D9E86D4}" srcOrd="3" destOrd="0" presId="urn:microsoft.com/office/officeart/2008/layout/VerticalAccentList"/>
    <dgm:cxn modelId="{D4274B23-F00A-4941-8C3F-CDD08E6BF679}" type="presParOf" srcId="{3C054FA4-CB3D-4635-95D3-32F35F69C068}" destId="{42AAE86A-C03F-404F-A406-0C47D97BABAC}" srcOrd="4" destOrd="0" presId="urn:microsoft.com/office/officeart/2008/layout/VerticalAccentList"/>
    <dgm:cxn modelId="{50AB3C23-26AD-46E1-822D-F79BFD84DA50}" type="presParOf" srcId="{3C054FA4-CB3D-4635-95D3-32F35F69C068}" destId="{DB720FF3-880C-4300-9FB7-6EE64F5E34E7}" srcOrd="5" destOrd="0" presId="urn:microsoft.com/office/officeart/2008/layout/VerticalAccentList"/>
    <dgm:cxn modelId="{8ED7DAB2-E697-458C-A373-384CC71A0952}" type="presParOf" srcId="{3C054FA4-CB3D-4635-95D3-32F35F69C068}" destId="{FB9421E8-D8FA-49B7-BB73-17E422C08D38}" srcOrd="6" destOrd="0" presId="urn:microsoft.com/office/officeart/2008/layout/VerticalAccentList"/>
    <dgm:cxn modelId="{7638DDB1-3359-4EE4-AF3E-6F4DA9EF2BD2}" type="presParOf" srcId="{3C054FA4-CB3D-4635-95D3-32F35F69C068}" destId="{2CDCD521-FEF5-4E57-B7D2-DAACA7127A9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A4C6-486F-40F3-9570-9FE4D3B25AC3}">
      <dsp:nvSpPr>
        <dsp:cNvPr id="0" name=""/>
        <dsp:cNvSpPr/>
      </dsp:nvSpPr>
      <dsp:spPr>
        <a:xfrm>
          <a:off x="719816" y="2213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213"/>
        <a:ext cx="7436986" cy="676089"/>
      </dsp:txXfrm>
    </dsp:sp>
    <dsp:sp modelId="{07A4CBEA-A9B8-4154-991F-335DFBAF3F8C}">
      <dsp:nvSpPr>
        <dsp:cNvPr id="0" name=""/>
        <dsp:cNvSpPr/>
      </dsp:nvSpPr>
      <dsp:spPr>
        <a:xfrm>
          <a:off x="92499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CEC78D-C18F-49E9-801C-A93A650E6F77}">
      <dsp:nvSpPr>
        <dsp:cNvPr id="0" name=""/>
        <dsp:cNvSpPr/>
      </dsp:nvSpPr>
      <dsp:spPr>
        <a:xfrm>
          <a:off x="197030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68A251-DE7B-43CE-BC1C-2A9B4BC8F51B}">
      <dsp:nvSpPr>
        <dsp:cNvPr id="0" name=""/>
        <dsp:cNvSpPr/>
      </dsp:nvSpPr>
      <dsp:spPr>
        <a:xfrm>
          <a:off x="301644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F3C27-47B9-4A6E-B9C2-0F9F8DE1FADE}">
      <dsp:nvSpPr>
        <dsp:cNvPr id="0" name=""/>
        <dsp:cNvSpPr/>
      </dsp:nvSpPr>
      <dsp:spPr>
        <a:xfrm>
          <a:off x="406175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5C6FA4-51A1-4498-8DC7-2D7ABA019DCC}">
      <dsp:nvSpPr>
        <dsp:cNvPr id="0" name=""/>
        <dsp:cNvSpPr/>
      </dsp:nvSpPr>
      <dsp:spPr>
        <a:xfrm>
          <a:off x="5107887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0C31B7-377B-42EF-967B-C5860AB9FD07}">
      <dsp:nvSpPr>
        <dsp:cNvPr id="0" name=""/>
        <dsp:cNvSpPr/>
      </dsp:nvSpPr>
      <dsp:spPr>
        <a:xfrm>
          <a:off x="6153196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69D344-3EF5-45DB-A82B-74DBA8A43829}">
      <dsp:nvSpPr>
        <dsp:cNvPr id="0" name=""/>
        <dsp:cNvSpPr/>
      </dsp:nvSpPr>
      <dsp:spPr>
        <a:xfrm>
          <a:off x="7199333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FBD4A8-7922-4708-A882-1F795528D6FF}">
      <dsp:nvSpPr>
        <dsp:cNvPr id="0" name=""/>
        <dsp:cNvSpPr/>
      </dsp:nvSpPr>
      <dsp:spPr>
        <a:xfrm>
          <a:off x="719816" y="791367"/>
          <a:ext cx="7944026" cy="11510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sp:txBody>
      <dsp:txXfrm>
        <a:off x="719816" y="791367"/>
        <a:ext cx="7944026" cy="1151091"/>
      </dsp:txXfrm>
    </dsp:sp>
    <dsp:sp modelId="{E3D35423-87B0-456F-ACC7-CFB8E2BC0AFA}">
      <dsp:nvSpPr>
        <dsp:cNvPr id="0" name=""/>
        <dsp:cNvSpPr/>
      </dsp:nvSpPr>
      <dsp:spPr>
        <a:xfrm>
          <a:off x="719816" y="2127084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127084"/>
        <a:ext cx="7436986" cy="676089"/>
      </dsp:txXfrm>
    </dsp:sp>
    <dsp:sp modelId="{D6A809B1-9B68-45E9-A22A-93C0CD09A4AE}">
      <dsp:nvSpPr>
        <dsp:cNvPr id="0" name=""/>
        <dsp:cNvSpPr/>
      </dsp:nvSpPr>
      <dsp:spPr>
        <a:xfrm>
          <a:off x="719816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3476D0-994E-4922-B2E7-B7D4C80BA704}">
      <dsp:nvSpPr>
        <dsp:cNvPr id="0" name=""/>
        <dsp:cNvSpPr/>
      </dsp:nvSpPr>
      <dsp:spPr>
        <a:xfrm>
          <a:off x="1765125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FDF13-C270-45E8-8CBB-20B68B389FD5}">
      <dsp:nvSpPr>
        <dsp:cNvPr id="0" name=""/>
        <dsp:cNvSpPr/>
      </dsp:nvSpPr>
      <dsp:spPr>
        <a:xfrm>
          <a:off x="281126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FE6A94-D871-4559-A997-0CA21D9E86D4}">
      <dsp:nvSpPr>
        <dsp:cNvPr id="0" name=""/>
        <dsp:cNvSpPr/>
      </dsp:nvSpPr>
      <dsp:spPr>
        <a:xfrm>
          <a:off x="385657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AE86A-C03F-404F-A406-0C47D97BABAC}">
      <dsp:nvSpPr>
        <dsp:cNvPr id="0" name=""/>
        <dsp:cNvSpPr/>
      </dsp:nvSpPr>
      <dsp:spPr>
        <a:xfrm>
          <a:off x="490270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720FF3-880C-4300-9FB7-6EE64F5E34E7}">
      <dsp:nvSpPr>
        <dsp:cNvPr id="0" name=""/>
        <dsp:cNvSpPr/>
      </dsp:nvSpPr>
      <dsp:spPr>
        <a:xfrm>
          <a:off x="594801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9421E8-D8FA-49B7-BB73-17E422C08D38}">
      <dsp:nvSpPr>
        <dsp:cNvPr id="0" name=""/>
        <dsp:cNvSpPr/>
      </dsp:nvSpPr>
      <dsp:spPr>
        <a:xfrm>
          <a:off x="6994153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DCD521-FEF5-4E57-B7D2-DAACA7127A9B}">
      <dsp:nvSpPr>
        <dsp:cNvPr id="0" name=""/>
        <dsp:cNvSpPr/>
      </dsp:nvSpPr>
      <dsp:spPr>
        <a:xfrm>
          <a:off x="719816" y="2940896"/>
          <a:ext cx="7533667" cy="11017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sp:txBody>
      <dsp:txXfrm>
        <a:off x="719816" y="2940896"/>
        <a:ext cx="7533667" cy="110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A4C6-486F-40F3-9570-9FE4D3B25AC3}">
      <dsp:nvSpPr>
        <dsp:cNvPr id="0" name=""/>
        <dsp:cNvSpPr/>
      </dsp:nvSpPr>
      <dsp:spPr>
        <a:xfrm>
          <a:off x="719816" y="2213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213"/>
        <a:ext cx="7436986" cy="676089"/>
      </dsp:txXfrm>
    </dsp:sp>
    <dsp:sp modelId="{07A4CBEA-A9B8-4154-991F-335DFBAF3F8C}">
      <dsp:nvSpPr>
        <dsp:cNvPr id="0" name=""/>
        <dsp:cNvSpPr/>
      </dsp:nvSpPr>
      <dsp:spPr>
        <a:xfrm>
          <a:off x="92499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CEC78D-C18F-49E9-801C-A93A650E6F77}">
      <dsp:nvSpPr>
        <dsp:cNvPr id="0" name=""/>
        <dsp:cNvSpPr/>
      </dsp:nvSpPr>
      <dsp:spPr>
        <a:xfrm>
          <a:off x="197030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68A251-DE7B-43CE-BC1C-2A9B4BC8F51B}">
      <dsp:nvSpPr>
        <dsp:cNvPr id="0" name=""/>
        <dsp:cNvSpPr/>
      </dsp:nvSpPr>
      <dsp:spPr>
        <a:xfrm>
          <a:off x="301644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F3C27-47B9-4A6E-B9C2-0F9F8DE1FADE}">
      <dsp:nvSpPr>
        <dsp:cNvPr id="0" name=""/>
        <dsp:cNvSpPr/>
      </dsp:nvSpPr>
      <dsp:spPr>
        <a:xfrm>
          <a:off x="406175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5C6FA4-51A1-4498-8DC7-2D7ABA019DCC}">
      <dsp:nvSpPr>
        <dsp:cNvPr id="0" name=""/>
        <dsp:cNvSpPr/>
      </dsp:nvSpPr>
      <dsp:spPr>
        <a:xfrm>
          <a:off x="5107887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0C31B7-377B-42EF-967B-C5860AB9FD07}">
      <dsp:nvSpPr>
        <dsp:cNvPr id="0" name=""/>
        <dsp:cNvSpPr/>
      </dsp:nvSpPr>
      <dsp:spPr>
        <a:xfrm>
          <a:off x="6153196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69D344-3EF5-45DB-A82B-74DBA8A43829}">
      <dsp:nvSpPr>
        <dsp:cNvPr id="0" name=""/>
        <dsp:cNvSpPr/>
      </dsp:nvSpPr>
      <dsp:spPr>
        <a:xfrm>
          <a:off x="7199333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FBD4A8-7922-4708-A882-1F795528D6FF}">
      <dsp:nvSpPr>
        <dsp:cNvPr id="0" name=""/>
        <dsp:cNvSpPr/>
      </dsp:nvSpPr>
      <dsp:spPr>
        <a:xfrm>
          <a:off x="719816" y="791367"/>
          <a:ext cx="7944026" cy="11510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sp:txBody>
      <dsp:txXfrm>
        <a:off x="719816" y="791367"/>
        <a:ext cx="7944026" cy="1151091"/>
      </dsp:txXfrm>
    </dsp:sp>
    <dsp:sp modelId="{E3D35423-87B0-456F-ACC7-CFB8E2BC0AFA}">
      <dsp:nvSpPr>
        <dsp:cNvPr id="0" name=""/>
        <dsp:cNvSpPr/>
      </dsp:nvSpPr>
      <dsp:spPr>
        <a:xfrm>
          <a:off x="719816" y="2127084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127084"/>
        <a:ext cx="7436986" cy="676089"/>
      </dsp:txXfrm>
    </dsp:sp>
    <dsp:sp modelId="{D6A809B1-9B68-45E9-A22A-93C0CD09A4AE}">
      <dsp:nvSpPr>
        <dsp:cNvPr id="0" name=""/>
        <dsp:cNvSpPr/>
      </dsp:nvSpPr>
      <dsp:spPr>
        <a:xfrm>
          <a:off x="719816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3476D0-994E-4922-B2E7-B7D4C80BA704}">
      <dsp:nvSpPr>
        <dsp:cNvPr id="0" name=""/>
        <dsp:cNvSpPr/>
      </dsp:nvSpPr>
      <dsp:spPr>
        <a:xfrm>
          <a:off x="1765125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FDF13-C270-45E8-8CBB-20B68B389FD5}">
      <dsp:nvSpPr>
        <dsp:cNvPr id="0" name=""/>
        <dsp:cNvSpPr/>
      </dsp:nvSpPr>
      <dsp:spPr>
        <a:xfrm>
          <a:off x="281126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FE6A94-D871-4559-A997-0CA21D9E86D4}">
      <dsp:nvSpPr>
        <dsp:cNvPr id="0" name=""/>
        <dsp:cNvSpPr/>
      </dsp:nvSpPr>
      <dsp:spPr>
        <a:xfrm>
          <a:off x="385657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AE86A-C03F-404F-A406-0C47D97BABAC}">
      <dsp:nvSpPr>
        <dsp:cNvPr id="0" name=""/>
        <dsp:cNvSpPr/>
      </dsp:nvSpPr>
      <dsp:spPr>
        <a:xfrm>
          <a:off x="490270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720FF3-880C-4300-9FB7-6EE64F5E34E7}">
      <dsp:nvSpPr>
        <dsp:cNvPr id="0" name=""/>
        <dsp:cNvSpPr/>
      </dsp:nvSpPr>
      <dsp:spPr>
        <a:xfrm>
          <a:off x="594801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9421E8-D8FA-49B7-BB73-17E422C08D38}">
      <dsp:nvSpPr>
        <dsp:cNvPr id="0" name=""/>
        <dsp:cNvSpPr/>
      </dsp:nvSpPr>
      <dsp:spPr>
        <a:xfrm>
          <a:off x="6994153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DCD521-FEF5-4E57-B7D2-DAACA7127A9B}">
      <dsp:nvSpPr>
        <dsp:cNvPr id="0" name=""/>
        <dsp:cNvSpPr/>
      </dsp:nvSpPr>
      <dsp:spPr>
        <a:xfrm>
          <a:off x="719816" y="2940896"/>
          <a:ext cx="7533667" cy="11017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sp:txBody>
      <dsp:txXfrm>
        <a:off x="719816" y="2940896"/>
        <a:ext cx="7533667" cy="110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2) Hướng phát triển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52926"/>
              </p:ext>
            </p:extLst>
          </p:nvPr>
        </p:nvGraphicFramePr>
        <p:xfrm>
          <a:off x="879635" y="1797245"/>
          <a:ext cx="9659404" cy="418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0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2) Hướng phát triển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52926"/>
              </p:ext>
            </p:extLst>
          </p:nvPr>
        </p:nvGraphicFramePr>
        <p:xfrm>
          <a:off x="879635" y="1797245"/>
          <a:ext cx="9659404" cy="418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0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Gear Drives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MÔI TRƯỜNG TRƯỜNG ĐẠI HỌC TÀI NGUYÊN VÀ MÔI TRƯỜNG TP.HCM KHOA HỆ THỐNG THÔNG TIN VÀ VIỄN THÁM</dc:title>
  <dc:creator>USER</dc:creator>
  <cp:lastModifiedBy>nguyen</cp:lastModifiedBy>
  <cp:revision>45</cp:revision>
  <dcterms:created xsi:type="dcterms:W3CDTF">2017-05-14T15:49:00Z</dcterms:created>
  <dcterms:modified xsi:type="dcterms:W3CDTF">2017-06-07T17:38:50Z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