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8" r:id="rId2"/>
    <p:sldId id="290" r:id="rId3"/>
    <p:sldId id="291" r:id="rId4"/>
    <p:sldId id="292" r:id="rId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I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E822C-8299-4493-A031-3945121AFA82}" type="doc">
      <dgm:prSet loTypeId="urn:microsoft.com/office/officeart/2008/layout/VerticalAccentList" loCatId="list" qsTypeId="urn:microsoft.com/office/officeart/2005/8/quickstyle/simple3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F87B2970-9676-47EF-A823-75C1FA939223}">
      <dgm:prSet phldrT="[Text]"/>
      <dgm:spPr/>
      <dgm:t>
        <a:bodyPr/>
        <a:lstStyle/>
        <a:p>
          <a:endParaRPr lang="en-US" dirty="0"/>
        </a:p>
      </dgm:t>
    </dgm:pt>
    <dgm:pt modelId="{30A62839-0C44-489F-8792-40572B25756A}" type="parTrans" cxnId="{1EC8EB2D-3C78-4E4D-AB4D-3CA19AE34B65}">
      <dgm:prSet/>
      <dgm:spPr/>
      <dgm:t>
        <a:bodyPr/>
        <a:lstStyle/>
        <a:p>
          <a:endParaRPr lang="en-US"/>
        </a:p>
      </dgm:t>
    </dgm:pt>
    <dgm:pt modelId="{929DE524-2FDE-4E6F-86CB-AB0362E73EE0}" type="sibTrans" cxnId="{1EC8EB2D-3C78-4E4D-AB4D-3CA19AE34B65}">
      <dgm:prSet/>
      <dgm:spPr/>
      <dgm:t>
        <a:bodyPr/>
        <a:lstStyle/>
        <a:p>
          <a:endParaRPr lang="en-US"/>
        </a:p>
      </dgm:t>
    </dgm:pt>
    <dgm:pt modelId="{137B9EA8-7A53-4929-BC31-6C7640ACDB6B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cải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tiến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chức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năng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như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>
              <a:latin typeface="Times New Roman" panose="02020603050405020304" charset="0"/>
              <a:cs typeface="Times New Roman" panose="02020603050405020304" charset="0"/>
            </a:rPr>
            <a:t>: </a:t>
          </a:r>
          <a:r>
            <a:rPr lang="en-US" sz="2000" smtClean="0">
              <a:latin typeface="Times New Roman" panose="02020603050405020304" charset="0"/>
              <a:cs typeface="Times New Roman" panose="02020603050405020304" charset="0"/>
            </a:rPr>
            <a:t>phân trang,liên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hệ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trực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tuyến</a:t>
          </a:r>
          <a:r>
            <a:rPr lang="en-US" sz="200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smtClean="0">
              <a:latin typeface="Times New Roman" panose="02020603050405020304" charset="0"/>
              <a:cs typeface="Times New Roman" panose="02020603050405020304" charset="0"/>
            </a:rPr>
            <a:t>thêm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đường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link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liên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kết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đến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map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facebook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,.. </a:t>
          </a:r>
        </a:p>
      </dgm:t>
    </dgm:pt>
    <dgm:pt modelId="{0A877353-C8EE-41CF-A221-673632A4DD92}" type="parTrans" cxnId="{A0158830-664C-445C-87A8-89E4A652B6B2}">
      <dgm:prSet/>
      <dgm:spPr/>
      <dgm:t>
        <a:bodyPr/>
        <a:lstStyle/>
        <a:p>
          <a:endParaRPr lang="en-US"/>
        </a:p>
      </dgm:t>
    </dgm:pt>
    <dgm:pt modelId="{CFF674A4-A1A9-45A2-8096-15583C2E72B4}" type="sibTrans" cxnId="{A0158830-664C-445C-87A8-89E4A652B6B2}">
      <dgm:prSet/>
      <dgm:spPr/>
      <dgm:t>
        <a:bodyPr/>
        <a:lstStyle/>
        <a:p>
          <a:endParaRPr lang="en-US"/>
        </a:p>
      </dgm:t>
    </dgm:pt>
    <dgm:pt modelId="{7C94CCF0-D47A-4CD8-AE30-EC2EFFF28E63}">
      <dgm:prSet phldrT="[Text]"/>
      <dgm:spPr/>
      <dgm:t>
        <a:bodyPr/>
        <a:lstStyle/>
        <a:p>
          <a:endParaRPr lang="en-US" dirty="0"/>
        </a:p>
      </dgm:t>
    </dgm:pt>
    <dgm:pt modelId="{EBC50963-C5E0-4D3B-9D92-E6EAE82F3ED8}" type="parTrans" cxnId="{55B07BE5-404A-4B4F-849F-68D5E63C8FF6}">
      <dgm:prSet/>
      <dgm:spPr/>
      <dgm:t>
        <a:bodyPr/>
        <a:lstStyle/>
        <a:p>
          <a:endParaRPr lang="en-US"/>
        </a:p>
      </dgm:t>
    </dgm:pt>
    <dgm:pt modelId="{4C05905D-47DB-48D0-B68B-FB6F16C6513E}" type="sibTrans" cxnId="{55B07BE5-404A-4B4F-849F-68D5E63C8FF6}">
      <dgm:prSet/>
      <dgm:spPr/>
      <dgm:t>
        <a:bodyPr/>
        <a:lstStyle/>
        <a:p>
          <a:endParaRPr lang="en-US"/>
        </a:p>
      </dgm:t>
    </dgm:pt>
    <dgm:pt modelId="{F12F3448-CC38-4EC6-AC00-44DFECF3A432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Hỗ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trợ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trang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Tuyển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dụng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hướng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dẫn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mua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hàng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thanh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dirty="0" err="1">
              <a:latin typeface="Times New Roman" panose="02020603050405020304" charset="0"/>
              <a:cs typeface="Times New Roman" panose="02020603050405020304" charset="0"/>
            </a:rPr>
            <a:t>toán</a:t>
          </a:r>
          <a:r>
            <a:rPr lang="en-US" sz="2000" dirty="0">
              <a:latin typeface="Times New Roman" panose="02020603050405020304" charset="0"/>
              <a:cs typeface="Times New Roman" panose="02020603050405020304" charset="0"/>
            </a:rPr>
            <a:t>,..  </a:t>
          </a:r>
        </a:p>
      </dgm:t>
    </dgm:pt>
    <dgm:pt modelId="{BD03B4BE-237D-4B04-826A-4D9C6A32BCA3}" type="parTrans" cxnId="{42595EA3-168E-4CF3-A182-9990EC592F3F}">
      <dgm:prSet/>
      <dgm:spPr/>
      <dgm:t>
        <a:bodyPr/>
        <a:lstStyle/>
        <a:p>
          <a:endParaRPr lang="en-US"/>
        </a:p>
      </dgm:t>
    </dgm:pt>
    <dgm:pt modelId="{B747B5CC-C45A-43E2-940D-D0DD6957DA60}" type="sibTrans" cxnId="{42595EA3-168E-4CF3-A182-9990EC592F3F}">
      <dgm:prSet/>
      <dgm:spPr/>
      <dgm:t>
        <a:bodyPr/>
        <a:lstStyle/>
        <a:p>
          <a:endParaRPr lang="en-US"/>
        </a:p>
      </dgm:t>
    </dgm:pt>
    <dgm:pt modelId="{C79C3ED4-77C4-42A5-85CF-E4885D909465}" type="pres">
      <dgm:prSet presAssocID="{42CE822C-8299-4493-A031-3945121AFA8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E1B1CF76-1AE1-4B5E-8441-701550570A08}" type="pres">
      <dgm:prSet presAssocID="{F87B2970-9676-47EF-A823-75C1FA939223}" presName="parenttextcomposite" presStyleCnt="0"/>
      <dgm:spPr/>
    </dgm:pt>
    <dgm:pt modelId="{D147A4C6-486F-40F3-9570-9FE4D3B25AC3}" type="pres">
      <dgm:prSet presAssocID="{F87B2970-9676-47EF-A823-75C1FA939223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65974-9B41-4ACB-91A0-F391C0DB5054}" type="pres">
      <dgm:prSet presAssocID="{F87B2970-9676-47EF-A823-75C1FA939223}" presName="composite" presStyleCnt="0"/>
      <dgm:spPr/>
    </dgm:pt>
    <dgm:pt modelId="{07A4CBEA-A9B8-4154-991F-335DFBAF3F8C}" type="pres">
      <dgm:prSet presAssocID="{F87B2970-9676-47EF-A823-75C1FA939223}" presName="chevron1" presStyleLbl="alignNode1" presStyleIdx="0" presStyleCnt="14"/>
      <dgm:spPr/>
    </dgm:pt>
    <dgm:pt modelId="{94CEC78D-C18F-49E9-801C-A93A650E6F77}" type="pres">
      <dgm:prSet presAssocID="{F87B2970-9676-47EF-A823-75C1FA939223}" presName="chevron2" presStyleLbl="alignNode1" presStyleIdx="1" presStyleCnt="14"/>
      <dgm:spPr/>
    </dgm:pt>
    <dgm:pt modelId="{9A68A251-DE7B-43CE-BC1C-2A9B4BC8F51B}" type="pres">
      <dgm:prSet presAssocID="{F87B2970-9676-47EF-A823-75C1FA939223}" presName="chevron3" presStyleLbl="alignNode1" presStyleIdx="2" presStyleCnt="14"/>
      <dgm:spPr/>
    </dgm:pt>
    <dgm:pt modelId="{64AF3C27-47B9-4A6E-B9C2-0F9F8DE1FADE}" type="pres">
      <dgm:prSet presAssocID="{F87B2970-9676-47EF-A823-75C1FA939223}" presName="chevron4" presStyleLbl="alignNode1" presStyleIdx="3" presStyleCnt="14"/>
      <dgm:spPr/>
    </dgm:pt>
    <dgm:pt modelId="{AE5C6FA4-51A1-4498-8DC7-2D7ABA019DCC}" type="pres">
      <dgm:prSet presAssocID="{F87B2970-9676-47EF-A823-75C1FA939223}" presName="chevron5" presStyleLbl="alignNode1" presStyleIdx="4" presStyleCnt="14"/>
      <dgm:spPr/>
    </dgm:pt>
    <dgm:pt modelId="{F90C31B7-377B-42EF-967B-C5860AB9FD07}" type="pres">
      <dgm:prSet presAssocID="{F87B2970-9676-47EF-A823-75C1FA939223}" presName="chevron6" presStyleLbl="alignNode1" presStyleIdx="5" presStyleCnt="14"/>
      <dgm:spPr/>
    </dgm:pt>
    <dgm:pt modelId="{E469D344-3EF5-45DB-A82B-74DBA8A43829}" type="pres">
      <dgm:prSet presAssocID="{F87B2970-9676-47EF-A823-75C1FA939223}" presName="chevron7" presStyleLbl="alignNode1" presStyleIdx="6" presStyleCnt="14"/>
      <dgm:spPr/>
    </dgm:pt>
    <dgm:pt modelId="{0EFBD4A8-7922-4708-A882-1F795528D6FF}" type="pres">
      <dgm:prSet presAssocID="{F87B2970-9676-47EF-A823-75C1FA939223}" presName="childtext" presStyleLbl="solidFgAcc1" presStyleIdx="0" presStyleCnt="2" custScaleX="105447" custScaleY="10447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7C54-5194-41C5-A8C8-B13A1505A887}" type="pres">
      <dgm:prSet presAssocID="{929DE524-2FDE-4E6F-86CB-AB0362E73EE0}" presName="sibTrans" presStyleCnt="0"/>
      <dgm:spPr/>
    </dgm:pt>
    <dgm:pt modelId="{BBA3E1E4-9F2A-4ECE-B1B5-A60F6E52C7AD}" type="pres">
      <dgm:prSet presAssocID="{7C94CCF0-D47A-4CD8-AE30-EC2EFFF28E63}" presName="parenttextcomposite" presStyleCnt="0"/>
      <dgm:spPr/>
    </dgm:pt>
    <dgm:pt modelId="{E3D35423-87B0-456F-ACC7-CFB8E2BC0AFA}" type="pres">
      <dgm:prSet presAssocID="{7C94CCF0-D47A-4CD8-AE30-EC2EFFF28E63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54FA4-CB3D-4635-95D3-32F35F69C068}" type="pres">
      <dgm:prSet presAssocID="{7C94CCF0-D47A-4CD8-AE30-EC2EFFF28E63}" presName="composite" presStyleCnt="0"/>
      <dgm:spPr/>
    </dgm:pt>
    <dgm:pt modelId="{D6A809B1-9B68-45E9-A22A-93C0CD09A4AE}" type="pres">
      <dgm:prSet presAssocID="{7C94CCF0-D47A-4CD8-AE30-EC2EFFF28E63}" presName="chevron1" presStyleLbl="alignNode1" presStyleIdx="7" presStyleCnt="14"/>
      <dgm:spPr/>
    </dgm:pt>
    <dgm:pt modelId="{173476D0-994E-4922-B2E7-B7D4C80BA704}" type="pres">
      <dgm:prSet presAssocID="{7C94CCF0-D47A-4CD8-AE30-EC2EFFF28E63}" presName="chevron2" presStyleLbl="alignNode1" presStyleIdx="8" presStyleCnt="14"/>
      <dgm:spPr/>
    </dgm:pt>
    <dgm:pt modelId="{BB9FDF13-C270-45E8-8CBB-20B68B389FD5}" type="pres">
      <dgm:prSet presAssocID="{7C94CCF0-D47A-4CD8-AE30-EC2EFFF28E63}" presName="chevron3" presStyleLbl="alignNode1" presStyleIdx="9" presStyleCnt="14"/>
      <dgm:spPr/>
    </dgm:pt>
    <dgm:pt modelId="{23FE6A94-D871-4559-A997-0CA21D9E86D4}" type="pres">
      <dgm:prSet presAssocID="{7C94CCF0-D47A-4CD8-AE30-EC2EFFF28E63}" presName="chevron4" presStyleLbl="alignNode1" presStyleIdx="10" presStyleCnt="14"/>
      <dgm:spPr/>
    </dgm:pt>
    <dgm:pt modelId="{42AAE86A-C03F-404F-A406-0C47D97BABAC}" type="pres">
      <dgm:prSet presAssocID="{7C94CCF0-D47A-4CD8-AE30-EC2EFFF28E63}" presName="chevron5" presStyleLbl="alignNode1" presStyleIdx="11" presStyleCnt="14"/>
      <dgm:spPr/>
    </dgm:pt>
    <dgm:pt modelId="{DB720FF3-880C-4300-9FB7-6EE64F5E34E7}" type="pres">
      <dgm:prSet presAssocID="{7C94CCF0-D47A-4CD8-AE30-EC2EFFF28E63}" presName="chevron6" presStyleLbl="alignNode1" presStyleIdx="12" presStyleCnt="14"/>
      <dgm:spPr/>
    </dgm:pt>
    <dgm:pt modelId="{FB9421E8-D8FA-49B7-BB73-17E422C08D38}" type="pres">
      <dgm:prSet presAssocID="{7C94CCF0-D47A-4CD8-AE30-EC2EFFF28E63}" presName="chevron7" presStyleLbl="alignNode1" presStyleIdx="13" presStyleCnt="14"/>
      <dgm:spPr/>
    </dgm:pt>
    <dgm:pt modelId="{2CDCD521-FEF5-4E57-B7D2-DAACA7127A9B}" type="pres">
      <dgm:prSet presAssocID="{7C94CCF0-D47A-4CD8-AE30-EC2EFFF28E63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C8EB2D-3C78-4E4D-AB4D-3CA19AE34B65}" srcId="{42CE822C-8299-4493-A031-3945121AFA82}" destId="{F87B2970-9676-47EF-A823-75C1FA939223}" srcOrd="0" destOrd="0" parTransId="{30A62839-0C44-489F-8792-40572B25756A}" sibTransId="{929DE524-2FDE-4E6F-86CB-AB0362E73EE0}"/>
    <dgm:cxn modelId="{55B07BE5-404A-4B4F-849F-68D5E63C8FF6}" srcId="{42CE822C-8299-4493-A031-3945121AFA82}" destId="{7C94CCF0-D47A-4CD8-AE30-EC2EFFF28E63}" srcOrd="1" destOrd="0" parTransId="{EBC50963-C5E0-4D3B-9D92-E6EAE82F3ED8}" sibTransId="{4C05905D-47DB-48D0-B68B-FB6F16C6513E}"/>
    <dgm:cxn modelId="{42595EA3-168E-4CF3-A182-9990EC592F3F}" srcId="{7C94CCF0-D47A-4CD8-AE30-EC2EFFF28E63}" destId="{F12F3448-CC38-4EC6-AC00-44DFECF3A432}" srcOrd="0" destOrd="0" parTransId="{BD03B4BE-237D-4B04-826A-4D9C6A32BCA3}" sibTransId="{B747B5CC-C45A-43E2-940D-D0DD6957DA60}"/>
    <dgm:cxn modelId="{0C6C54C9-6C1D-4D46-A788-743A7E24697A}" type="presOf" srcId="{7C94CCF0-D47A-4CD8-AE30-EC2EFFF28E63}" destId="{E3D35423-87B0-456F-ACC7-CFB8E2BC0AFA}" srcOrd="0" destOrd="0" presId="urn:microsoft.com/office/officeart/2008/layout/VerticalAccentList"/>
    <dgm:cxn modelId="{00902E3C-74D4-4EA5-9568-93099110FBDE}" type="presOf" srcId="{F87B2970-9676-47EF-A823-75C1FA939223}" destId="{D147A4C6-486F-40F3-9570-9FE4D3B25AC3}" srcOrd="0" destOrd="0" presId="urn:microsoft.com/office/officeart/2008/layout/VerticalAccentList"/>
    <dgm:cxn modelId="{33B966F4-A396-462C-A22A-ADBAB801EF4A}" type="presOf" srcId="{F12F3448-CC38-4EC6-AC00-44DFECF3A432}" destId="{2CDCD521-FEF5-4E57-B7D2-DAACA7127A9B}" srcOrd="0" destOrd="0" presId="urn:microsoft.com/office/officeart/2008/layout/VerticalAccentList"/>
    <dgm:cxn modelId="{1AD55FB1-F020-4B5D-855C-E3B5F557AAB4}" type="presOf" srcId="{42CE822C-8299-4493-A031-3945121AFA82}" destId="{C79C3ED4-77C4-42A5-85CF-E4885D909465}" srcOrd="0" destOrd="0" presId="urn:microsoft.com/office/officeart/2008/layout/VerticalAccentList"/>
    <dgm:cxn modelId="{C92A0AA7-13C7-4589-B318-D425AD2481BB}" type="presOf" srcId="{137B9EA8-7A53-4929-BC31-6C7640ACDB6B}" destId="{0EFBD4A8-7922-4708-A882-1F795528D6FF}" srcOrd="0" destOrd="0" presId="urn:microsoft.com/office/officeart/2008/layout/VerticalAccentList"/>
    <dgm:cxn modelId="{A0158830-664C-445C-87A8-89E4A652B6B2}" srcId="{F87B2970-9676-47EF-A823-75C1FA939223}" destId="{137B9EA8-7A53-4929-BC31-6C7640ACDB6B}" srcOrd="0" destOrd="0" parTransId="{0A877353-C8EE-41CF-A221-673632A4DD92}" sibTransId="{CFF674A4-A1A9-45A2-8096-15583C2E72B4}"/>
    <dgm:cxn modelId="{DFB551C6-0009-489B-AF0E-593DC1EF3666}" type="presParOf" srcId="{C79C3ED4-77C4-42A5-85CF-E4885D909465}" destId="{E1B1CF76-1AE1-4B5E-8441-701550570A08}" srcOrd="0" destOrd="0" presId="urn:microsoft.com/office/officeart/2008/layout/VerticalAccentList"/>
    <dgm:cxn modelId="{44605181-1940-49A6-B0E9-638CE72AF62E}" type="presParOf" srcId="{E1B1CF76-1AE1-4B5E-8441-701550570A08}" destId="{D147A4C6-486F-40F3-9570-9FE4D3B25AC3}" srcOrd="0" destOrd="0" presId="urn:microsoft.com/office/officeart/2008/layout/VerticalAccentList"/>
    <dgm:cxn modelId="{920A0EB4-C7C4-4D90-B970-2599F2912DD6}" type="presParOf" srcId="{C79C3ED4-77C4-42A5-85CF-E4885D909465}" destId="{91265974-9B41-4ACB-91A0-F391C0DB5054}" srcOrd="1" destOrd="0" presId="urn:microsoft.com/office/officeart/2008/layout/VerticalAccentList"/>
    <dgm:cxn modelId="{2A844916-8106-4B32-84E0-C94FF7F50EBC}" type="presParOf" srcId="{91265974-9B41-4ACB-91A0-F391C0DB5054}" destId="{07A4CBEA-A9B8-4154-991F-335DFBAF3F8C}" srcOrd="0" destOrd="0" presId="urn:microsoft.com/office/officeart/2008/layout/VerticalAccentList"/>
    <dgm:cxn modelId="{694A50AD-C112-4244-A092-F1A5E995E3CA}" type="presParOf" srcId="{91265974-9B41-4ACB-91A0-F391C0DB5054}" destId="{94CEC78D-C18F-49E9-801C-A93A650E6F77}" srcOrd="1" destOrd="0" presId="urn:microsoft.com/office/officeart/2008/layout/VerticalAccentList"/>
    <dgm:cxn modelId="{861D61AA-1D59-4CF0-BE75-2A8EC535D84A}" type="presParOf" srcId="{91265974-9B41-4ACB-91A0-F391C0DB5054}" destId="{9A68A251-DE7B-43CE-BC1C-2A9B4BC8F51B}" srcOrd="2" destOrd="0" presId="urn:microsoft.com/office/officeart/2008/layout/VerticalAccentList"/>
    <dgm:cxn modelId="{C09E9C60-35D6-49AF-B871-EE30C91A9B09}" type="presParOf" srcId="{91265974-9B41-4ACB-91A0-F391C0DB5054}" destId="{64AF3C27-47B9-4A6E-B9C2-0F9F8DE1FADE}" srcOrd="3" destOrd="0" presId="urn:microsoft.com/office/officeart/2008/layout/VerticalAccentList"/>
    <dgm:cxn modelId="{F127FB3F-966E-4FD9-AE95-8F1DD36BD617}" type="presParOf" srcId="{91265974-9B41-4ACB-91A0-F391C0DB5054}" destId="{AE5C6FA4-51A1-4498-8DC7-2D7ABA019DCC}" srcOrd="4" destOrd="0" presId="urn:microsoft.com/office/officeart/2008/layout/VerticalAccentList"/>
    <dgm:cxn modelId="{E548EA0A-39B6-44B2-8FB8-BD1D03194A5B}" type="presParOf" srcId="{91265974-9B41-4ACB-91A0-F391C0DB5054}" destId="{F90C31B7-377B-42EF-967B-C5860AB9FD07}" srcOrd="5" destOrd="0" presId="urn:microsoft.com/office/officeart/2008/layout/VerticalAccentList"/>
    <dgm:cxn modelId="{26583B25-F5B5-4AC5-A601-96BF7477BC3B}" type="presParOf" srcId="{91265974-9B41-4ACB-91A0-F391C0DB5054}" destId="{E469D344-3EF5-45DB-A82B-74DBA8A43829}" srcOrd="6" destOrd="0" presId="urn:microsoft.com/office/officeart/2008/layout/VerticalAccentList"/>
    <dgm:cxn modelId="{DEFA94A5-BC42-4882-AFFC-61D2D516880E}" type="presParOf" srcId="{91265974-9B41-4ACB-91A0-F391C0DB5054}" destId="{0EFBD4A8-7922-4708-A882-1F795528D6FF}" srcOrd="7" destOrd="0" presId="urn:microsoft.com/office/officeart/2008/layout/VerticalAccentList"/>
    <dgm:cxn modelId="{AA53A81E-0147-4529-9222-B09013214CC6}" type="presParOf" srcId="{C79C3ED4-77C4-42A5-85CF-E4885D909465}" destId="{833E7C54-5194-41C5-A8C8-B13A1505A887}" srcOrd="2" destOrd="0" presId="urn:microsoft.com/office/officeart/2008/layout/VerticalAccentList"/>
    <dgm:cxn modelId="{5FC2D51E-D9BF-4A9F-8C4F-ACBF01715FD5}" type="presParOf" srcId="{C79C3ED4-77C4-42A5-85CF-E4885D909465}" destId="{BBA3E1E4-9F2A-4ECE-B1B5-A60F6E52C7AD}" srcOrd="3" destOrd="0" presId="urn:microsoft.com/office/officeart/2008/layout/VerticalAccentList"/>
    <dgm:cxn modelId="{208FA20A-67C0-414A-AAFF-8C52C3E8B745}" type="presParOf" srcId="{BBA3E1E4-9F2A-4ECE-B1B5-A60F6E52C7AD}" destId="{E3D35423-87B0-456F-ACC7-CFB8E2BC0AFA}" srcOrd="0" destOrd="0" presId="urn:microsoft.com/office/officeart/2008/layout/VerticalAccentList"/>
    <dgm:cxn modelId="{B2ACD539-6455-4D04-9850-8517BAA7CC28}" type="presParOf" srcId="{C79C3ED4-77C4-42A5-85CF-E4885D909465}" destId="{3C054FA4-CB3D-4635-95D3-32F35F69C068}" srcOrd="4" destOrd="0" presId="urn:microsoft.com/office/officeart/2008/layout/VerticalAccentList"/>
    <dgm:cxn modelId="{D3256987-1275-48CD-A142-7A2577818E7A}" type="presParOf" srcId="{3C054FA4-CB3D-4635-95D3-32F35F69C068}" destId="{D6A809B1-9B68-45E9-A22A-93C0CD09A4AE}" srcOrd="0" destOrd="0" presId="urn:microsoft.com/office/officeart/2008/layout/VerticalAccentList"/>
    <dgm:cxn modelId="{47DD7028-535C-4D08-A545-704B710E649A}" type="presParOf" srcId="{3C054FA4-CB3D-4635-95D3-32F35F69C068}" destId="{173476D0-994E-4922-B2E7-B7D4C80BA704}" srcOrd="1" destOrd="0" presId="urn:microsoft.com/office/officeart/2008/layout/VerticalAccentList"/>
    <dgm:cxn modelId="{930A788B-BA75-4450-BDAB-BBD513569FF8}" type="presParOf" srcId="{3C054FA4-CB3D-4635-95D3-32F35F69C068}" destId="{BB9FDF13-C270-45E8-8CBB-20B68B389FD5}" srcOrd="2" destOrd="0" presId="urn:microsoft.com/office/officeart/2008/layout/VerticalAccentList"/>
    <dgm:cxn modelId="{2BDAFEB8-E856-45BE-ABD0-FEBEF2684F23}" type="presParOf" srcId="{3C054FA4-CB3D-4635-95D3-32F35F69C068}" destId="{23FE6A94-D871-4559-A997-0CA21D9E86D4}" srcOrd="3" destOrd="0" presId="urn:microsoft.com/office/officeart/2008/layout/VerticalAccentList"/>
    <dgm:cxn modelId="{C9234DA4-FFEB-4452-B6FA-9CD720E1E454}" type="presParOf" srcId="{3C054FA4-CB3D-4635-95D3-32F35F69C068}" destId="{42AAE86A-C03F-404F-A406-0C47D97BABAC}" srcOrd="4" destOrd="0" presId="urn:microsoft.com/office/officeart/2008/layout/VerticalAccentList"/>
    <dgm:cxn modelId="{0EEDE097-D7C9-4DAD-B501-2C5E6E3A4B10}" type="presParOf" srcId="{3C054FA4-CB3D-4635-95D3-32F35F69C068}" destId="{DB720FF3-880C-4300-9FB7-6EE64F5E34E7}" srcOrd="5" destOrd="0" presId="urn:microsoft.com/office/officeart/2008/layout/VerticalAccentList"/>
    <dgm:cxn modelId="{11807FC9-2CFD-4E76-9B18-F97B295FE4B2}" type="presParOf" srcId="{3C054FA4-CB3D-4635-95D3-32F35F69C068}" destId="{FB9421E8-D8FA-49B7-BB73-17E422C08D38}" srcOrd="6" destOrd="0" presId="urn:microsoft.com/office/officeart/2008/layout/VerticalAccentList"/>
    <dgm:cxn modelId="{323FDB52-175F-4CBB-9387-92D1A0C4DD7B}" type="presParOf" srcId="{3C054FA4-CB3D-4635-95D3-32F35F69C068}" destId="{2CDCD521-FEF5-4E57-B7D2-DAACA7127A9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7A4C6-486F-40F3-9570-9FE4D3B25AC3}">
      <dsp:nvSpPr>
        <dsp:cNvPr id="0" name=""/>
        <dsp:cNvSpPr/>
      </dsp:nvSpPr>
      <dsp:spPr>
        <a:xfrm>
          <a:off x="719816" y="2213"/>
          <a:ext cx="7436986" cy="67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719816" y="2213"/>
        <a:ext cx="7436986" cy="676089"/>
      </dsp:txXfrm>
    </dsp:sp>
    <dsp:sp modelId="{07A4CBEA-A9B8-4154-991F-335DFBAF3F8C}">
      <dsp:nvSpPr>
        <dsp:cNvPr id="0" name=""/>
        <dsp:cNvSpPr/>
      </dsp:nvSpPr>
      <dsp:spPr>
        <a:xfrm>
          <a:off x="924995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CEC78D-C18F-49E9-801C-A93A650E6F77}">
      <dsp:nvSpPr>
        <dsp:cNvPr id="0" name=""/>
        <dsp:cNvSpPr/>
      </dsp:nvSpPr>
      <dsp:spPr>
        <a:xfrm>
          <a:off x="1970305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68A251-DE7B-43CE-BC1C-2A9B4BC8F51B}">
      <dsp:nvSpPr>
        <dsp:cNvPr id="0" name=""/>
        <dsp:cNvSpPr/>
      </dsp:nvSpPr>
      <dsp:spPr>
        <a:xfrm>
          <a:off x="3016441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AF3C27-47B9-4A6E-B9C2-0F9F8DE1FADE}">
      <dsp:nvSpPr>
        <dsp:cNvPr id="0" name=""/>
        <dsp:cNvSpPr/>
      </dsp:nvSpPr>
      <dsp:spPr>
        <a:xfrm>
          <a:off x="4061751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5C6FA4-51A1-4498-8DC7-2D7ABA019DCC}">
      <dsp:nvSpPr>
        <dsp:cNvPr id="0" name=""/>
        <dsp:cNvSpPr/>
      </dsp:nvSpPr>
      <dsp:spPr>
        <a:xfrm>
          <a:off x="5107887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0C31B7-377B-42EF-967B-C5860AB9FD07}">
      <dsp:nvSpPr>
        <dsp:cNvPr id="0" name=""/>
        <dsp:cNvSpPr/>
      </dsp:nvSpPr>
      <dsp:spPr>
        <a:xfrm>
          <a:off x="6153196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69D344-3EF5-45DB-A82B-74DBA8A43829}">
      <dsp:nvSpPr>
        <dsp:cNvPr id="0" name=""/>
        <dsp:cNvSpPr/>
      </dsp:nvSpPr>
      <dsp:spPr>
        <a:xfrm>
          <a:off x="7199333" y="678303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FBD4A8-7922-4708-A882-1F795528D6FF}">
      <dsp:nvSpPr>
        <dsp:cNvPr id="0" name=""/>
        <dsp:cNvSpPr/>
      </dsp:nvSpPr>
      <dsp:spPr>
        <a:xfrm>
          <a:off x="719816" y="791367"/>
          <a:ext cx="7944026" cy="11510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cải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tiến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chức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năng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như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>
              <a:latin typeface="Times New Roman" panose="02020603050405020304" charset="0"/>
              <a:cs typeface="Times New Roman" panose="02020603050405020304" charset="0"/>
            </a:rPr>
            <a:t>: </a:t>
          </a:r>
          <a:r>
            <a:rPr lang="en-US" sz="2000" kern="1200" smtClean="0">
              <a:latin typeface="Times New Roman" panose="02020603050405020304" charset="0"/>
              <a:cs typeface="Times New Roman" panose="02020603050405020304" charset="0"/>
            </a:rPr>
            <a:t>phân trang,liên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hệ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trực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tuyến</a:t>
          </a:r>
          <a:r>
            <a:rPr lang="en-US" sz="2000" kern="120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kern="1200" smtClean="0">
              <a:latin typeface="Times New Roman" panose="02020603050405020304" charset="0"/>
              <a:cs typeface="Times New Roman" panose="02020603050405020304" charset="0"/>
            </a:rPr>
            <a:t>thêm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đường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link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liên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kết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đến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map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và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facebook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,.. </a:t>
          </a:r>
        </a:p>
      </dsp:txBody>
      <dsp:txXfrm>
        <a:off x="719816" y="791367"/>
        <a:ext cx="7944026" cy="1151091"/>
      </dsp:txXfrm>
    </dsp:sp>
    <dsp:sp modelId="{E3D35423-87B0-456F-ACC7-CFB8E2BC0AFA}">
      <dsp:nvSpPr>
        <dsp:cNvPr id="0" name=""/>
        <dsp:cNvSpPr/>
      </dsp:nvSpPr>
      <dsp:spPr>
        <a:xfrm>
          <a:off x="719816" y="2127084"/>
          <a:ext cx="7436986" cy="676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719816" y="2127084"/>
        <a:ext cx="7436986" cy="676089"/>
      </dsp:txXfrm>
    </dsp:sp>
    <dsp:sp modelId="{D6A809B1-9B68-45E9-A22A-93C0CD09A4AE}">
      <dsp:nvSpPr>
        <dsp:cNvPr id="0" name=""/>
        <dsp:cNvSpPr/>
      </dsp:nvSpPr>
      <dsp:spPr>
        <a:xfrm>
          <a:off x="719816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3476D0-994E-4922-B2E7-B7D4C80BA704}">
      <dsp:nvSpPr>
        <dsp:cNvPr id="0" name=""/>
        <dsp:cNvSpPr/>
      </dsp:nvSpPr>
      <dsp:spPr>
        <a:xfrm>
          <a:off x="1765125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9FDF13-C270-45E8-8CBB-20B68B389FD5}">
      <dsp:nvSpPr>
        <dsp:cNvPr id="0" name=""/>
        <dsp:cNvSpPr/>
      </dsp:nvSpPr>
      <dsp:spPr>
        <a:xfrm>
          <a:off x="2811261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FE6A94-D871-4559-A997-0CA21D9E86D4}">
      <dsp:nvSpPr>
        <dsp:cNvPr id="0" name=""/>
        <dsp:cNvSpPr/>
      </dsp:nvSpPr>
      <dsp:spPr>
        <a:xfrm>
          <a:off x="3856571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AAE86A-C03F-404F-A406-0C47D97BABAC}">
      <dsp:nvSpPr>
        <dsp:cNvPr id="0" name=""/>
        <dsp:cNvSpPr/>
      </dsp:nvSpPr>
      <dsp:spPr>
        <a:xfrm>
          <a:off x="4902707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720FF3-880C-4300-9FB7-6EE64F5E34E7}">
      <dsp:nvSpPr>
        <dsp:cNvPr id="0" name=""/>
        <dsp:cNvSpPr/>
      </dsp:nvSpPr>
      <dsp:spPr>
        <a:xfrm>
          <a:off x="5948017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9421E8-D8FA-49B7-BB73-17E422C08D38}">
      <dsp:nvSpPr>
        <dsp:cNvPr id="0" name=""/>
        <dsp:cNvSpPr/>
      </dsp:nvSpPr>
      <dsp:spPr>
        <a:xfrm>
          <a:off x="6994153" y="2803174"/>
          <a:ext cx="1740254" cy="1377219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DCD521-FEF5-4E57-B7D2-DAACA7127A9B}">
      <dsp:nvSpPr>
        <dsp:cNvPr id="0" name=""/>
        <dsp:cNvSpPr/>
      </dsp:nvSpPr>
      <dsp:spPr>
        <a:xfrm>
          <a:off x="719816" y="2940896"/>
          <a:ext cx="7533667" cy="11017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Hỗ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trợ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phát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triển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thêm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các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trang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Tuyển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dụng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hướng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dẫn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mua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hàng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thanh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2000" kern="1200" dirty="0" err="1">
              <a:latin typeface="Times New Roman" panose="02020603050405020304" charset="0"/>
              <a:cs typeface="Times New Roman" panose="02020603050405020304" charset="0"/>
            </a:rPr>
            <a:t>toán</a:t>
          </a:r>
          <a:r>
            <a:rPr lang="en-US" sz="2000" kern="1200" dirty="0">
              <a:latin typeface="Times New Roman" panose="02020603050405020304" charset="0"/>
              <a:cs typeface="Times New Roman" panose="02020603050405020304" charset="0"/>
            </a:rPr>
            <a:t>,..  </a:t>
          </a:r>
        </a:p>
      </dsp:txBody>
      <dsp:txXfrm>
        <a:off x="719816" y="2940896"/>
        <a:ext cx="7533667" cy="110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3009901" y="255905"/>
            <a:ext cx="6169660" cy="4724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500" b="1" i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CHƯƠNG 3: CÀI ĐẶT VÀ THỰC NGHIỆM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79475" y="1130619"/>
            <a:ext cx="9234751" cy="396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/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2) Thực nghiệm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19480" y="1757045"/>
            <a:ext cx="3390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</a:rPr>
              <a:t>2.2) Giao diện admin: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19480" y="2274570"/>
            <a:ext cx="201866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sym typeface="+mn-ea"/>
              </a:rPr>
              <a:t> Quản lý tin tức: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168515" y="2274570"/>
            <a:ext cx="269430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sym typeface="+mn-ea"/>
              </a:rPr>
              <a:t> Thêm, sửa, xóa tin tức:</a:t>
            </a:r>
            <a:endParaRPr lang="en-US"/>
          </a:p>
        </p:txBody>
      </p:sp>
      <p:pic>
        <p:nvPicPr>
          <p:cNvPr id="103" name="Picture 10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25445"/>
            <a:ext cx="4582160" cy="2143125"/>
          </a:xfrm>
          <a:prstGeom prst="rect">
            <a:avLst/>
          </a:prstGeom>
        </p:spPr>
      </p:pic>
      <p:pic>
        <p:nvPicPr>
          <p:cNvPr id="104" name="Picture 1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8100" y="3044190"/>
            <a:ext cx="4718685" cy="20243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/>
          <p:nvPr/>
        </p:nvSpPr>
        <p:spPr>
          <a:xfrm>
            <a:off x="889635" y="5387340"/>
            <a:ext cx="4022725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i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15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Form quản lý tin tức.</a:t>
            </a:r>
          </a:p>
        </p:txBody>
      </p:sp>
      <p:sp>
        <p:nvSpPr>
          <p:cNvPr id="9" name="Content Placeholder 2"/>
          <p:cNvSpPr txBox="1"/>
          <p:nvPr/>
        </p:nvSpPr>
        <p:spPr>
          <a:xfrm>
            <a:off x="6736080" y="5387340"/>
            <a:ext cx="4022725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i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15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Form quản lý thêm tin tức.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1242168" y="194259"/>
            <a:ext cx="8761413" cy="728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CH</a:t>
            </a:r>
            <a:r>
              <a:rPr lang="vi-VN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ƠNG 4 : ĐÁNH GIÁ VÀ KẾT LUẬN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18650" y="2037164"/>
            <a:ext cx="7336762" cy="3416300"/>
            <a:chOff x="1008407" y="2974562"/>
            <a:chExt cx="7336762" cy="3416300"/>
          </a:xfrm>
        </p:grpSpPr>
        <p:sp>
          <p:nvSpPr>
            <p:cNvPr id="3" name="Arrow: Right 2"/>
            <p:cNvSpPr/>
            <p:nvPr/>
          </p:nvSpPr>
          <p:spPr>
            <a:xfrm>
              <a:off x="1008407" y="2974562"/>
              <a:ext cx="6812583" cy="34163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/>
            <p:cNvSpPr/>
            <p:nvPr/>
          </p:nvSpPr>
          <p:spPr>
            <a:xfrm>
              <a:off x="1290430" y="3999452"/>
              <a:ext cx="1971521" cy="1366520"/>
            </a:xfrm>
            <a:custGeom>
              <a:avLst/>
              <a:gdLst>
                <a:gd name="connsiteX0" fmla="*/ 0 w 1971521"/>
                <a:gd name="connsiteY0" fmla="*/ 227758 h 1366520"/>
                <a:gd name="connsiteX1" fmla="*/ 227758 w 1971521"/>
                <a:gd name="connsiteY1" fmla="*/ 0 h 1366520"/>
                <a:gd name="connsiteX2" fmla="*/ 1743763 w 1971521"/>
                <a:gd name="connsiteY2" fmla="*/ 0 h 1366520"/>
                <a:gd name="connsiteX3" fmla="*/ 1971521 w 1971521"/>
                <a:gd name="connsiteY3" fmla="*/ 227758 h 1366520"/>
                <a:gd name="connsiteX4" fmla="*/ 1971521 w 1971521"/>
                <a:gd name="connsiteY4" fmla="*/ 1138762 h 1366520"/>
                <a:gd name="connsiteX5" fmla="*/ 1743763 w 1971521"/>
                <a:gd name="connsiteY5" fmla="*/ 1366520 h 1366520"/>
                <a:gd name="connsiteX6" fmla="*/ 227758 w 1971521"/>
                <a:gd name="connsiteY6" fmla="*/ 1366520 h 1366520"/>
                <a:gd name="connsiteX7" fmla="*/ 0 w 1971521"/>
                <a:gd name="connsiteY7" fmla="*/ 1138762 h 1366520"/>
                <a:gd name="connsiteX8" fmla="*/ 0 w 1971521"/>
                <a:gd name="connsiteY8" fmla="*/ 227758 h 136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1521" h="1366520">
                  <a:moveTo>
                    <a:pt x="0" y="227758"/>
                  </a:moveTo>
                  <a:cubicBezTo>
                    <a:pt x="0" y="101971"/>
                    <a:pt x="101971" y="0"/>
                    <a:pt x="227758" y="0"/>
                  </a:cubicBezTo>
                  <a:lnTo>
                    <a:pt x="1743763" y="0"/>
                  </a:lnTo>
                  <a:cubicBezTo>
                    <a:pt x="1869550" y="0"/>
                    <a:pt x="1971521" y="101971"/>
                    <a:pt x="1971521" y="227758"/>
                  </a:cubicBezTo>
                  <a:lnTo>
                    <a:pt x="1971521" y="1138762"/>
                  </a:lnTo>
                  <a:cubicBezTo>
                    <a:pt x="1971521" y="1264549"/>
                    <a:pt x="1869550" y="1366520"/>
                    <a:pt x="1743763" y="1366520"/>
                  </a:cubicBezTo>
                  <a:lnTo>
                    <a:pt x="227758" y="1366520"/>
                  </a:lnTo>
                  <a:cubicBezTo>
                    <a:pt x="101971" y="1366520"/>
                    <a:pt x="0" y="1264549"/>
                    <a:pt x="0" y="1138762"/>
                  </a:cubicBezTo>
                  <a:lnTo>
                    <a:pt x="0" y="2277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668" tIns="127668" rIns="127668" bIns="12766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Bố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cục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giao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diện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trang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website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chuẩn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kern="1200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3399119" y="3999452"/>
              <a:ext cx="2404441" cy="1366520"/>
            </a:xfrm>
            <a:custGeom>
              <a:avLst/>
              <a:gdLst>
                <a:gd name="connsiteX0" fmla="*/ 0 w 2404441"/>
                <a:gd name="connsiteY0" fmla="*/ 227758 h 1366520"/>
                <a:gd name="connsiteX1" fmla="*/ 227758 w 2404441"/>
                <a:gd name="connsiteY1" fmla="*/ 0 h 1366520"/>
                <a:gd name="connsiteX2" fmla="*/ 2176683 w 2404441"/>
                <a:gd name="connsiteY2" fmla="*/ 0 h 1366520"/>
                <a:gd name="connsiteX3" fmla="*/ 2404441 w 2404441"/>
                <a:gd name="connsiteY3" fmla="*/ 227758 h 1366520"/>
                <a:gd name="connsiteX4" fmla="*/ 2404441 w 2404441"/>
                <a:gd name="connsiteY4" fmla="*/ 1138762 h 1366520"/>
                <a:gd name="connsiteX5" fmla="*/ 2176683 w 2404441"/>
                <a:gd name="connsiteY5" fmla="*/ 1366520 h 1366520"/>
                <a:gd name="connsiteX6" fmla="*/ 227758 w 2404441"/>
                <a:gd name="connsiteY6" fmla="*/ 1366520 h 1366520"/>
                <a:gd name="connsiteX7" fmla="*/ 0 w 2404441"/>
                <a:gd name="connsiteY7" fmla="*/ 1138762 h 1366520"/>
                <a:gd name="connsiteX8" fmla="*/ 0 w 2404441"/>
                <a:gd name="connsiteY8" fmla="*/ 227758 h 136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4441" h="1366520">
                  <a:moveTo>
                    <a:pt x="0" y="227758"/>
                  </a:moveTo>
                  <a:cubicBezTo>
                    <a:pt x="0" y="101971"/>
                    <a:pt x="101971" y="0"/>
                    <a:pt x="227758" y="0"/>
                  </a:cubicBezTo>
                  <a:lnTo>
                    <a:pt x="2176683" y="0"/>
                  </a:lnTo>
                  <a:cubicBezTo>
                    <a:pt x="2302470" y="0"/>
                    <a:pt x="2404441" y="101971"/>
                    <a:pt x="2404441" y="227758"/>
                  </a:cubicBezTo>
                  <a:lnTo>
                    <a:pt x="2404441" y="1138762"/>
                  </a:lnTo>
                  <a:cubicBezTo>
                    <a:pt x="2404441" y="1264549"/>
                    <a:pt x="2302470" y="1366520"/>
                    <a:pt x="2176683" y="1366520"/>
                  </a:cubicBezTo>
                  <a:lnTo>
                    <a:pt x="227758" y="1366520"/>
                  </a:lnTo>
                  <a:cubicBezTo>
                    <a:pt x="101971" y="1366520"/>
                    <a:pt x="0" y="1264549"/>
                    <a:pt x="0" y="1138762"/>
                  </a:cubicBezTo>
                  <a:lnTo>
                    <a:pt x="0" y="2277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668" tIns="127668" rIns="127668" bIns="12766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Màu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nền trắng chủ đạo đơn giản,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làm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nổi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bật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phẩm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kern="1200" dirty="0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5940728" y="3999452"/>
              <a:ext cx="2404441" cy="1366520"/>
            </a:xfrm>
            <a:custGeom>
              <a:avLst/>
              <a:gdLst>
                <a:gd name="connsiteX0" fmla="*/ 0 w 2404441"/>
                <a:gd name="connsiteY0" fmla="*/ 227758 h 1366520"/>
                <a:gd name="connsiteX1" fmla="*/ 227758 w 2404441"/>
                <a:gd name="connsiteY1" fmla="*/ 0 h 1366520"/>
                <a:gd name="connsiteX2" fmla="*/ 2176683 w 2404441"/>
                <a:gd name="connsiteY2" fmla="*/ 0 h 1366520"/>
                <a:gd name="connsiteX3" fmla="*/ 2404441 w 2404441"/>
                <a:gd name="connsiteY3" fmla="*/ 227758 h 1366520"/>
                <a:gd name="connsiteX4" fmla="*/ 2404441 w 2404441"/>
                <a:gd name="connsiteY4" fmla="*/ 1138762 h 1366520"/>
                <a:gd name="connsiteX5" fmla="*/ 2176683 w 2404441"/>
                <a:gd name="connsiteY5" fmla="*/ 1366520 h 1366520"/>
                <a:gd name="connsiteX6" fmla="*/ 227758 w 2404441"/>
                <a:gd name="connsiteY6" fmla="*/ 1366520 h 1366520"/>
                <a:gd name="connsiteX7" fmla="*/ 0 w 2404441"/>
                <a:gd name="connsiteY7" fmla="*/ 1138762 h 1366520"/>
                <a:gd name="connsiteX8" fmla="*/ 0 w 2404441"/>
                <a:gd name="connsiteY8" fmla="*/ 227758 h 136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4441" h="1366520">
                  <a:moveTo>
                    <a:pt x="0" y="227758"/>
                  </a:moveTo>
                  <a:cubicBezTo>
                    <a:pt x="0" y="101971"/>
                    <a:pt x="101971" y="0"/>
                    <a:pt x="227758" y="0"/>
                  </a:cubicBezTo>
                  <a:lnTo>
                    <a:pt x="2176683" y="0"/>
                  </a:lnTo>
                  <a:cubicBezTo>
                    <a:pt x="2302470" y="0"/>
                    <a:pt x="2404441" y="101971"/>
                    <a:pt x="2404441" y="227758"/>
                  </a:cubicBezTo>
                  <a:lnTo>
                    <a:pt x="2404441" y="1138762"/>
                  </a:lnTo>
                  <a:cubicBezTo>
                    <a:pt x="2404441" y="1264549"/>
                    <a:pt x="2302470" y="1366520"/>
                    <a:pt x="2176683" y="1366520"/>
                  </a:cubicBezTo>
                  <a:lnTo>
                    <a:pt x="227758" y="1366520"/>
                  </a:lnTo>
                  <a:cubicBezTo>
                    <a:pt x="101971" y="1366520"/>
                    <a:pt x="0" y="1264549"/>
                    <a:pt x="0" y="1138762"/>
                  </a:cubicBezTo>
                  <a:lnTo>
                    <a:pt x="0" y="2277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668" tIns="127668" rIns="127668" bIns="12766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Hệ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thống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website đ</a:t>
              </a:r>
              <a:r>
                <a:rPr lang="vi-VN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ợc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phân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chia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rõ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ràng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Giúp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ng</a:t>
              </a:r>
              <a:r>
                <a:rPr lang="vi-VN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ời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dùng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dễ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dàng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mua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sắm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, admin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dễ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dàng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16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kern="1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9029263" y="3215227"/>
            <a:ext cx="2491409" cy="10601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ƯU ĐIỂM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79475" y="1130619"/>
            <a:ext cx="9234751" cy="396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/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1) Đánh giá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1242168" y="194259"/>
            <a:ext cx="8761413" cy="728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CH</a:t>
            </a:r>
            <a:r>
              <a:rPr lang="vi-VN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ƠNG 4 : ĐÁNH GIÁ VÀ KẾT LUẬN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79475" y="1130619"/>
            <a:ext cx="9234751" cy="396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/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1) Đánh giá</a:t>
            </a:r>
          </a:p>
        </p:txBody>
      </p:sp>
      <p:sp>
        <p:nvSpPr>
          <p:cNvPr id="4" name="Arrow: Pentagon 5"/>
          <p:cNvSpPr/>
          <p:nvPr/>
        </p:nvSpPr>
        <p:spPr>
          <a:xfrm>
            <a:off x="879609" y="2410108"/>
            <a:ext cx="6115687" cy="142122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sóc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Oval 6"/>
          <p:cNvSpPr/>
          <p:nvPr/>
        </p:nvSpPr>
        <p:spPr>
          <a:xfrm>
            <a:off x="7788115" y="3190853"/>
            <a:ext cx="2616967" cy="15203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ỢC ĐIỂM</a:t>
            </a:r>
          </a:p>
        </p:txBody>
      </p:sp>
      <p:sp>
        <p:nvSpPr>
          <p:cNvPr id="5" name="Arrow: Pentagon 9"/>
          <p:cNvSpPr/>
          <p:nvPr/>
        </p:nvSpPr>
        <p:spPr>
          <a:xfrm>
            <a:off x="879609" y="4231046"/>
            <a:ext cx="6115687" cy="142122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mail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1242168" y="194259"/>
            <a:ext cx="8761413" cy="728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CH</a:t>
            </a:r>
            <a:r>
              <a:rPr lang="vi-VN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500" b="1" i="1" dirty="0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ƠNG 4 : ĐÁNH GIÁ VÀ KẾT LUẬN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79475" y="1130619"/>
            <a:ext cx="9234751" cy="396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/>
            <a:r>
              <a:rPr lang="en-US" sz="2000" b="1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2) Hướng phát triển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295544"/>
              </p:ext>
            </p:extLst>
          </p:nvPr>
        </p:nvGraphicFramePr>
        <p:xfrm>
          <a:off x="879635" y="1797245"/>
          <a:ext cx="9659404" cy="418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227</Words>
  <Application>Microsoft Office PowerPoint</Application>
  <PresentationFormat>Custom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Gear Drives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TÀI NGUYÊN MÔI TRƯỜNG TRƯỜNG ĐẠI HỌC TÀI NGUYÊN VÀ MÔI TRƯỜNG TP.HCM KHOA HỆ THỐNG THÔNG TIN VÀ VIỄN THÁM</dc:title>
  <dc:creator>USER</dc:creator>
  <cp:lastModifiedBy>nguyen</cp:lastModifiedBy>
  <cp:revision>42</cp:revision>
  <dcterms:created xsi:type="dcterms:W3CDTF">2017-05-14T15:49:00Z</dcterms:created>
  <dcterms:modified xsi:type="dcterms:W3CDTF">2017-06-07T17:26:50Z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