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94" r:id="rId5"/>
    <p:sldId id="261" r:id="rId6"/>
    <p:sldId id="262" r:id="rId7"/>
    <p:sldId id="269" r:id="rId8"/>
    <p:sldId id="274" r:id="rId9"/>
    <p:sldId id="276" r:id="rId10"/>
    <p:sldId id="277" r:id="rId11"/>
    <p:sldId id="278" r:id="rId12"/>
    <p:sldId id="279" r:id="rId13"/>
    <p:sldId id="280" r:id="rId14"/>
    <p:sldId id="282" r:id="rId15"/>
    <p:sldId id="283" r:id="rId16"/>
    <p:sldId id="281" r:id="rId17"/>
    <p:sldId id="284" r:id="rId18"/>
    <p:sldId id="285" r:id="rId19"/>
    <p:sldId id="286" r:id="rId20"/>
    <p:sldId id="287" r:id="rId21"/>
    <p:sldId id="288" r:id="rId22"/>
    <p:sldId id="290" r:id="rId23"/>
    <p:sldId id="291" r:id="rId24"/>
    <p:sldId id="292" r:id="rId2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I"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81" d="100"/>
          <a:sy n="81" d="100"/>
        </p:scale>
        <p:origin x="-258" y="-7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2CE822C-8299-4493-A031-3945121AFA82}" type="doc">
      <dgm:prSet loTypeId="urn:microsoft.com/office/officeart/2008/layout/VerticalAccentList" loCatId="list" qsTypeId="urn:microsoft.com/office/officeart/2005/8/quickstyle/simple3#1" qsCatId="simple" csTypeId="urn:microsoft.com/office/officeart/2005/8/colors/accent1_2#1" csCatId="accent1" phldr="1"/>
      <dgm:spPr/>
      <dgm:t>
        <a:bodyPr/>
        <a:lstStyle/>
        <a:p>
          <a:endParaRPr lang="en-US"/>
        </a:p>
      </dgm:t>
    </dgm:pt>
    <dgm:pt modelId="{F87B2970-9676-47EF-A823-75C1FA939223}">
      <dgm:prSet phldrT="[Text]"/>
      <dgm:spPr/>
      <dgm:t>
        <a:bodyPr/>
        <a:lstStyle/>
        <a:p>
          <a:endParaRPr lang="en-US" dirty="0"/>
        </a:p>
      </dgm:t>
    </dgm:pt>
    <dgm:pt modelId="{30A62839-0C44-489F-8792-40572B25756A}" type="parTrans" cxnId="{1EC8EB2D-3C78-4E4D-AB4D-3CA19AE34B65}">
      <dgm:prSet/>
      <dgm:spPr/>
      <dgm:t>
        <a:bodyPr/>
        <a:lstStyle/>
        <a:p>
          <a:endParaRPr lang="en-US"/>
        </a:p>
      </dgm:t>
    </dgm:pt>
    <dgm:pt modelId="{929DE524-2FDE-4E6F-86CB-AB0362E73EE0}" type="sibTrans" cxnId="{1EC8EB2D-3C78-4E4D-AB4D-3CA19AE34B65}">
      <dgm:prSet/>
      <dgm:spPr/>
      <dgm:t>
        <a:bodyPr/>
        <a:lstStyle/>
        <a:p>
          <a:endParaRPr lang="en-US"/>
        </a:p>
      </dgm:t>
    </dgm:pt>
    <dgm:pt modelId="{137B9EA8-7A53-4929-BC31-6C7640ACDB6B}">
      <dgm:prSet phldrT="[Text]" custT="1"/>
      <dgm:spPr/>
      <dgm:t>
        <a:bodyPr/>
        <a:lstStyle/>
        <a:p>
          <a:r>
            <a:rPr lang="en-US" sz="2000" dirty="0" err="1">
              <a:latin typeface="Times New Roman" panose="02020603050405020304" charset="0"/>
              <a:cs typeface="Times New Roman" panose="02020603050405020304" charset="0"/>
            </a:rPr>
            <a:t>Phát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triển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và</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cải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tiến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thêm</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các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chức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năng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như</a:t>
          </a:r>
          <a:r>
            <a:rPr lang="en-US" sz="2000" dirty="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r>
            <a:rPr lang="en-US" sz="2000" smtClean="0">
              <a:latin typeface="Times New Roman" panose="02020603050405020304" charset="0"/>
              <a:cs typeface="Times New Roman" panose="02020603050405020304" charset="0"/>
            </a:rPr>
            <a:t>phân trang,liên </a:t>
          </a:r>
          <a:r>
            <a:rPr lang="en-US" sz="2000" dirty="0" err="1">
              <a:latin typeface="Times New Roman" panose="02020603050405020304" charset="0"/>
              <a:cs typeface="Times New Roman" panose="02020603050405020304" charset="0"/>
            </a:rPr>
            <a:t>hệ</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trực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tuyến</a:t>
          </a:r>
          <a:r>
            <a:rPr lang="en-US" sz="2000">
              <a:latin typeface="Times New Roman" panose="02020603050405020304" charset="0"/>
              <a:cs typeface="Times New Roman" panose="02020603050405020304" charset="0"/>
            </a:rPr>
            <a:t>, </a:t>
          </a:r>
          <a:r>
            <a:rPr lang="en-US" sz="2000" smtClean="0">
              <a:latin typeface="Times New Roman" panose="02020603050405020304" charset="0"/>
              <a:cs typeface="Times New Roman" panose="02020603050405020304" charset="0"/>
            </a:rPr>
            <a:t>thêm </a:t>
          </a:r>
          <a:r>
            <a:rPr lang="en-US" sz="2000" dirty="0" err="1">
              <a:latin typeface="Times New Roman" panose="02020603050405020304" charset="0"/>
              <a:cs typeface="Times New Roman" panose="02020603050405020304" charset="0"/>
            </a:rPr>
            <a:t>đường</a:t>
          </a:r>
          <a:r>
            <a:rPr lang="en-US" sz="2000" dirty="0">
              <a:latin typeface="Times New Roman" panose="02020603050405020304" charset="0"/>
              <a:cs typeface="Times New Roman" panose="02020603050405020304" charset="0"/>
            </a:rPr>
            <a:t> link </a:t>
          </a:r>
          <a:r>
            <a:rPr lang="en-US" sz="2000" dirty="0" err="1">
              <a:latin typeface="Times New Roman" panose="02020603050405020304" charset="0"/>
              <a:cs typeface="Times New Roman" panose="02020603050405020304" charset="0"/>
            </a:rPr>
            <a:t>liên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kết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đến</a:t>
          </a:r>
          <a:r>
            <a:rPr lang="en-US" sz="2000" dirty="0">
              <a:latin typeface="Times New Roman" panose="02020603050405020304" charset="0"/>
              <a:cs typeface="Times New Roman" panose="02020603050405020304" charset="0"/>
            </a:rPr>
            <a:t> map </a:t>
          </a:r>
          <a:r>
            <a:rPr lang="en-US" sz="2000" dirty="0" err="1">
              <a:latin typeface="Times New Roman" panose="02020603050405020304" charset="0"/>
              <a:cs typeface="Times New Roman" panose="02020603050405020304" charset="0"/>
            </a:rPr>
            <a:t>và</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facebook</a:t>
          </a:r>
          <a:r>
            <a:rPr lang="en-US" sz="2000" dirty="0">
              <a:latin typeface="Times New Roman" panose="02020603050405020304" charset="0"/>
              <a:cs typeface="Times New Roman" panose="02020603050405020304" charset="0"/>
            </a:rPr>
            <a:t>,.. </a:t>
          </a:r>
        </a:p>
      </dgm:t>
    </dgm:pt>
    <dgm:pt modelId="{0A877353-C8EE-41CF-A221-673632A4DD92}" type="parTrans" cxnId="{A0158830-664C-445C-87A8-89E4A652B6B2}">
      <dgm:prSet/>
      <dgm:spPr/>
      <dgm:t>
        <a:bodyPr/>
        <a:lstStyle/>
        <a:p>
          <a:endParaRPr lang="en-US"/>
        </a:p>
      </dgm:t>
    </dgm:pt>
    <dgm:pt modelId="{CFF674A4-A1A9-45A2-8096-15583C2E72B4}" type="sibTrans" cxnId="{A0158830-664C-445C-87A8-89E4A652B6B2}">
      <dgm:prSet/>
      <dgm:spPr/>
      <dgm:t>
        <a:bodyPr/>
        <a:lstStyle/>
        <a:p>
          <a:endParaRPr lang="en-US"/>
        </a:p>
      </dgm:t>
    </dgm:pt>
    <dgm:pt modelId="{7C94CCF0-D47A-4CD8-AE30-EC2EFFF28E63}">
      <dgm:prSet phldrT="[Text]"/>
      <dgm:spPr/>
      <dgm:t>
        <a:bodyPr/>
        <a:lstStyle/>
        <a:p>
          <a:endParaRPr lang="en-US" dirty="0"/>
        </a:p>
      </dgm:t>
    </dgm:pt>
    <dgm:pt modelId="{EBC50963-C5E0-4D3B-9D92-E6EAE82F3ED8}" type="parTrans" cxnId="{55B07BE5-404A-4B4F-849F-68D5E63C8FF6}">
      <dgm:prSet/>
      <dgm:spPr/>
      <dgm:t>
        <a:bodyPr/>
        <a:lstStyle/>
        <a:p>
          <a:endParaRPr lang="en-US"/>
        </a:p>
      </dgm:t>
    </dgm:pt>
    <dgm:pt modelId="{4C05905D-47DB-48D0-B68B-FB6F16C6513E}" type="sibTrans" cxnId="{55B07BE5-404A-4B4F-849F-68D5E63C8FF6}">
      <dgm:prSet/>
      <dgm:spPr/>
      <dgm:t>
        <a:bodyPr/>
        <a:lstStyle/>
        <a:p>
          <a:endParaRPr lang="en-US"/>
        </a:p>
      </dgm:t>
    </dgm:pt>
    <dgm:pt modelId="{F12F3448-CC38-4EC6-AC00-44DFECF3A432}">
      <dgm:prSet phldrT="[Text]" custT="1"/>
      <dgm:spPr/>
      <dgm:t>
        <a:bodyPr/>
        <a:lstStyle/>
        <a:p>
          <a:r>
            <a:rPr lang="en-US" sz="2000" dirty="0" err="1">
              <a:latin typeface="Times New Roman" panose="02020603050405020304" charset="0"/>
              <a:cs typeface="Times New Roman" panose="02020603050405020304" charset="0"/>
            </a:rPr>
            <a:t>Hỗ</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trợ</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phát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triển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thêm</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các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trang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Tuyển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dụng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hướng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dẫn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mua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hàng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thanh</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toán</a:t>
          </a:r>
          <a:r>
            <a:rPr lang="en-US" sz="2000" dirty="0">
              <a:latin typeface="Times New Roman" panose="02020603050405020304" charset="0"/>
              <a:cs typeface="Times New Roman" panose="02020603050405020304" charset="0"/>
            </a:rPr>
            <a:t>,..  </a:t>
          </a:r>
        </a:p>
      </dgm:t>
    </dgm:pt>
    <dgm:pt modelId="{BD03B4BE-237D-4B04-826A-4D9C6A32BCA3}" type="parTrans" cxnId="{42595EA3-168E-4CF3-A182-9990EC592F3F}">
      <dgm:prSet/>
      <dgm:spPr/>
      <dgm:t>
        <a:bodyPr/>
        <a:lstStyle/>
        <a:p>
          <a:endParaRPr lang="en-US"/>
        </a:p>
      </dgm:t>
    </dgm:pt>
    <dgm:pt modelId="{B747B5CC-C45A-43E2-940D-D0DD6957DA60}" type="sibTrans" cxnId="{42595EA3-168E-4CF3-A182-9990EC592F3F}">
      <dgm:prSet/>
      <dgm:spPr/>
      <dgm:t>
        <a:bodyPr/>
        <a:lstStyle/>
        <a:p>
          <a:endParaRPr lang="en-US"/>
        </a:p>
      </dgm:t>
    </dgm:pt>
    <dgm:pt modelId="{C79C3ED4-77C4-42A5-85CF-E4885D909465}" type="pres">
      <dgm:prSet presAssocID="{42CE822C-8299-4493-A031-3945121AFA82}" presName="Name0" presStyleCnt="0">
        <dgm:presLayoutVars>
          <dgm:chMax/>
          <dgm:chPref/>
          <dgm:dir/>
        </dgm:presLayoutVars>
      </dgm:prSet>
      <dgm:spPr/>
      <dgm:t>
        <a:bodyPr/>
        <a:lstStyle/>
        <a:p>
          <a:endParaRPr lang="en-US"/>
        </a:p>
      </dgm:t>
    </dgm:pt>
    <dgm:pt modelId="{E1B1CF76-1AE1-4B5E-8441-701550570A08}" type="pres">
      <dgm:prSet presAssocID="{F87B2970-9676-47EF-A823-75C1FA939223}" presName="parenttextcomposite" presStyleCnt="0"/>
      <dgm:spPr/>
    </dgm:pt>
    <dgm:pt modelId="{D147A4C6-486F-40F3-9570-9FE4D3B25AC3}" type="pres">
      <dgm:prSet presAssocID="{F87B2970-9676-47EF-A823-75C1FA939223}" presName="parenttext" presStyleLbl="revTx" presStyleIdx="0" presStyleCnt="2">
        <dgm:presLayoutVars>
          <dgm:chMax/>
          <dgm:chPref val="2"/>
          <dgm:bulletEnabled val="1"/>
        </dgm:presLayoutVars>
      </dgm:prSet>
      <dgm:spPr/>
      <dgm:t>
        <a:bodyPr/>
        <a:lstStyle/>
        <a:p>
          <a:endParaRPr lang="en-US"/>
        </a:p>
      </dgm:t>
    </dgm:pt>
    <dgm:pt modelId="{91265974-9B41-4ACB-91A0-F391C0DB5054}" type="pres">
      <dgm:prSet presAssocID="{F87B2970-9676-47EF-A823-75C1FA939223}" presName="composite" presStyleCnt="0"/>
      <dgm:spPr/>
    </dgm:pt>
    <dgm:pt modelId="{07A4CBEA-A9B8-4154-991F-335DFBAF3F8C}" type="pres">
      <dgm:prSet presAssocID="{F87B2970-9676-47EF-A823-75C1FA939223}" presName="chevron1" presStyleLbl="alignNode1" presStyleIdx="0" presStyleCnt="14"/>
      <dgm:spPr/>
    </dgm:pt>
    <dgm:pt modelId="{94CEC78D-C18F-49E9-801C-A93A650E6F77}" type="pres">
      <dgm:prSet presAssocID="{F87B2970-9676-47EF-A823-75C1FA939223}" presName="chevron2" presStyleLbl="alignNode1" presStyleIdx="1" presStyleCnt="14"/>
      <dgm:spPr/>
    </dgm:pt>
    <dgm:pt modelId="{9A68A251-DE7B-43CE-BC1C-2A9B4BC8F51B}" type="pres">
      <dgm:prSet presAssocID="{F87B2970-9676-47EF-A823-75C1FA939223}" presName="chevron3" presStyleLbl="alignNode1" presStyleIdx="2" presStyleCnt="14"/>
      <dgm:spPr/>
    </dgm:pt>
    <dgm:pt modelId="{64AF3C27-47B9-4A6E-B9C2-0F9F8DE1FADE}" type="pres">
      <dgm:prSet presAssocID="{F87B2970-9676-47EF-A823-75C1FA939223}" presName="chevron4" presStyleLbl="alignNode1" presStyleIdx="3" presStyleCnt="14"/>
      <dgm:spPr/>
    </dgm:pt>
    <dgm:pt modelId="{AE5C6FA4-51A1-4498-8DC7-2D7ABA019DCC}" type="pres">
      <dgm:prSet presAssocID="{F87B2970-9676-47EF-A823-75C1FA939223}" presName="chevron5" presStyleLbl="alignNode1" presStyleIdx="4" presStyleCnt="14"/>
      <dgm:spPr/>
    </dgm:pt>
    <dgm:pt modelId="{F90C31B7-377B-42EF-967B-C5860AB9FD07}" type="pres">
      <dgm:prSet presAssocID="{F87B2970-9676-47EF-A823-75C1FA939223}" presName="chevron6" presStyleLbl="alignNode1" presStyleIdx="5" presStyleCnt="14"/>
      <dgm:spPr/>
    </dgm:pt>
    <dgm:pt modelId="{E469D344-3EF5-45DB-A82B-74DBA8A43829}" type="pres">
      <dgm:prSet presAssocID="{F87B2970-9676-47EF-A823-75C1FA939223}" presName="chevron7" presStyleLbl="alignNode1" presStyleIdx="6" presStyleCnt="14"/>
      <dgm:spPr/>
    </dgm:pt>
    <dgm:pt modelId="{0EFBD4A8-7922-4708-A882-1F795528D6FF}" type="pres">
      <dgm:prSet presAssocID="{F87B2970-9676-47EF-A823-75C1FA939223}" presName="childtext" presStyleLbl="solidFgAcc1" presStyleIdx="0" presStyleCnt="2" custScaleX="105447" custScaleY="104476">
        <dgm:presLayoutVars>
          <dgm:chMax/>
          <dgm:chPref val="0"/>
          <dgm:bulletEnabled val="1"/>
        </dgm:presLayoutVars>
      </dgm:prSet>
      <dgm:spPr/>
      <dgm:t>
        <a:bodyPr/>
        <a:lstStyle/>
        <a:p>
          <a:endParaRPr lang="en-US"/>
        </a:p>
      </dgm:t>
    </dgm:pt>
    <dgm:pt modelId="{833E7C54-5194-41C5-A8C8-B13A1505A887}" type="pres">
      <dgm:prSet presAssocID="{929DE524-2FDE-4E6F-86CB-AB0362E73EE0}" presName="sibTrans" presStyleCnt="0"/>
      <dgm:spPr/>
    </dgm:pt>
    <dgm:pt modelId="{BBA3E1E4-9F2A-4ECE-B1B5-A60F6E52C7AD}" type="pres">
      <dgm:prSet presAssocID="{7C94CCF0-D47A-4CD8-AE30-EC2EFFF28E63}" presName="parenttextcomposite" presStyleCnt="0"/>
      <dgm:spPr/>
    </dgm:pt>
    <dgm:pt modelId="{E3D35423-87B0-456F-ACC7-CFB8E2BC0AFA}" type="pres">
      <dgm:prSet presAssocID="{7C94CCF0-D47A-4CD8-AE30-EC2EFFF28E63}" presName="parenttext" presStyleLbl="revTx" presStyleIdx="1" presStyleCnt="2">
        <dgm:presLayoutVars>
          <dgm:chMax/>
          <dgm:chPref val="2"/>
          <dgm:bulletEnabled val="1"/>
        </dgm:presLayoutVars>
      </dgm:prSet>
      <dgm:spPr/>
      <dgm:t>
        <a:bodyPr/>
        <a:lstStyle/>
        <a:p>
          <a:endParaRPr lang="en-US"/>
        </a:p>
      </dgm:t>
    </dgm:pt>
    <dgm:pt modelId="{3C054FA4-CB3D-4635-95D3-32F35F69C068}" type="pres">
      <dgm:prSet presAssocID="{7C94CCF0-D47A-4CD8-AE30-EC2EFFF28E63}" presName="composite" presStyleCnt="0"/>
      <dgm:spPr/>
    </dgm:pt>
    <dgm:pt modelId="{D6A809B1-9B68-45E9-A22A-93C0CD09A4AE}" type="pres">
      <dgm:prSet presAssocID="{7C94CCF0-D47A-4CD8-AE30-EC2EFFF28E63}" presName="chevron1" presStyleLbl="alignNode1" presStyleIdx="7" presStyleCnt="14"/>
      <dgm:spPr/>
    </dgm:pt>
    <dgm:pt modelId="{173476D0-994E-4922-B2E7-B7D4C80BA704}" type="pres">
      <dgm:prSet presAssocID="{7C94CCF0-D47A-4CD8-AE30-EC2EFFF28E63}" presName="chevron2" presStyleLbl="alignNode1" presStyleIdx="8" presStyleCnt="14"/>
      <dgm:spPr/>
    </dgm:pt>
    <dgm:pt modelId="{BB9FDF13-C270-45E8-8CBB-20B68B389FD5}" type="pres">
      <dgm:prSet presAssocID="{7C94CCF0-D47A-4CD8-AE30-EC2EFFF28E63}" presName="chevron3" presStyleLbl="alignNode1" presStyleIdx="9" presStyleCnt="14"/>
      <dgm:spPr/>
    </dgm:pt>
    <dgm:pt modelId="{23FE6A94-D871-4559-A997-0CA21D9E86D4}" type="pres">
      <dgm:prSet presAssocID="{7C94CCF0-D47A-4CD8-AE30-EC2EFFF28E63}" presName="chevron4" presStyleLbl="alignNode1" presStyleIdx="10" presStyleCnt="14"/>
      <dgm:spPr/>
    </dgm:pt>
    <dgm:pt modelId="{42AAE86A-C03F-404F-A406-0C47D97BABAC}" type="pres">
      <dgm:prSet presAssocID="{7C94CCF0-D47A-4CD8-AE30-EC2EFFF28E63}" presName="chevron5" presStyleLbl="alignNode1" presStyleIdx="11" presStyleCnt="14"/>
      <dgm:spPr/>
    </dgm:pt>
    <dgm:pt modelId="{DB720FF3-880C-4300-9FB7-6EE64F5E34E7}" type="pres">
      <dgm:prSet presAssocID="{7C94CCF0-D47A-4CD8-AE30-EC2EFFF28E63}" presName="chevron6" presStyleLbl="alignNode1" presStyleIdx="12" presStyleCnt="14"/>
      <dgm:spPr/>
    </dgm:pt>
    <dgm:pt modelId="{FB9421E8-D8FA-49B7-BB73-17E422C08D38}" type="pres">
      <dgm:prSet presAssocID="{7C94CCF0-D47A-4CD8-AE30-EC2EFFF28E63}" presName="chevron7" presStyleLbl="alignNode1" presStyleIdx="13" presStyleCnt="14"/>
      <dgm:spPr/>
    </dgm:pt>
    <dgm:pt modelId="{2CDCD521-FEF5-4E57-B7D2-DAACA7127A9B}" type="pres">
      <dgm:prSet presAssocID="{7C94CCF0-D47A-4CD8-AE30-EC2EFFF28E63}" presName="childtext" presStyleLbl="solidFgAcc1" presStyleIdx="1" presStyleCnt="2">
        <dgm:presLayoutVars>
          <dgm:chMax/>
          <dgm:chPref val="0"/>
          <dgm:bulletEnabled val="1"/>
        </dgm:presLayoutVars>
      </dgm:prSet>
      <dgm:spPr/>
      <dgm:t>
        <a:bodyPr/>
        <a:lstStyle/>
        <a:p>
          <a:endParaRPr lang="en-US"/>
        </a:p>
      </dgm:t>
    </dgm:pt>
  </dgm:ptLst>
  <dgm:cxnLst>
    <dgm:cxn modelId="{1EC8EB2D-3C78-4E4D-AB4D-3CA19AE34B65}" srcId="{42CE822C-8299-4493-A031-3945121AFA82}" destId="{F87B2970-9676-47EF-A823-75C1FA939223}" srcOrd="0" destOrd="0" parTransId="{30A62839-0C44-489F-8792-40572B25756A}" sibTransId="{929DE524-2FDE-4E6F-86CB-AB0362E73EE0}"/>
    <dgm:cxn modelId="{55B07BE5-404A-4B4F-849F-68D5E63C8FF6}" srcId="{42CE822C-8299-4493-A031-3945121AFA82}" destId="{7C94CCF0-D47A-4CD8-AE30-EC2EFFF28E63}" srcOrd="1" destOrd="0" parTransId="{EBC50963-C5E0-4D3B-9D92-E6EAE82F3ED8}" sibTransId="{4C05905D-47DB-48D0-B68B-FB6F16C6513E}"/>
    <dgm:cxn modelId="{42595EA3-168E-4CF3-A182-9990EC592F3F}" srcId="{7C94CCF0-D47A-4CD8-AE30-EC2EFFF28E63}" destId="{F12F3448-CC38-4EC6-AC00-44DFECF3A432}" srcOrd="0" destOrd="0" parTransId="{BD03B4BE-237D-4B04-826A-4D9C6A32BCA3}" sibTransId="{B747B5CC-C45A-43E2-940D-D0DD6957DA60}"/>
    <dgm:cxn modelId="{0C6C54C9-6C1D-4D46-A788-743A7E24697A}" type="presOf" srcId="{7C94CCF0-D47A-4CD8-AE30-EC2EFFF28E63}" destId="{E3D35423-87B0-456F-ACC7-CFB8E2BC0AFA}" srcOrd="0" destOrd="0" presId="urn:microsoft.com/office/officeart/2008/layout/VerticalAccentList"/>
    <dgm:cxn modelId="{00902E3C-74D4-4EA5-9568-93099110FBDE}" type="presOf" srcId="{F87B2970-9676-47EF-A823-75C1FA939223}" destId="{D147A4C6-486F-40F3-9570-9FE4D3B25AC3}" srcOrd="0" destOrd="0" presId="urn:microsoft.com/office/officeart/2008/layout/VerticalAccentList"/>
    <dgm:cxn modelId="{33B966F4-A396-462C-A22A-ADBAB801EF4A}" type="presOf" srcId="{F12F3448-CC38-4EC6-AC00-44DFECF3A432}" destId="{2CDCD521-FEF5-4E57-B7D2-DAACA7127A9B}" srcOrd="0" destOrd="0" presId="urn:microsoft.com/office/officeart/2008/layout/VerticalAccentList"/>
    <dgm:cxn modelId="{1AD55FB1-F020-4B5D-855C-E3B5F557AAB4}" type="presOf" srcId="{42CE822C-8299-4493-A031-3945121AFA82}" destId="{C79C3ED4-77C4-42A5-85CF-E4885D909465}" srcOrd="0" destOrd="0" presId="urn:microsoft.com/office/officeart/2008/layout/VerticalAccentList"/>
    <dgm:cxn modelId="{C92A0AA7-13C7-4589-B318-D425AD2481BB}" type="presOf" srcId="{137B9EA8-7A53-4929-BC31-6C7640ACDB6B}" destId="{0EFBD4A8-7922-4708-A882-1F795528D6FF}" srcOrd="0" destOrd="0" presId="urn:microsoft.com/office/officeart/2008/layout/VerticalAccentList"/>
    <dgm:cxn modelId="{A0158830-664C-445C-87A8-89E4A652B6B2}" srcId="{F87B2970-9676-47EF-A823-75C1FA939223}" destId="{137B9EA8-7A53-4929-BC31-6C7640ACDB6B}" srcOrd="0" destOrd="0" parTransId="{0A877353-C8EE-41CF-A221-673632A4DD92}" sibTransId="{CFF674A4-A1A9-45A2-8096-15583C2E72B4}"/>
    <dgm:cxn modelId="{DFB551C6-0009-489B-AF0E-593DC1EF3666}" type="presParOf" srcId="{C79C3ED4-77C4-42A5-85CF-E4885D909465}" destId="{E1B1CF76-1AE1-4B5E-8441-701550570A08}" srcOrd="0" destOrd="0" presId="urn:microsoft.com/office/officeart/2008/layout/VerticalAccentList"/>
    <dgm:cxn modelId="{44605181-1940-49A6-B0E9-638CE72AF62E}" type="presParOf" srcId="{E1B1CF76-1AE1-4B5E-8441-701550570A08}" destId="{D147A4C6-486F-40F3-9570-9FE4D3B25AC3}" srcOrd="0" destOrd="0" presId="urn:microsoft.com/office/officeart/2008/layout/VerticalAccentList"/>
    <dgm:cxn modelId="{920A0EB4-C7C4-4D90-B970-2599F2912DD6}" type="presParOf" srcId="{C79C3ED4-77C4-42A5-85CF-E4885D909465}" destId="{91265974-9B41-4ACB-91A0-F391C0DB5054}" srcOrd="1" destOrd="0" presId="urn:microsoft.com/office/officeart/2008/layout/VerticalAccentList"/>
    <dgm:cxn modelId="{2A844916-8106-4B32-84E0-C94FF7F50EBC}" type="presParOf" srcId="{91265974-9B41-4ACB-91A0-F391C0DB5054}" destId="{07A4CBEA-A9B8-4154-991F-335DFBAF3F8C}" srcOrd="0" destOrd="0" presId="urn:microsoft.com/office/officeart/2008/layout/VerticalAccentList"/>
    <dgm:cxn modelId="{694A50AD-C112-4244-A092-F1A5E995E3CA}" type="presParOf" srcId="{91265974-9B41-4ACB-91A0-F391C0DB5054}" destId="{94CEC78D-C18F-49E9-801C-A93A650E6F77}" srcOrd="1" destOrd="0" presId="urn:microsoft.com/office/officeart/2008/layout/VerticalAccentList"/>
    <dgm:cxn modelId="{861D61AA-1D59-4CF0-BE75-2A8EC535D84A}" type="presParOf" srcId="{91265974-9B41-4ACB-91A0-F391C0DB5054}" destId="{9A68A251-DE7B-43CE-BC1C-2A9B4BC8F51B}" srcOrd="2" destOrd="0" presId="urn:microsoft.com/office/officeart/2008/layout/VerticalAccentList"/>
    <dgm:cxn modelId="{C09E9C60-35D6-49AF-B871-EE30C91A9B09}" type="presParOf" srcId="{91265974-9B41-4ACB-91A0-F391C0DB5054}" destId="{64AF3C27-47B9-4A6E-B9C2-0F9F8DE1FADE}" srcOrd="3" destOrd="0" presId="urn:microsoft.com/office/officeart/2008/layout/VerticalAccentList"/>
    <dgm:cxn modelId="{F127FB3F-966E-4FD9-AE95-8F1DD36BD617}" type="presParOf" srcId="{91265974-9B41-4ACB-91A0-F391C0DB5054}" destId="{AE5C6FA4-51A1-4498-8DC7-2D7ABA019DCC}" srcOrd="4" destOrd="0" presId="urn:microsoft.com/office/officeart/2008/layout/VerticalAccentList"/>
    <dgm:cxn modelId="{E548EA0A-39B6-44B2-8FB8-BD1D03194A5B}" type="presParOf" srcId="{91265974-9B41-4ACB-91A0-F391C0DB5054}" destId="{F90C31B7-377B-42EF-967B-C5860AB9FD07}" srcOrd="5" destOrd="0" presId="urn:microsoft.com/office/officeart/2008/layout/VerticalAccentList"/>
    <dgm:cxn modelId="{26583B25-F5B5-4AC5-A601-96BF7477BC3B}" type="presParOf" srcId="{91265974-9B41-4ACB-91A0-F391C0DB5054}" destId="{E469D344-3EF5-45DB-A82B-74DBA8A43829}" srcOrd="6" destOrd="0" presId="urn:microsoft.com/office/officeart/2008/layout/VerticalAccentList"/>
    <dgm:cxn modelId="{DEFA94A5-BC42-4882-AFFC-61D2D516880E}" type="presParOf" srcId="{91265974-9B41-4ACB-91A0-F391C0DB5054}" destId="{0EFBD4A8-7922-4708-A882-1F795528D6FF}" srcOrd="7" destOrd="0" presId="urn:microsoft.com/office/officeart/2008/layout/VerticalAccentList"/>
    <dgm:cxn modelId="{AA53A81E-0147-4529-9222-B09013214CC6}" type="presParOf" srcId="{C79C3ED4-77C4-42A5-85CF-E4885D909465}" destId="{833E7C54-5194-41C5-A8C8-B13A1505A887}" srcOrd="2" destOrd="0" presId="urn:microsoft.com/office/officeart/2008/layout/VerticalAccentList"/>
    <dgm:cxn modelId="{5FC2D51E-D9BF-4A9F-8C4F-ACBF01715FD5}" type="presParOf" srcId="{C79C3ED4-77C4-42A5-85CF-E4885D909465}" destId="{BBA3E1E4-9F2A-4ECE-B1B5-A60F6E52C7AD}" srcOrd="3" destOrd="0" presId="urn:microsoft.com/office/officeart/2008/layout/VerticalAccentList"/>
    <dgm:cxn modelId="{208FA20A-67C0-414A-AAFF-8C52C3E8B745}" type="presParOf" srcId="{BBA3E1E4-9F2A-4ECE-B1B5-A60F6E52C7AD}" destId="{E3D35423-87B0-456F-ACC7-CFB8E2BC0AFA}" srcOrd="0" destOrd="0" presId="urn:microsoft.com/office/officeart/2008/layout/VerticalAccentList"/>
    <dgm:cxn modelId="{B2ACD539-6455-4D04-9850-8517BAA7CC28}" type="presParOf" srcId="{C79C3ED4-77C4-42A5-85CF-E4885D909465}" destId="{3C054FA4-CB3D-4635-95D3-32F35F69C068}" srcOrd="4" destOrd="0" presId="urn:microsoft.com/office/officeart/2008/layout/VerticalAccentList"/>
    <dgm:cxn modelId="{D3256987-1275-48CD-A142-7A2577818E7A}" type="presParOf" srcId="{3C054FA4-CB3D-4635-95D3-32F35F69C068}" destId="{D6A809B1-9B68-45E9-A22A-93C0CD09A4AE}" srcOrd="0" destOrd="0" presId="urn:microsoft.com/office/officeart/2008/layout/VerticalAccentList"/>
    <dgm:cxn modelId="{47DD7028-535C-4D08-A545-704B710E649A}" type="presParOf" srcId="{3C054FA4-CB3D-4635-95D3-32F35F69C068}" destId="{173476D0-994E-4922-B2E7-B7D4C80BA704}" srcOrd="1" destOrd="0" presId="urn:microsoft.com/office/officeart/2008/layout/VerticalAccentList"/>
    <dgm:cxn modelId="{930A788B-BA75-4450-BDAB-BBD513569FF8}" type="presParOf" srcId="{3C054FA4-CB3D-4635-95D3-32F35F69C068}" destId="{BB9FDF13-C270-45E8-8CBB-20B68B389FD5}" srcOrd="2" destOrd="0" presId="urn:microsoft.com/office/officeart/2008/layout/VerticalAccentList"/>
    <dgm:cxn modelId="{2BDAFEB8-E856-45BE-ABD0-FEBEF2684F23}" type="presParOf" srcId="{3C054FA4-CB3D-4635-95D3-32F35F69C068}" destId="{23FE6A94-D871-4559-A997-0CA21D9E86D4}" srcOrd="3" destOrd="0" presId="urn:microsoft.com/office/officeart/2008/layout/VerticalAccentList"/>
    <dgm:cxn modelId="{C9234DA4-FFEB-4452-B6FA-9CD720E1E454}" type="presParOf" srcId="{3C054FA4-CB3D-4635-95D3-32F35F69C068}" destId="{42AAE86A-C03F-404F-A406-0C47D97BABAC}" srcOrd="4" destOrd="0" presId="urn:microsoft.com/office/officeart/2008/layout/VerticalAccentList"/>
    <dgm:cxn modelId="{0EEDE097-D7C9-4DAD-B501-2C5E6E3A4B10}" type="presParOf" srcId="{3C054FA4-CB3D-4635-95D3-32F35F69C068}" destId="{DB720FF3-880C-4300-9FB7-6EE64F5E34E7}" srcOrd="5" destOrd="0" presId="urn:microsoft.com/office/officeart/2008/layout/VerticalAccentList"/>
    <dgm:cxn modelId="{11807FC9-2CFD-4E76-9B18-F97B295FE4B2}" type="presParOf" srcId="{3C054FA4-CB3D-4635-95D3-32F35F69C068}" destId="{FB9421E8-D8FA-49B7-BB73-17E422C08D38}" srcOrd="6" destOrd="0" presId="urn:microsoft.com/office/officeart/2008/layout/VerticalAccentList"/>
    <dgm:cxn modelId="{323FDB52-175F-4CBB-9387-92D1A0C4DD7B}" type="presParOf" srcId="{3C054FA4-CB3D-4635-95D3-32F35F69C068}" destId="{2CDCD521-FEF5-4E57-B7D2-DAACA7127A9B}"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7A4C6-486F-40F3-9570-9FE4D3B25AC3}">
      <dsp:nvSpPr>
        <dsp:cNvPr id="0" name=""/>
        <dsp:cNvSpPr/>
      </dsp:nvSpPr>
      <dsp:spPr>
        <a:xfrm>
          <a:off x="719816" y="2213"/>
          <a:ext cx="7436986" cy="676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a:lnSpc>
              <a:spcPct val="90000"/>
            </a:lnSpc>
            <a:spcBef>
              <a:spcPct val="0"/>
            </a:spcBef>
            <a:spcAft>
              <a:spcPct val="35000"/>
            </a:spcAft>
          </a:pPr>
          <a:endParaRPr lang="en-US" sz="3200" kern="1200" dirty="0"/>
        </a:p>
      </dsp:txBody>
      <dsp:txXfrm>
        <a:off x="719816" y="2213"/>
        <a:ext cx="7436986" cy="676089"/>
      </dsp:txXfrm>
    </dsp:sp>
    <dsp:sp modelId="{07A4CBEA-A9B8-4154-991F-335DFBAF3F8C}">
      <dsp:nvSpPr>
        <dsp:cNvPr id="0" name=""/>
        <dsp:cNvSpPr/>
      </dsp:nvSpPr>
      <dsp:spPr>
        <a:xfrm>
          <a:off x="924995"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4CEC78D-C18F-49E9-801C-A93A650E6F77}">
      <dsp:nvSpPr>
        <dsp:cNvPr id="0" name=""/>
        <dsp:cNvSpPr/>
      </dsp:nvSpPr>
      <dsp:spPr>
        <a:xfrm>
          <a:off x="1970305"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A68A251-DE7B-43CE-BC1C-2A9B4BC8F51B}">
      <dsp:nvSpPr>
        <dsp:cNvPr id="0" name=""/>
        <dsp:cNvSpPr/>
      </dsp:nvSpPr>
      <dsp:spPr>
        <a:xfrm>
          <a:off x="3016441"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4AF3C27-47B9-4A6E-B9C2-0F9F8DE1FADE}">
      <dsp:nvSpPr>
        <dsp:cNvPr id="0" name=""/>
        <dsp:cNvSpPr/>
      </dsp:nvSpPr>
      <dsp:spPr>
        <a:xfrm>
          <a:off x="4061751"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E5C6FA4-51A1-4498-8DC7-2D7ABA019DCC}">
      <dsp:nvSpPr>
        <dsp:cNvPr id="0" name=""/>
        <dsp:cNvSpPr/>
      </dsp:nvSpPr>
      <dsp:spPr>
        <a:xfrm>
          <a:off x="5107887"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90C31B7-377B-42EF-967B-C5860AB9FD07}">
      <dsp:nvSpPr>
        <dsp:cNvPr id="0" name=""/>
        <dsp:cNvSpPr/>
      </dsp:nvSpPr>
      <dsp:spPr>
        <a:xfrm>
          <a:off x="6153196"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469D344-3EF5-45DB-A82B-74DBA8A43829}">
      <dsp:nvSpPr>
        <dsp:cNvPr id="0" name=""/>
        <dsp:cNvSpPr/>
      </dsp:nvSpPr>
      <dsp:spPr>
        <a:xfrm>
          <a:off x="7199333" y="678303"/>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EFBD4A8-7922-4708-A882-1F795528D6FF}">
      <dsp:nvSpPr>
        <dsp:cNvPr id="0" name=""/>
        <dsp:cNvSpPr/>
      </dsp:nvSpPr>
      <dsp:spPr>
        <a:xfrm>
          <a:off x="719816" y="791367"/>
          <a:ext cx="7944026" cy="115109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charset="0"/>
              <a:cs typeface="Times New Roman" panose="02020603050405020304" charset="0"/>
            </a:rPr>
            <a:t>Phát</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triển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và</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cải</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tiến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thêm</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các</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chức</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năng</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như</a:t>
          </a:r>
          <a:r>
            <a:rPr lang="en-US" sz="2000" kern="1200" dirty="0">
              <a:latin typeface="Times New Roman" panose="02020603050405020304" charset="0"/>
              <a:cs typeface="Times New Roman" panose="02020603050405020304" charset="0"/>
            </a:rPr>
            <a:t> </a:t>
          </a:r>
          <a:r>
            <a:rPr lang="en-US" sz="2000" kern="1200">
              <a:latin typeface="Times New Roman" panose="02020603050405020304" charset="0"/>
              <a:cs typeface="Times New Roman" panose="02020603050405020304" charset="0"/>
            </a:rPr>
            <a:t>: </a:t>
          </a:r>
          <a:r>
            <a:rPr lang="en-US" sz="2000" kern="1200" smtClean="0">
              <a:latin typeface="Times New Roman" panose="02020603050405020304" charset="0"/>
              <a:cs typeface="Times New Roman" panose="02020603050405020304" charset="0"/>
            </a:rPr>
            <a:t>phân trang,liên </a:t>
          </a:r>
          <a:r>
            <a:rPr lang="en-US" sz="2000" kern="1200" dirty="0" err="1">
              <a:latin typeface="Times New Roman" panose="02020603050405020304" charset="0"/>
              <a:cs typeface="Times New Roman" panose="02020603050405020304" charset="0"/>
            </a:rPr>
            <a:t>hệ</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trực</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tuyến</a:t>
          </a:r>
          <a:r>
            <a:rPr lang="en-US" sz="2000" kern="1200">
              <a:latin typeface="Times New Roman" panose="02020603050405020304" charset="0"/>
              <a:cs typeface="Times New Roman" panose="02020603050405020304" charset="0"/>
            </a:rPr>
            <a:t>, </a:t>
          </a:r>
          <a:r>
            <a:rPr lang="en-US" sz="2000" kern="1200" smtClean="0">
              <a:latin typeface="Times New Roman" panose="02020603050405020304" charset="0"/>
              <a:cs typeface="Times New Roman" panose="02020603050405020304" charset="0"/>
            </a:rPr>
            <a:t>thêm </a:t>
          </a:r>
          <a:r>
            <a:rPr lang="en-US" sz="2000" kern="1200" dirty="0" err="1">
              <a:latin typeface="Times New Roman" panose="02020603050405020304" charset="0"/>
              <a:cs typeface="Times New Roman" panose="02020603050405020304" charset="0"/>
            </a:rPr>
            <a:t>đường</a:t>
          </a:r>
          <a:r>
            <a:rPr lang="en-US" sz="2000" kern="1200" dirty="0">
              <a:latin typeface="Times New Roman" panose="02020603050405020304" charset="0"/>
              <a:cs typeface="Times New Roman" panose="02020603050405020304" charset="0"/>
            </a:rPr>
            <a:t> link </a:t>
          </a:r>
          <a:r>
            <a:rPr lang="en-US" sz="2000" kern="1200" dirty="0" err="1">
              <a:latin typeface="Times New Roman" panose="02020603050405020304" charset="0"/>
              <a:cs typeface="Times New Roman" panose="02020603050405020304" charset="0"/>
            </a:rPr>
            <a:t>liên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kết</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đến</a:t>
          </a:r>
          <a:r>
            <a:rPr lang="en-US" sz="2000" kern="1200" dirty="0">
              <a:latin typeface="Times New Roman" panose="02020603050405020304" charset="0"/>
              <a:cs typeface="Times New Roman" panose="02020603050405020304" charset="0"/>
            </a:rPr>
            <a:t> map </a:t>
          </a:r>
          <a:r>
            <a:rPr lang="en-US" sz="2000" kern="1200" dirty="0" err="1">
              <a:latin typeface="Times New Roman" panose="02020603050405020304" charset="0"/>
              <a:cs typeface="Times New Roman" panose="02020603050405020304" charset="0"/>
            </a:rPr>
            <a:t>và</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facebook</a:t>
          </a:r>
          <a:r>
            <a:rPr lang="en-US" sz="2000" kern="1200" dirty="0">
              <a:latin typeface="Times New Roman" panose="02020603050405020304" charset="0"/>
              <a:cs typeface="Times New Roman" panose="02020603050405020304" charset="0"/>
            </a:rPr>
            <a:t>,.. </a:t>
          </a:r>
        </a:p>
      </dsp:txBody>
      <dsp:txXfrm>
        <a:off x="719816" y="791367"/>
        <a:ext cx="7944026" cy="1151091"/>
      </dsp:txXfrm>
    </dsp:sp>
    <dsp:sp modelId="{E3D35423-87B0-456F-ACC7-CFB8E2BC0AFA}">
      <dsp:nvSpPr>
        <dsp:cNvPr id="0" name=""/>
        <dsp:cNvSpPr/>
      </dsp:nvSpPr>
      <dsp:spPr>
        <a:xfrm>
          <a:off x="719816" y="2127084"/>
          <a:ext cx="7436986" cy="676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a:lnSpc>
              <a:spcPct val="90000"/>
            </a:lnSpc>
            <a:spcBef>
              <a:spcPct val="0"/>
            </a:spcBef>
            <a:spcAft>
              <a:spcPct val="35000"/>
            </a:spcAft>
          </a:pPr>
          <a:endParaRPr lang="en-US" sz="3200" kern="1200" dirty="0"/>
        </a:p>
      </dsp:txBody>
      <dsp:txXfrm>
        <a:off x="719816" y="2127084"/>
        <a:ext cx="7436986" cy="676089"/>
      </dsp:txXfrm>
    </dsp:sp>
    <dsp:sp modelId="{D6A809B1-9B68-45E9-A22A-93C0CD09A4AE}">
      <dsp:nvSpPr>
        <dsp:cNvPr id="0" name=""/>
        <dsp:cNvSpPr/>
      </dsp:nvSpPr>
      <dsp:spPr>
        <a:xfrm>
          <a:off x="719816"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73476D0-994E-4922-B2E7-B7D4C80BA704}">
      <dsp:nvSpPr>
        <dsp:cNvPr id="0" name=""/>
        <dsp:cNvSpPr/>
      </dsp:nvSpPr>
      <dsp:spPr>
        <a:xfrm>
          <a:off x="1765125"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B9FDF13-C270-45E8-8CBB-20B68B389FD5}">
      <dsp:nvSpPr>
        <dsp:cNvPr id="0" name=""/>
        <dsp:cNvSpPr/>
      </dsp:nvSpPr>
      <dsp:spPr>
        <a:xfrm>
          <a:off x="2811261"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3FE6A94-D871-4559-A997-0CA21D9E86D4}">
      <dsp:nvSpPr>
        <dsp:cNvPr id="0" name=""/>
        <dsp:cNvSpPr/>
      </dsp:nvSpPr>
      <dsp:spPr>
        <a:xfrm>
          <a:off x="3856571"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2AAE86A-C03F-404F-A406-0C47D97BABAC}">
      <dsp:nvSpPr>
        <dsp:cNvPr id="0" name=""/>
        <dsp:cNvSpPr/>
      </dsp:nvSpPr>
      <dsp:spPr>
        <a:xfrm>
          <a:off x="4902707"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B720FF3-880C-4300-9FB7-6EE64F5E34E7}">
      <dsp:nvSpPr>
        <dsp:cNvPr id="0" name=""/>
        <dsp:cNvSpPr/>
      </dsp:nvSpPr>
      <dsp:spPr>
        <a:xfrm>
          <a:off x="5948017"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B9421E8-D8FA-49B7-BB73-17E422C08D38}">
      <dsp:nvSpPr>
        <dsp:cNvPr id="0" name=""/>
        <dsp:cNvSpPr/>
      </dsp:nvSpPr>
      <dsp:spPr>
        <a:xfrm>
          <a:off x="6994153" y="2803174"/>
          <a:ext cx="1740254" cy="1377219"/>
        </a:xfrm>
        <a:prstGeom prst="chevron">
          <a:avLst>
            <a:gd name="adj" fmla="val 706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CDCD521-FEF5-4E57-B7D2-DAACA7127A9B}">
      <dsp:nvSpPr>
        <dsp:cNvPr id="0" name=""/>
        <dsp:cNvSpPr/>
      </dsp:nvSpPr>
      <dsp:spPr>
        <a:xfrm>
          <a:off x="719816" y="2940896"/>
          <a:ext cx="7533667" cy="110177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charset="0"/>
              <a:cs typeface="Times New Roman" panose="02020603050405020304" charset="0"/>
            </a:rPr>
            <a:t>Hỗ</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trợ</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phát</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triển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thêm</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các</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trang</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Tuyển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dụng</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hướng</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dẫn</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mua</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hàng</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thanh</a:t>
          </a:r>
          <a:r>
            <a:rPr lang="en-US" sz="2000" kern="1200" dirty="0">
              <a:latin typeface="Times New Roman" panose="02020603050405020304" charset="0"/>
              <a:cs typeface="Times New Roman" panose="02020603050405020304" charset="0"/>
            </a:rPr>
            <a:t> </a:t>
          </a:r>
          <a:r>
            <a:rPr lang="en-US" sz="2000" kern="1200" dirty="0" err="1">
              <a:latin typeface="Times New Roman" panose="02020603050405020304" charset="0"/>
              <a:cs typeface="Times New Roman" panose="02020603050405020304" charset="0"/>
            </a:rPr>
            <a:t>toán</a:t>
          </a:r>
          <a:r>
            <a:rPr lang="en-US" sz="2000" kern="1200" dirty="0">
              <a:latin typeface="Times New Roman" panose="02020603050405020304" charset="0"/>
              <a:cs typeface="Times New Roman" panose="02020603050405020304" charset="0"/>
            </a:rPr>
            <a:t>,..  </a:t>
          </a:r>
        </a:p>
      </dsp:txBody>
      <dsp:txXfrm>
        <a:off x="719816" y="2940896"/>
        <a:ext cx="7533667" cy="11017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5/30/2017</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47022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5/30/2017</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5/30/2017</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280" y="427990"/>
            <a:ext cx="11039475" cy="1187450"/>
          </a:xfrm>
        </p:spPr>
        <p:txBody>
          <a:bodyPr/>
          <a:lstStyle/>
          <a:p>
            <a:pPr algn="ctr"/>
            <a:r>
              <a:rPr lang="en-US" sz="25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t>BỘ TÀI NGUYÊN MÔI TRƯỜNG</a:t>
            </a:r>
            <a:br>
              <a:rPr lang="en-US" sz="25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br>
            <a:r>
              <a:rPr lang="en-US" sz="23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t>TRƯỜNG ĐẠI HỌC TÀI NGUYÊN VÀ MÔI TRƯỜNG TP.HCM</a:t>
            </a:r>
            <a:r>
              <a:rPr lang="en-US" sz="25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t/>
            </a:r>
            <a:br>
              <a:rPr lang="en-US" sz="25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br>
            <a:r>
              <a:rPr lang="en-US" sz="2100" b="1">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Times New Roman" panose="02020603050405020304" charset="0"/>
              </a:rPr>
              <a:t>KHOA HỆ THỐNG THÔNG TIN VÀ VIỄN THÁM</a:t>
            </a:r>
          </a:p>
        </p:txBody>
      </p:sp>
      <p:sp>
        <p:nvSpPr>
          <p:cNvPr id="3" name="Subtitle 2"/>
          <p:cNvSpPr>
            <a:spLocks noGrp="1"/>
          </p:cNvSpPr>
          <p:nvPr>
            <p:ph type="subTitle" idx="1"/>
          </p:nvPr>
        </p:nvSpPr>
        <p:spPr>
          <a:xfrm>
            <a:off x="2298700" y="2395220"/>
            <a:ext cx="8128635" cy="1490345"/>
          </a:xfrm>
        </p:spPr>
        <p:txBody>
          <a:bodyPr/>
          <a:lstStyle/>
          <a:p>
            <a:pPr algn="l"/>
            <a:r>
              <a:rPr lang="en-US" sz="2500" i="1" smtClean="0">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rPr>
              <a:t>BÁO CÁO </a:t>
            </a:r>
            <a:r>
              <a:rPr lang="en-US" sz="2500" i="1">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rPr>
              <a:t>THỰC TẬP: </a:t>
            </a:r>
            <a:endParaRPr lang="en-US" sz="2500" i="1" smtClean="0">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endParaRPr>
          </a:p>
          <a:p>
            <a:r>
              <a:rPr lang="en-US" sz="2500" i="1" smtClean="0">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rPr>
              <a:t>XÂY </a:t>
            </a:r>
            <a:r>
              <a:rPr lang="en-US" sz="2500" i="1">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rPr>
              <a:t>DỰNG WEBSITE BÁN GIÀY  HYSHOES </a:t>
            </a:r>
            <a:r>
              <a:rPr lang="en-US" sz="2500" i="1" smtClean="0">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rPr>
              <a:t>STORE</a:t>
            </a:r>
            <a:endParaRPr lang="en-US" sz="2500" i="1">
              <a:ln>
                <a:solidFill>
                  <a:srgbClr val="FF0000"/>
                </a:solidFill>
              </a:ln>
              <a:solidFill>
                <a:srgbClr val="FF0000"/>
              </a:solidFill>
              <a:effectLst>
                <a:innerShdw blurRad="63500" dist="50800" dir="13500000">
                  <a:srgbClr val="000000">
                    <a:alpha val="50000"/>
                  </a:srgbClr>
                </a:innerShdw>
              </a:effectLst>
              <a:latin typeface="Times New Roman" panose="02020603050405020304" charset="0"/>
            </a:endParaRPr>
          </a:p>
        </p:txBody>
      </p:sp>
      <p:graphicFrame>
        <p:nvGraphicFramePr>
          <p:cNvPr id="6" name="Table 5"/>
          <p:cNvGraphicFramePr/>
          <p:nvPr/>
        </p:nvGraphicFramePr>
        <p:xfrm>
          <a:off x="6498272" y="4025265"/>
          <a:ext cx="5075555" cy="1142998"/>
        </p:xfrm>
        <a:graphic>
          <a:graphicData uri="http://schemas.openxmlformats.org/drawingml/2006/table">
            <a:tbl>
              <a:tblPr firstRow="1" bandRow="1">
                <a:tableStyleId>{5940675A-B579-460E-94D1-54222C63F5DA}</a:tableStyleId>
              </a:tblPr>
              <a:tblGrid>
                <a:gridCol w="2644775"/>
                <a:gridCol w="2430780"/>
              </a:tblGrid>
              <a:tr h="285750">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Giảng viên hướng dẫn:</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ThS.Từ Thanh Trí</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85750">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Sinh viên thực hiện:</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Võ Thị Hoàng Yến</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85750">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Lớp:</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Tin học ứng dụng</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0">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Khóa:</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p>
                      <a:pPr marL="0" indent="0" algn="l">
                        <a:buNone/>
                      </a:pPr>
                      <a:r>
                        <a:rPr sz="1400" b="1" u="none">
                          <a:latin typeface="Times New Roman" panose="02020603050405020304" charset="0"/>
                          <a:ea typeface="Times New Roman" panose="02020603050405020304" charset="0"/>
                          <a:cs typeface="Times New Roman" panose="02020603050405020304" charset="0"/>
                        </a:rPr>
                        <a:t>08</a:t>
                      </a:r>
                      <a:endParaRPr lang="en-US" sz="1400" b="1" u="none">
                        <a:latin typeface="Times New Roman" panose="02020603050405020304" charset="0"/>
                        <a:ea typeface="Times New Roman" panose="02020603050405020304" charset="0"/>
                        <a:cs typeface="Times New Roman" panose="02020603050405020304" charset="0"/>
                      </a:endParaRPr>
                    </a:p>
                  </a:txBody>
                  <a:tcPr marL="68580" marR="68580" marT="36194" marB="36194">
                    <a:lnL w="1270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7" name="Rectangle 6"/>
          <p:cNvSpPr/>
          <p:nvPr/>
        </p:nvSpPr>
        <p:spPr>
          <a:xfrm>
            <a:off x="669925" y="1957070"/>
            <a:ext cx="7907655" cy="2375009"/>
          </a:xfrm>
          <a:prstGeom prst="rect">
            <a:avLst/>
          </a:prstGeom>
        </p:spPr>
        <p:txBody>
          <a:bodyPr wrap="square">
            <a:spAutoFit/>
          </a:bodyPr>
          <a:lstStyle/>
          <a:p>
            <a:pPr marR="857250" lvl="1">
              <a:lnSpc>
                <a:spcPct val="150000"/>
              </a:lnSpc>
              <a:spcBef>
                <a:spcPts val="0"/>
              </a:spcBef>
              <a:spcAft>
                <a:spcPts val="800"/>
              </a:spcAft>
            </a:pPr>
            <a:r>
              <a:rPr lang="en-US" b="1" i="1" dirty="0" err="1">
                <a:latin typeface="Times New Roman" panose="02020603050405020304" charset="0"/>
                <a:ea typeface="SimSun" panose="02010600030101010101" pitchFamily="2" charset="-122"/>
                <a:cs typeface="Times New Roman" panose="02020603050405020304" charset="0"/>
              </a:rPr>
              <a:t>Tổ</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chức</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và</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lưu</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trữ</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ứng</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dụng</a:t>
            </a:r>
            <a:r>
              <a:rPr lang="en-US" b="1" i="1" dirty="0">
                <a:latin typeface="Times New Roman" panose="02020603050405020304" charset="0"/>
                <a:ea typeface="SimSun" panose="02010600030101010101" pitchFamily="2" charset="-122"/>
                <a:cs typeface="Times New Roman" panose="02020603050405020304" charset="0"/>
              </a:rPr>
              <a:t> :  </a:t>
            </a:r>
            <a:r>
              <a:rPr lang="en-US">
                <a:latin typeface="Times New Roman" panose="02020603050405020304" charset="0"/>
                <a:ea typeface="SimSun" panose="02010600030101010101" pitchFamily="2" charset="-122"/>
                <a:cs typeface="Times New Roman" panose="02020603050405020304" charset="0"/>
              </a:rPr>
              <a:t>Đặt trong thư mục 						         </a:t>
            </a:r>
            <a:r>
              <a:rPr lang="en-US" smtClean="0">
                <a:latin typeface="Times New Roman" panose="02020603050405020304" charset="0"/>
                <a:ea typeface="SimSun" panose="02010600030101010101" pitchFamily="2" charset="-122"/>
                <a:cs typeface="Times New Roman" panose="02020603050405020304" charset="0"/>
              </a:rPr>
              <a:t>computer</a:t>
            </a:r>
            <a:r>
              <a:rPr lang="en-US">
                <a:latin typeface="Times New Roman" panose="02020603050405020304" charset="0"/>
                <a:ea typeface="SimSun" panose="02010600030101010101" pitchFamily="2" charset="-122"/>
                <a:cs typeface="Times New Roman" panose="02020603050405020304" charset="0"/>
              </a:rPr>
              <a:t>/(D:)/</a:t>
            </a:r>
            <a:r>
              <a:rPr lang="en-US" smtClean="0">
                <a:latin typeface="Times New Roman" panose="02020603050405020304" charset="0"/>
                <a:ea typeface="SimSun" panose="02010600030101010101" pitchFamily="2" charset="-122"/>
                <a:cs typeface="Times New Roman" panose="02020603050405020304" charset="0"/>
              </a:rPr>
              <a:t>xamppyen/htdocs</a:t>
            </a:r>
          </a:p>
          <a:p>
            <a:pPr marR="857250" lvl="1">
              <a:lnSpc>
                <a:spcPct val="150000"/>
              </a:lnSpc>
              <a:spcBef>
                <a:spcPts val="0"/>
              </a:spcBef>
              <a:spcAft>
                <a:spcPts val="800"/>
              </a:spcAft>
            </a:pPr>
            <a:endParaRPr lang="en-US" smtClean="0">
              <a:latin typeface="Times New Roman" panose="02020603050405020304" charset="0"/>
              <a:ea typeface="SimSun" panose="02010600030101010101" pitchFamily="2" charset="-122"/>
              <a:cs typeface="Times New Roman" panose="02020603050405020304" charset="0"/>
            </a:endParaRPr>
          </a:p>
          <a:p>
            <a:pPr marR="857250" lvl="1">
              <a:lnSpc>
                <a:spcPct val="150000"/>
              </a:lnSpc>
              <a:spcBef>
                <a:spcPts val="0"/>
              </a:spcBef>
              <a:spcAft>
                <a:spcPts val="800"/>
              </a:spcAft>
            </a:pPr>
            <a:endParaRPr lang="en-US">
              <a:latin typeface="Times New Roman" panose="02020603050405020304" charset="0"/>
              <a:ea typeface="SimSun" panose="02010600030101010101" pitchFamily="2" charset="-122"/>
              <a:cs typeface="Times New Roman" panose="02020603050405020304" charset="0"/>
            </a:endParaRPr>
          </a:p>
        </p:txBody>
      </p:sp>
      <p:sp>
        <p:nvSpPr>
          <p:cNvPr id="9" name="Rectangle 8"/>
          <p:cNvSpPr/>
          <p:nvPr/>
        </p:nvSpPr>
        <p:spPr>
          <a:xfrm>
            <a:off x="1057383" y="3010365"/>
            <a:ext cx="6097843" cy="640080"/>
          </a:xfrm>
          <a:prstGeom prst="rect">
            <a:avLst/>
          </a:prstGeom>
        </p:spPr>
        <p:txBody>
          <a:bodyPr wrap="square">
            <a:spAutoFit/>
          </a:bodyPr>
          <a:lstStyle/>
          <a:p>
            <a:r>
              <a:rPr lang="en-US" b="1" i="1" dirty="0">
                <a:latin typeface="Times New Roman" panose="02020603050405020304" charset="0"/>
                <a:cs typeface="Times New Roman" panose="02020603050405020304" charset="0"/>
              </a:rPr>
              <a:t>Editor </a:t>
            </a:r>
            <a:r>
              <a:rPr lang="en-US" b="1" i="1" dirty="0" err="1">
                <a:latin typeface="Times New Roman" panose="02020603050405020304" charset="0"/>
                <a:cs typeface="Times New Roman" panose="02020603050405020304" charset="0"/>
              </a:rPr>
              <a:t>để</a:t>
            </a:r>
            <a:r>
              <a:rPr lang="en-US" b="1" i="1" dirty="0">
                <a:latin typeface="Times New Roman" panose="02020603050405020304" charset="0"/>
                <a:cs typeface="Times New Roman" panose="02020603050405020304" charset="0"/>
              </a:rPr>
              <a:t> </a:t>
            </a:r>
            <a:r>
              <a:rPr lang="en-US" b="1" i="1" dirty="0" err="1">
                <a:latin typeface="Times New Roman" panose="02020603050405020304" charset="0"/>
                <a:cs typeface="Times New Roman" panose="02020603050405020304" charset="0"/>
              </a:rPr>
              <a:t>xây</a:t>
            </a:r>
            <a:r>
              <a:rPr lang="en-US" b="1" i="1" dirty="0">
                <a:latin typeface="Times New Roman" panose="02020603050405020304" charset="0"/>
                <a:cs typeface="Times New Roman" panose="02020603050405020304" charset="0"/>
              </a:rPr>
              <a:t> </a:t>
            </a:r>
            <a:r>
              <a:rPr lang="en-US" b="1" i="1" dirty="0" err="1">
                <a:latin typeface="Times New Roman" panose="02020603050405020304" charset="0"/>
                <a:cs typeface="Times New Roman" panose="02020603050405020304" charset="0"/>
              </a:rPr>
              <a:t>dựng</a:t>
            </a:r>
            <a:r>
              <a:rPr lang="en-US" b="1" i="1" dirty="0">
                <a:latin typeface="Times New Roman" panose="02020603050405020304" charset="0"/>
                <a:cs typeface="Times New Roman" panose="02020603050405020304" charset="0"/>
              </a:rPr>
              <a:t> </a:t>
            </a:r>
            <a:r>
              <a:rPr lang="en-US" b="1" i="1" dirty="0" err="1">
                <a:latin typeface="Times New Roman" panose="02020603050405020304" charset="0"/>
                <a:cs typeface="Times New Roman" panose="02020603050405020304" charset="0"/>
              </a:rPr>
              <a:t>ứng</a:t>
            </a:r>
            <a:r>
              <a:rPr lang="en-US" b="1" i="1" dirty="0">
                <a:latin typeface="Times New Roman" panose="02020603050405020304" charset="0"/>
                <a:cs typeface="Times New Roman" panose="02020603050405020304" charset="0"/>
              </a:rPr>
              <a:t> </a:t>
            </a:r>
            <a:r>
              <a:rPr lang="en-US" b="1" i="1" dirty="0" err="1">
                <a:latin typeface="Times New Roman" panose="02020603050405020304" charset="0"/>
                <a:cs typeface="Times New Roman" panose="02020603050405020304" charset="0"/>
              </a:rPr>
              <a:t>dụng</a:t>
            </a:r>
            <a:r>
              <a:rPr lang="en-US" b="1" i="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Sublime Text3</a:t>
            </a:r>
          </a:p>
          <a:p>
            <a:r>
              <a:rPr lang="en-US" dirty="0">
                <a:latin typeface="Times New Roman" panose="02020603050405020304" charset="0"/>
                <a:cs typeface="Times New Roman" panose="02020603050405020304" charset="0"/>
              </a:rPr>
              <a:t>	</a:t>
            </a:r>
          </a:p>
        </p:txBody>
      </p:sp>
      <p:sp>
        <p:nvSpPr>
          <p:cNvPr id="10" name="Rectangle 9"/>
          <p:cNvSpPr/>
          <p:nvPr/>
        </p:nvSpPr>
        <p:spPr>
          <a:xfrm>
            <a:off x="597346" y="3650659"/>
            <a:ext cx="7980218" cy="507831"/>
          </a:xfrm>
          <a:prstGeom prst="rect">
            <a:avLst/>
          </a:prstGeom>
        </p:spPr>
        <p:txBody>
          <a:bodyPr wrap="square">
            <a:spAutoFit/>
          </a:bodyPr>
          <a:lstStyle/>
          <a:p>
            <a:pPr marR="857250" lvl="1">
              <a:lnSpc>
                <a:spcPct val="150000"/>
              </a:lnSpc>
              <a:spcBef>
                <a:spcPts val="0"/>
              </a:spcBef>
              <a:spcAft>
                <a:spcPts val="800"/>
              </a:spcAft>
            </a:pPr>
            <a:r>
              <a:rPr lang="en-US" b="1" i="1" dirty="0" err="1">
                <a:latin typeface="Times New Roman" panose="02020603050405020304" charset="0"/>
                <a:ea typeface="SimSun" panose="02010600030101010101" pitchFamily="2" charset="-122"/>
                <a:cs typeface="Times New Roman" panose="02020603050405020304" charset="0"/>
              </a:rPr>
              <a:t>Thiết</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lập</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một</a:t>
            </a:r>
            <a:r>
              <a:rPr lang="en-US" b="1" i="1" dirty="0">
                <a:latin typeface="Times New Roman" panose="02020603050405020304" charset="0"/>
                <a:ea typeface="SimSun" panose="02010600030101010101" pitchFamily="2" charset="-122"/>
                <a:cs typeface="Times New Roman" panose="02020603050405020304" charset="0"/>
              </a:rPr>
              <a:t> </a:t>
            </a:r>
            <a:r>
              <a:rPr lang="en-US" b="1" i="1" dirty="0" err="1">
                <a:latin typeface="Times New Roman" panose="02020603050405020304" charset="0"/>
                <a:ea typeface="SimSun" panose="02010600030101010101" pitchFamily="2" charset="-122"/>
                <a:cs typeface="Times New Roman" panose="02020603050405020304" charset="0"/>
              </a:rPr>
              <a:t>trang</a:t>
            </a:r>
            <a:r>
              <a:rPr lang="en-US" b="1" i="1" dirty="0">
                <a:latin typeface="Times New Roman" panose="02020603050405020304" charset="0"/>
                <a:ea typeface="SimSun" panose="02010600030101010101" pitchFamily="2" charset="-122"/>
                <a:cs typeface="Times New Roman" panose="02020603050405020304" charset="0"/>
              </a:rPr>
              <a:t> html </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có</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lồng</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thêm</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các</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ngôn</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ngữ</a:t>
            </a:r>
            <a:r>
              <a:rPr lang="en-US" dirty="0">
                <a:latin typeface="Times New Roman" panose="02020603050405020304" charset="0"/>
                <a:ea typeface="SimSun" panose="02010600030101010101" pitchFamily="2" charset="-122"/>
                <a:cs typeface="Times New Roman" panose="02020603050405020304" charset="0"/>
              </a:rPr>
              <a:t> PHP </a:t>
            </a:r>
            <a:r>
              <a:rPr lang="en-US" dirty="0" err="1">
                <a:latin typeface="Times New Roman" panose="02020603050405020304" charset="0"/>
                <a:ea typeface="SimSun" panose="02010600030101010101" pitchFamily="2" charset="-122"/>
                <a:cs typeface="Times New Roman" panose="02020603050405020304" charset="0"/>
              </a:rPr>
              <a:t>và</a:t>
            </a:r>
            <a:r>
              <a:rPr lang="en-US" dirty="0">
                <a:latin typeface="Times New Roman" panose="02020603050405020304" charset="0"/>
                <a:ea typeface="SimSun" panose="02010600030101010101" pitchFamily="2" charset="-122"/>
                <a:cs typeface="Times New Roman" panose="02020603050405020304" charset="0"/>
              </a:rPr>
              <a:t> </a:t>
            </a:r>
            <a:r>
              <a:rPr lang="en-US" dirty="0" err="1">
                <a:latin typeface="Times New Roman" panose="02020603050405020304" charset="0"/>
                <a:ea typeface="SimSun" panose="02010600030101010101" pitchFamily="2" charset="-122"/>
                <a:cs typeface="Times New Roman" panose="02020603050405020304" charset="0"/>
              </a:rPr>
              <a:t>Js</a:t>
            </a:r>
            <a:r>
              <a:rPr lang="en-US" dirty="0">
                <a:latin typeface="Times New Roman" panose="02020603050405020304" charset="0"/>
                <a:ea typeface="SimSun" panose="02010600030101010101" pitchFamily="2" charset="-122"/>
                <a:cs typeface="Times New Roman" panose="02020603050405020304" charset="0"/>
              </a:rPr>
              <a:t>,…</a:t>
            </a:r>
            <a:endParaRPr lang="en-US" dirty="0">
              <a:effectLst/>
              <a:latin typeface="Times New Roman" panose="02020603050405020304" charset="0"/>
              <a:ea typeface="SimSun" panose="02010600030101010101" pitchFamily="2" charset="-122"/>
              <a:cs typeface="Times New Roman" panose="02020603050405020304" charset="0"/>
            </a:endParaRPr>
          </a:p>
        </p:txBody>
      </p:sp>
      <p:pic>
        <p:nvPicPr>
          <p:cNvPr id="15" name="Content Placeholder 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001635" y="1774825"/>
            <a:ext cx="3251835" cy="4086860"/>
          </a:xfrm>
          <a:prstGeom prst="rect">
            <a:avLst/>
          </a:prstGeom>
          <a:noFill/>
          <a:ln>
            <a:noFill/>
          </a:ln>
        </p:spPr>
      </p:pic>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1) Cài đặt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875030" y="1755140"/>
            <a:ext cx="9203055" cy="640080"/>
          </a:xfrm>
          <a:prstGeom prst="rect">
            <a:avLst/>
          </a:prstGeom>
          <a:noFill/>
        </p:spPr>
        <p:txBody>
          <a:bodyPr wrap="square" rtlCol="0">
            <a:spAutoFit/>
          </a:bodyPr>
          <a:lstStyle/>
          <a:p>
            <a:r>
              <a:rPr lang="en-US" dirty="0" err="1">
                <a:latin typeface="Times New Roman" panose="02020603050405020304" charset="0"/>
                <a:ea typeface="SimSun" panose="02010600030101010101" pitchFamily="2" charset="-122"/>
                <a:cs typeface="Times New Roman" panose="02020603050405020304" charset="0"/>
                <a:sym typeface="+mn-ea"/>
              </a:rPr>
              <a:t>- Trong</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quá</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trình</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cài</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đặt</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và</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sử</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dụng</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thử</a:t>
            </a:r>
            <a:r>
              <a:rPr lang="en-US" dirty="0">
                <a:latin typeface="Times New Roman" panose="02020603050405020304" charset="0"/>
                <a:ea typeface="SimSun" panose="02010600030101010101" pitchFamily="2" charset="-122"/>
                <a:cs typeface="Times New Roman" panose="02020603050405020304" charset="0"/>
                <a:sym typeface="+mn-ea"/>
              </a:rPr>
              <a:t> website, </a:t>
            </a:r>
            <a:r>
              <a:rPr lang="en-US" dirty="0" err="1">
                <a:latin typeface="Times New Roman" panose="02020603050405020304" charset="0"/>
                <a:ea typeface="SimSun" panose="02010600030101010101" pitchFamily="2" charset="-122"/>
                <a:cs typeface="Times New Roman" panose="02020603050405020304" charset="0"/>
                <a:sym typeface="+mn-ea"/>
              </a:rPr>
              <a:t>có</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thể</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thấy</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trang</a:t>
            </a:r>
            <a:r>
              <a:rPr lang="en-US" dirty="0">
                <a:latin typeface="Times New Roman" panose="02020603050405020304" charset="0"/>
                <a:ea typeface="SimSun" panose="02010600030101010101" pitchFamily="2" charset="-122"/>
                <a:cs typeface="Times New Roman" panose="02020603050405020304" charset="0"/>
                <a:sym typeface="+mn-ea"/>
              </a:rPr>
              <a:t> web </a:t>
            </a:r>
            <a:r>
              <a:rPr lang="en-US" dirty="0" err="1">
                <a:latin typeface="Times New Roman" panose="02020603050405020304" charset="0"/>
                <a:ea typeface="SimSun" panose="02010600030101010101" pitchFamily="2" charset="-122"/>
                <a:cs typeface="Times New Roman" panose="02020603050405020304" charset="0"/>
                <a:sym typeface="+mn-ea"/>
              </a:rPr>
              <a:t>khái</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quát</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rõ</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được</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hai</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đối</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tượng</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sử</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dụng</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chính</a:t>
            </a:r>
            <a:r>
              <a:rPr lang="en-US" dirty="0">
                <a:latin typeface="Times New Roman" panose="02020603050405020304" charset="0"/>
                <a:ea typeface="SimSun" panose="02010600030101010101" pitchFamily="2" charset="-122"/>
                <a:cs typeface="Times New Roman" panose="02020603050405020304" charset="0"/>
                <a:sym typeface="+mn-ea"/>
              </a:rPr>
              <a:t> </a:t>
            </a:r>
            <a:r>
              <a:rPr lang="en-US" dirty="0" err="1">
                <a:latin typeface="Times New Roman" panose="02020603050405020304" charset="0"/>
                <a:ea typeface="SimSun" panose="02010600030101010101" pitchFamily="2" charset="-122"/>
                <a:cs typeface="Times New Roman" panose="02020603050405020304" charset="0"/>
                <a:sym typeface="+mn-ea"/>
              </a:rPr>
              <a:t>là</a:t>
            </a:r>
            <a:r>
              <a:rPr lang="en-US" dirty="0">
                <a:latin typeface="Times New Roman" panose="02020603050405020304" charset="0"/>
                <a:ea typeface="SimSun" panose="02010600030101010101" pitchFamily="2" charset="-122"/>
                <a:cs typeface="Times New Roman" panose="02020603050405020304" charset="0"/>
                <a:sym typeface="+mn-ea"/>
              </a:rPr>
              <a:t> :</a:t>
            </a:r>
            <a:endParaRPr lang="en-US"/>
          </a:p>
        </p:txBody>
      </p:sp>
      <p:sp>
        <p:nvSpPr>
          <p:cNvPr id="8" name="Flowchart: Alternate Process 7"/>
          <p:cNvSpPr/>
          <p:nvPr/>
        </p:nvSpPr>
        <p:spPr>
          <a:xfrm>
            <a:off x="1508842" y="3619796"/>
            <a:ext cx="2941983" cy="1250385"/>
          </a:xfrm>
          <a:prstGeom prst="flowChartAlternateProcess">
            <a:avLst/>
          </a:prstGeom>
          <a:solidFill>
            <a:schemeClr val="tx2">
              <a:lumMod val="20000"/>
              <a:lumOff val="80000"/>
            </a:schemeClr>
          </a:solidFill>
          <a:effectLst>
            <a:reflection blurRad="6350" stA="50000" endA="300" endPos="55500" dist="101600" dir="5400000" sy="-100000" algn="bl" rotWithShape="0"/>
            <a:softEdge rad="6350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charset="0"/>
                <a:cs typeface="Times New Roman" panose="02020603050405020304" charset="0"/>
              </a:rPr>
              <a:t>Khách</a:t>
            </a:r>
            <a:r>
              <a:rPr lang="en-US" dirty="0">
                <a:solidFill>
                  <a:schemeClr val="tx1"/>
                </a:solidFill>
                <a:latin typeface="Times New Roman" panose="02020603050405020304" charset="0"/>
                <a:cs typeface="Times New Roman" panose="02020603050405020304" charset="0"/>
              </a:rPr>
              <a:t> </a:t>
            </a:r>
            <a:r>
              <a:rPr lang="en-US" dirty="0" err="1">
                <a:solidFill>
                  <a:schemeClr val="tx1"/>
                </a:solidFill>
                <a:latin typeface="Times New Roman" panose="02020603050405020304" charset="0"/>
                <a:cs typeface="Times New Roman" panose="02020603050405020304" charset="0"/>
              </a:rPr>
              <a:t>Hàng</a:t>
            </a:r>
            <a:endParaRPr lang="en-US" dirty="0">
              <a:solidFill>
                <a:schemeClr val="tx1"/>
              </a:solidFill>
              <a:latin typeface="Times New Roman" panose="02020603050405020304" charset="0"/>
              <a:cs typeface="Times New Roman" panose="02020603050405020304" charset="0"/>
            </a:endParaRPr>
          </a:p>
        </p:txBody>
      </p:sp>
      <p:sp>
        <p:nvSpPr>
          <p:cNvPr id="9" name="Flowchart: Alternate Process 8"/>
          <p:cNvSpPr/>
          <p:nvPr/>
        </p:nvSpPr>
        <p:spPr>
          <a:xfrm>
            <a:off x="6491661" y="3619795"/>
            <a:ext cx="2941983" cy="1250385"/>
          </a:xfrm>
          <a:prstGeom prst="flowChartAlternateProcess">
            <a:avLst/>
          </a:prstGeom>
          <a:solidFill>
            <a:schemeClr val="tx2">
              <a:lumMod val="20000"/>
              <a:lumOff val="80000"/>
            </a:schemeClr>
          </a:solidFill>
          <a:effectLst>
            <a:reflection blurRad="6350" stA="50000" endA="300" endPos="55500" dist="50800" dir="5400000" sy="-100000" algn="bl" rotWithShape="0"/>
            <a:softEdge rad="63500"/>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charset="0"/>
                <a:cs typeface="Times New Roman" panose="02020603050405020304" charset="0"/>
              </a:rPr>
              <a:t>Admin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879475" y="2290445"/>
            <a:ext cx="4218940" cy="2971800"/>
          </a:xfrm>
          <a:prstGeom prst="rect">
            <a:avLst/>
          </a:prstGeom>
          <a:noFill/>
        </p:spPr>
        <p:txBody>
          <a:bodyPr wrap="square" rtlCol="0">
            <a:spAutoFit/>
          </a:bodyPr>
          <a:lstStyle/>
          <a:p>
            <a:pPr algn="just">
              <a:lnSpc>
                <a:spcPct val="150000"/>
              </a:lnSpc>
            </a:pPr>
            <a:r>
              <a:rPr lang="en-US">
                <a:latin typeface="Times New Roman" panose="02020603050405020304" charset="0"/>
              </a:rPr>
              <a:t>2.1.1) Giao diện trang chủ</a:t>
            </a:r>
          </a:p>
          <a:p>
            <a:pPr algn="just">
              <a:lnSpc>
                <a:spcPct val="150000"/>
              </a:lnSpc>
            </a:pPr>
            <a:r>
              <a:rPr lang="en-US">
                <a:latin typeface="Times New Roman" panose="02020603050405020304" charset="0"/>
              </a:rPr>
              <a:t>   - Tổng quan website được bố trí giao diện đơn giản, tạo cảm giác gần gũi, hợp mắt khách hàng. Với gam màu chủ đạo là trắng, cộng với bố cục được phân chia rõ ràng làm nổi bật sản phẩm, dễ tiếp cận đến khách hàng hơn.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rcRect r="4219"/>
          <a:stretch>
            <a:fillRect/>
          </a:stretch>
        </p:blipFill>
        <p:spPr>
          <a:xfrm>
            <a:off x="7047865" y="1652270"/>
            <a:ext cx="2476500" cy="4953000"/>
          </a:xfrm>
          <a:prstGeom prst="rect">
            <a:avLst/>
          </a:prstGeom>
        </p:spPr>
      </p:pic>
      <p:sp>
        <p:nvSpPr>
          <p:cNvPr id="5" name="Text Box 4"/>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2.1) Giao diện người dùng: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9401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879475" y="1461770"/>
            <a:ext cx="3390900" cy="365760"/>
          </a:xfrm>
          <a:prstGeom prst="rect">
            <a:avLst/>
          </a:prstGeom>
          <a:noFill/>
        </p:spPr>
        <p:txBody>
          <a:bodyPr wrap="square" rtlCol="0">
            <a:spAutoFit/>
          </a:bodyPr>
          <a:lstStyle/>
          <a:p>
            <a:r>
              <a:rPr lang="en-US">
                <a:latin typeface="Times New Roman" panose="02020603050405020304" charset="0"/>
              </a:rPr>
              <a:t>2.1) Giao diện người dùng:</a:t>
            </a:r>
          </a:p>
        </p:txBody>
      </p:sp>
      <p:pic>
        <p:nvPicPr>
          <p:cNvPr id="59" name="Picture 59" descr="dang ky"/>
          <p:cNvPicPr>
            <a:picLocks noGrp="1" noChangeAspect="1"/>
          </p:cNvPicPr>
          <p:nvPr>
            <p:ph sz="half" idx="1"/>
          </p:nvPr>
        </p:nvPicPr>
        <p:blipFill>
          <a:blip r:embed="rId3"/>
          <a:srcRect l="3409" t="17802" r="54319" b="22290"/>
          <a:stretch>
            <a:fillRect/>
          </a:stretch>
        </p:blipFill>
        <p:spPr>
          <a:xfrm>
            <a:off x="4079631" y="2467610"/>
            <a:ext cx="2637399" cy="2989580"/>
          </a:xfrm>
          <a:prstGeom prst="rect">
            <a:avLst/>
          </a:prstGeom>
        </p:spPr>
      </p:pic>
      <p:pic>
        <p:nvPicPr>
          <p:cNvPr id="60" name="Picture 60"/>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8043545" y="3097530"/>
            <a:ext cx="3518535" cy="1539240"/>
          </a:xfrm>
          <a:prstGeom prst="rect">
            <a:avLst/>
          </a:prstGeom>
        </p:spPr>
      </p:pic>
      <p:sp>
        <p:nvSpPr>
          <p:cNvPr id="5" name="Content Placeholder 2"/>
          <p:cNvSpPr txBox="1"/>
          <p:nvPr/>
        </p:nvSpPr>
        <p:spPr>
          <a:xfrm>
            <a:off x="3965575" y="5898515"/>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đăng</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ký</a:t>
            </a:r>
            <a:r>
              <a:rPr lang="en-US" i="1" dirty="0">
                <a:solidFill>
                  <a:schemeClr val="tx1"/>
                </a:solidFill>
                <a:latin typeface="Times New Roman" panose="02020603050405020304" charset="0"/>
                <a:cs typeface="Times New Roman" panose="02020603050405020304" charset="0"/>
              </a:rPr>
              <a:t>.</a:t>
            </a:r>
          </a:p>
        </p:txBody>
      </p:sp>
      <p:sp>
        <p:nvSpPr>
          <p:cNvPr id="6" name="Content Placeholder 2"/>
          <p:cNvSpPr txBox="1"/>
          <p:nvPr/>
        </p:nvSpPr>
        <p:spPr>
          <a:xfrm>
            <a:off x="8193405" y="5898515"/>
            <a:ext cx="3218180" cy="4095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đăng</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nhập</a:t>
            </a:r>
            <a:r>
              <a:rPr lang="en-US" i="1" dirty="0">
                <a:solidFill>
                  <a:schemeClr val="tx1"/>
                </a:solidFill>
                <a:latin typeface="Times New Roman" panose="02020603050405020304" charset="0"/>
                <a:cs typeface="Times New Roman" panose="02020603050405020304" charset="0"/>
              </a:rPr>
              <a:t>.</a:t>
            </a:r>
          </a:p>
        </p:txBody>
      </p:sp>
      <p:sp>
        <p:nvSpPr>
          <p:cNvPr id="7" name="Text Box 6"/>
          <p:cNvSpPr txBox="1"/>
          <p:nvPr/>
        </p:nvSpPr>
        <p:spPr>
          <a:xfrm>
            <a:off x="879475" y="1938020"/>
            <a:ext cx="3390900" cy="365760"/>
          </a:xfrm>
          <a:prstGeom prst="rect">
            <a:avLst/>
          </a:prstGeom>
          <a:noFill/>
        </p:spPr>
        <p:txBody>
          <a:bodyPr wrap="square" rtlCol="0">
            <a:spAutoFit/>
          </a:bodyPr>
          <a:lstStyle/>
          <a:p>
            <a:r>
              <a:rPr lang="en-US">
                <a:latin typeface="Times New Roman" panose="02020603050405020304" charset="0"/>
              </a:rPr>
              <a:t>2.1.2) Giao diện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ircle(in)">
                                      <p:cBhvr>
                                        <p:cTn id="7" dur="2000"/>
                                        <p:tgtEl>
                                          <p:spTgt spid="59"/>
                                        </p:tgtEl>
                                      </p:cBhvr>
                                    </p:animEffect>
                                  </p:childTnLst>
                                </p:cTn>
                              </p:par>
                              <p:par>
                                <p:cTn id="8" presetID="6"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circle(in)">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09600" y="2496820"/>
            <a:ext cx="5384800" cy="2307590"/>
          </a:xfrm>
          <a:prstGeom prst="rect">
            <a:avLst/>
          </a:prstGeom>
          <a:noFill/>
          <a:ln>
            <a:noFill/>
          </a:ln>
        </p:spPr>
      </p:pic>
      <p:pic>
        <p:nvPicPr>
          <p:cNvPr id="63" name="Picture 63" descr="themgiohang"/>
          <p:cNvPicPr>
            <a:picLocks noGrp="1" noChangeAspect="1"/>
          </p:cNvPicPr>
          <p:nvPr>
            <p:ph sz="half" idx="2"/>
          </p:nvPr>
        </p:nvPicPr>
        <p:blipFill>
          <a:blip r:embed="rId4"/>
          <a:stretch>
            <a:fillRect/>
          </a:stretch>
        </p:blipFill>
        <p:spPr>
          <a:xfrm>
            <a:off x="6226175" y="2050415"/>
            <a:ext cx="5326380" cy="3200400"/>
          </a:xfrm>
          <a:prstGeom prst="rect">
            <a:avLst/>
          </a:prstGeom>
        </p:spPr>
      </p:pic>
      <p:sp>
        <p:nvSpPr>
          <p:cNvPr id="5" name="Content Placeholder 2"/>
          <p:cNvSpPr txBox="1"/>
          <p:nvPr/>
        </p:nvSpPr>
        <p:spPr>
          <a:xfrm>
            <a:off x="1774190" y="5679440"/>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đăng</a:t>
            </a:r>
            <a:r>
              <a:rPr lang="en-US" i="1" dirty="0">
                <a:solidFill>
                  <a:schemeClr val="tx1"/>
                </a:solidFill>
                <a:latin typeface="Times New Roman" panose="02020603050405020304" charset="0"/>
                <a:cs typeface="Times New Roman" panose="02020603050405020304" charset="0"/>
              </a:rPr>
              <a:t> xuất.</a:t>
            </a:r>
          </a:p>
        </p:txBody>
      </p:sp>
      <p:sp>
        <p:nvSpPr>
          <p:cNvPr id="4" name="Content Placeholder 2"/>
          <p:cNvSpPr txBox="1"/>
          <p:nvPr/>
        </p:nvSpPr>
        <p:spPr>
          <a:xfrm>
            <a:off x="7361555" y="5679440"/>
            <a:ext cx="3056255" cy="4191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thêm giỏ hàng.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75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6" descr="thanh toan"/>
          <p:cNvPicPr>
            <a:picLocks noGrp="1" noChangeAspect="1"/>
          </p:cNvPicPr>
          <p:nvPr>
            <p:ph sz="half" idx="1"/>
          </p:nvPr>
        </p:nvPicPr>
        <p:blipFill>
          <a:blip r:embed="rId3"/>
          <a:srcRect l="2096" t="11046" b="17049"/>
          <a:stretch>
            <a:fillRect/>
          </a:stretch>
        </p:blipFill>
        <p:spPr>
          <a:xfrm>
            <a:off x="438150" y="260985"/>
            <a:ext cx="3900170" cy="2192020"/>
          </a:xfrm>
          <a:prstGeom prst="rect">
            <a:avLst/>
          </a:prstGeom>
        </p:spPr>
      </p:pic>
      <p:pic>
        <p:nvPicPr>
          <p:cNvPr id="97" name="Picture 97" descr="gio hang"/>
          <p:cNvPicPr>
            <a:picLocks noGrp="1" noChangeAspect="1"/>
          </p:cNvPicPr>
          <p:nvPr>
            <p:ph sz="half" idx="2"/>
          </p:nvPr>
        </p:nvPicPr>
        <p:blipFill>
          <a:blip r:embed="rId4"/>
          <a:srcRect l="3971" t="30430" r="5483" b="8868"/>
          <a:stretch>
            <a:fillRect/>
          </a:stretch>
        </p:blipFill>
        <p:spPr>
          <a:xfrm>
            <a:off x="6178550" y="260985"/>
            <a:ext cx="4127500" cy="2319655"/>
          </a:xfrm>
          <a:prstGeom prst="rect">
            <a:avLst/>
          </a:prstGeom>
        </p:spPr>
      </p:pic>
      <p:pic>
        <p:nvPicPr>
          <p:cNvPr id="100" name="Picture 100"/>
          <p:cNvPicPr>
            <a:picLocks noChangeAspect="1"/>
          </p:cNvPicPr>
          <p:nvPr/>
        </p:nvPicPr>
        <p:blipFill>
          <a:blip r:embed="rId5" cstate="print">
            <a:extLst>
              <a:ext uri="{28A0092B-C50C-407E-A947-70E740481C1C}">
                <a14:useLocalDpi xmlns:a14="http://schemas.microsoft.com/office/drawing/2010/main" val="0"/>
              </a:ext>
            </a:extLst>
          </a:blip>
          <a:srcRect r="5953"/>
          <a:stretch>
            <a:fillRect/>
          </a:stretch>
        </p:blipFill>
        <p:spPr>
          <a:xfrm>
            <a:off x="4338320" y="3150235"/>
            <a:ext cx="2302510" cy="3031490"/>
          </a:xfrm>
          <a:prstGeom prst="rect">
            <a:avLst/>
          </a:prstGeom>
        </p:spPr>
      </p:pic>
      <p:sp>
        <p:nvSpPr>
          <p:cNvPr id="5" name="Content Placeholder 2"/>
          <p:cNvSpPr txBox="1"/>
          <p:nvPr/>
        </p:nvSpPr>
        <p:spPr>
          <a:xfrm>
            <a:off x="945515" y="2580640"/>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thanh toán.</a:t>
            </a:r>
          </a:p>
        </p:txBody>
      </p:sp>
      <p:sp>
        <p:nvSpPr>
          <p:cNvPr id="4" name="Content Placeholder 2"/>
          <p:cNvSpPr txBox="1"/>
          <p:nvPr/>
        </p:nvSpPr>
        <p:spPr>
          <a:xfrm>
            <a:off x="6714490" y="2580640"/>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xem giỏ hàng.</a:t>
            </a:r>
          </a:p>
        </p:txBody>
      </p:sp>
      <p:sp>
        <p:nvSpPr>
          <p:cNvPr id="6" name="Content Placeholder 2"/>
          <p:cNvSpPr txBox="1"/>
          <p:nvPr/>
        </p:nvSpPr>
        <p:spPr>
          <a:xfrm>
            <a:off x="3961130" y="6269990"/>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tin tức.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2.1) Giao diện người dùng:</a:t>
            </a:r>
          </a:p>
        </p:txBody>
      </p:sp>
      <p:sp>
        <p:nvSpPr>
          <p:cNvPr id="7" name="Text Box 6"/>
          <p:cNvSpPr txBox="1"/>
          <p:nvPr/>
        </p:nvSpPr>
        <p:spPr>
          <a:xfrm>
            <a:off x="919480" y="2242820"/>
            <a:ext cx="3390900" cy="365760"/>
          </a:xfrm>
          <a:prstGeom prst="rect">
            <a:avLst/>
          </a:prstGeom>
          <a:noFill/>
        </p:spPr>
        <p:txBody>
          <a:bodyPr wrap="square" rtlCol="0">
            <a:spAutoFit/>
          </a:bodyPr>
          <a:lstStyle/>
          <a:p>
            <a:r>
              <a:rPr lang="en-US">
                <a:latin typeface="Times New Roman" panose="02020603050405020304" charset="0"/>
              </a:rPr>
              <a:t>2.1.3) Giao diện sản phẩm:</a:t>
            </a:r>
          </a:p>
        </p:txBody>
      </p:sp>
      <p:pic>
        <p:nvPicPr>
          <p:cNvPr id="35" name="Picture 35" descr="san pham"/>
          <p:cNvPicPr>
            <a:picLocks noGrp="1" noChangeAspect="1"/>
          </p:cNvPicPr>
          <p:nvPr>
            <p:ph idx="1"/>
          </p:nvPr>
        </p:nvPicPr>
        <p:blipFill>
          <a:blip r:embed="rId3"/>
          <a:srcRect r="4475"/>
          <a:stretch>
            <a:fillRect/>
          </a:stretch>
        </p:blipFill>
        <p:spPr>
          <a:xfrm>
            <a:off x="5059045" y="1603375"/>
            <a:ext cx="3501390" cy="4448810"/>
          </a:xfrm>
          <a:prstGeom prst="rect">
            <a:avLst/>
          </a:prstGeom>
        </p:spPr>
      </p:pic>
      <p:sp>
        <p:nvSpPr>
          <p:cNvPr id="8" name="Content Placeholder 2"/>
          <p:cNvSpPr txBox="1"/>
          <p:nvPr/>
        </p:nvSpPr>
        <p:spPr>
          <a:xfrm>
            <a:off x="5281295" y="6174740"/>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sản phẩm.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6" descr="1"/>
          <p:cNvPicPr>
            <a:picLocks noGrp="1" noChangeAspect="1"/>
          </p:cNvPicPr>
          <p:nvPr>
            <p:ph sz="half" idx="1"/>
          </p:nvPr>
        </p:nvPicPr>
        <p:blipFill>
          <a:blip r:embed="rId3"/>
          <a:srcRect t="8222" r="7063" b="5025"/>
          <a:stretch>
            <a:fillRect/>
          </a:stretch>
        </p:blipFill>
        <p:spPr>
          <a:xfrm>
            <a:off x="600075" y="1680210"/>
            <a:ext cx="5041900" cy="2834005"/>
          </a:xfrm>
          <a:prstGeom prst="rect">
            <a:avLst/>
          </a:prstGeom>
        </p:spPr>
      </p:pic>
      <p:pic>
        <p:nvPicPr>
          <p:cNvPr id="38" name="Picture 38"/>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321425" y="2456180"/>
            <a:ext cx="5384800" cy="1945640"/>
          </a:xfrm>
          <a:prstGeom prst="rect">
            <a:avLst/>
          </a:prstGeom>
          <a:noFill/>
          <a:ln>
            <a:noFill/>
          </a:ln>
        </p:spPr>
      </p:pic>
      <p:sp>
        <p:nvSpPr>
          <p:cNvPr id="8" name="Content Placeholder 2"/>
          <p:cNvSpPr txBox="1"/>
          <p:nvPr/>
        </p:nvSpPr>
        <p:spPr>
          <a:xfrm>
            <a:off x="7567295" y="4641215"/>
            <a:ext cx="3056255" cy="4191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loại sản phẩm.</a:t>
            </a:r>
          </a:p>
        </p:txBody>
      </p:sp>
      <p:sp>
        <p:nvSpPr>
          <p:cNvPr id="5" name="Content Placeholder 2"/>
          <p:cNvSpPr txBox="1"/>
          <p:nvPr/>
        </p:nvSpPr>
        <p:spPr>
          <a:xfrm>
            <a:off x="1593215" y="4711065"/>
            <a:ext cx="3056255" cy="419100"/>
          </a:xfrm>
          <a:prstGeom prst="rect">
            <a:avLst/>
          </a:prstGeom>
        </p:spPr>
        <p:txBody>
          <a:bodyPr vert="horz" lIns="91440" tIns="45720" rIns="91440" bIns="45720" rtlCol="0">
            <a:normAutofit fontScale="9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chi tiết sản phẩm.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2.2) Giao diện admin:</a:t>
            </a:r>
          </a:p>
        </p:txBody>
      </p:sp>
      <p:pic>
        <p:nvPicPr>
          <p:cNvPr id="99" name="Picture 9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35225" y="2270125"/>
            <a:ext cx="6123940" cy="2924810"/>
          </a:xfrm>
          <a:prstGeom prst="rect">
            <a:avLst/>
          </a:prstGeom>
          <a:noFill/>
          <a:ln>
            <a:noFill/>
          </a:ln>
        </p:spPr>
      </p:pic>
      <p:sp>
        <p:nvSpPr>
          <p:cNvPr id="5" name="Content Placeholder 2"/>
          <p:cNvSpPr txBox="1"/>
          <p:nvPr/>
        </p:nvSpPr>
        <p:spPr>
          <a:xfrm>
            <a:off x="3969385" y="5415915"/>
            <a:ext cx="305625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err="1">
                <a:solidFill>
                  <a:schemeClr val="tx1"/>
                </a:solidFill>
                <a:latin typeface="Times New Roman" panose="02020603050405020304" charset="0"/>
                <a:cs typeface="Times New Roman" panose="02020603050405020304" charset="0"/>
              </a:rPr>
              <a:t>Hình</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Giao</a:t>
            </a:r>
            <a:r>
              <a:rPr lang="en-US" i="1" dirty="0">
                <a:solidFill>
                  <a:schemeClr val="tx1"/>
                </a:solidFill>
                <a:latin typeface="Times New Roman" panose="02020603050405020304" charset="0"/>
                <a:cs typeface="Times New Roman" panose="02020603050405020304" charset="0"/>
              </a:rPr>
              <a:t> </a:t>
            </a:r>
            <a:r>
              <a:rPr lang="en-US" i="1" dirty="0" err="1">
                <a:solidFill>
                  <a:schemeClr val="tx1"/>
                </a:solidFill>
                <a:latin typeface="Times New Roman" panose="02020603050405020304" charset="0"/>
                <a:cs typeface="Times New Roman" panose="02020603050405020304" charset="0"/>
              </a:rPr>
              <a:t>diện</a:t>
            </a:r>
            <a:r>
              <a:rPr lang="en-US" i="1" dirty="0">
                <a:solidFill>
                  <a:schemeClr val="tx1"/>
                </a:solidFill>
                <a:latin typeface="Times New Roman" panose="02020603050405020304" charset="0"/>
                <a:cs typeface="Times New Roman" panose="02020603050405020304" charset="0"/>
              </a:rPr>
              <a:t> admin.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2.2) Giao diện admin:</a:t>
            </a:r>
          </a:p>
        </p:txBody>
      </p:sp>
      <p:sp>
        <p:nvSpPr>
          <p:cNvPr id="7" name="Text Box 6"/>
          <p:cNvSpPr txBox="1"/>
          <p:nvPr/>
        </p:nvSpPr>
        <p:spPr>
          <a:xfrm>
            <a:off x="919480" y="2242820"/>
            <a:ext cx="3390900" cy="640080"/>
          </a:xfrm>
          <a:prstGeom prst="rect">
            <a:avLst/>
          </a:prstGeom>
          <a:noFill/>
        </p:spPr>
        <p:txBody>
          <a:bodyPr wrap="square" rtlCol="0">
            <a:spAutoFit/>
          </a:bodyPr>
          <a:lstStyle/>
          <a:p>
            <a:pPr marL="285750" indent="-285750">
              <a:buFont typeface="Wingdings" panose="05000000000000000000" charset="0"/>
              <a:buChar char="ü"/>
            </a:pPr>
            <a:r>
              <a:rPr lang="en-US">
                <a:latin typeface="Times New Roman" panose="02020603050405020304" charset="0"/>
              </a:rPr>
              <a:t> Quản lý loại sản phẩm và sản phẩm:</a:t>
            </a:r>
          </a:p>
        </p:txBody>
      </p:sp>
      <p:pic>
        <p:nvPicPr>
          <p:cNvPr id="101" name="Picture 10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07560" y="1757045"/>
            <a:ext cx="4022725" cy="4114800"/>
          </a:xfrm>
          <a:prstGeom prst="rect">
            <a:avLst/>
          </a:prstGeom>
        </p:spPr>
      </p:pic>
      <p:sp>
        <p:nvSpPr>
          <p:cNvPr id="5" name="Content Placeholder 2"/>
          <p:cNvSpPr txBox="1"/>
          <p:nvPr/>
        </p:nvSpPr>
        <p:spPr>
          <a:xfrm>
            <a:off x="4607560" y="5977890"/>
            <a:ext cx="402272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i="1" dirty="0" err="1">
                <a:solidFill>
                  <a:schemeClr val="tx1"/>
                </a:solidFill>
                <a:latin typeface="Times New Roman" panose="02020603050405020304" charset="0"/>
                <a:cs typeface="Times New Roman" panose="02020603050405020304" charset="0"/>
              </a:rPr>
              <a:t>Hình</a:t>
            </a:r>
            <a:r>
              <a:rPr lang="en-US" sz="1500" i="1" dirty="0">
                <a:solidFill>
                  <a:schemeClr val="tx1"/>
                </a:solidFill>
                <a:latin typeface="Times New Roman" panose="02020603050405020304" charset="0"/>
                <a:cs typeface="Times New Roman" panose="02020603050405020304" charset="0"/>
              </a:rPr>
              <a:t>. Form quản lý sản phẩm và loại sản phẩm.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135"/>
            <a:ext cx="10972800" cy="582613"/>
          </a:xfrm>
        </p:spPr>
        <p:txBody>
          <a:bodyPr/>
          <a:lstStyle/>
          <a:p>
            <a:pPr algn="ctr"/>
            <a:r>
              <a:rPr lang="en-US" sz="3000" b="1">
                <a:solidFill>
                  <a:srgbClr val="FF0000"/>
                </a:solidFill>
                <a:latin typeface="Times New Roman" panose="02020603050405020304" charset="0"/>
              </a:rPr>
              <a:t>NỘI DUNG</a:t>
            </a:r>
          </a:p>
        </p:txBody>
      </p:sp>
      <p:grpSp>
        <p:nvGrpSpPr>
          <p:cNvPr id="15" name="Group 14"/>
          <p:cNvGrpSpPr/>
          <p:nvPr/>
        </p:nvGrpSpPr>
        <p:grpSpPr>
          <a:xfrm>
            <a:off x="669925" y="1863725"/>
            <a:ext cx="9272905" cy="4244975"/>
            <a:chOff x="960" y="2934"/>
            <a:chExt cx="14603" cy="6685"/>
          </a:xfrm>
        </p:grpSpPr>
        <p:sp>
          <p:nvSpPr>
            <p:cNvPr id="11" name="Arrow: Pentagon 3"/>
            <p:cNvSpPr/>
            <p:nvPr/>
          </p:nvSpPr>
          <p:spPr>
            <a:xfrm>
              <a:off x="960" y="2934"/>
              <a:ext cx="14603" cy="1315"/>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l">
                <a:buNone/>
              </a:pPr>
              <a:r>
                <a:rPr lang="en-US" b="1">
                  <a:latin typeface="Times New Roman" panose="02020603050405020304" charset="0"/>
                  <a:sym typeface="+mn-ea"/>
                </a:rPr>
                <a:t>CHƯƠNG 1: </a:t>
              </a:r>
              <a:r>
                <a:rPr lang="en-US" b="1" smtClean="0">
                  <a:latin typeface="Times New Roman" panose="02020603050405020304" charset="0"/>
                  <a:sym typeface="+mn-ea"/>
                </a:rPr>
                <a:t>TỔNG QUAN</a:t>
              </a:r>
              <a:endParaRPr lang="en-US" b="1" dirty="0">
                <a:effectLst>
                  <a:outerShdw blurRad="38100" dist="38100" dir="2700000" algn="tl">
                    <a:srgbClr val="000000">
                      <a:alpha val="43137"/>
                    </a:srgbClr>
                  </a:outerShdw>
                </a:effectLst>
                <a:latin typeface="Times New Roman" panose="02020603050405020304" charset="0"/>
                <a:cs typeface="Arial" panose="020B0604020202020204" pitchFamily="34" charset="0"/>
              </a:endParaRPr>
            </a:p>
          </p:txBody>
        </p:sp>
        <p:sp>
          <p:nvSpPr>
            <p:cNvPr id="12" name="Arrow: Pentagon 3"/>
            <p:cNvSpPr/>
            <p:nvPr/>
          </p:nvSpPr>
          <p:spPr>
            <a:xfrm>
              <a:off x="960" y="4742"/>
              <a:ext cx="12626" cy="1315"/>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l">
                <a:buNone/>
              </a:pPr>
              <a:r>
                <a:rPr lang="en-US" b="1">
                  <a:latin typeface="Times New Roman" panose="02020603050405020304" charset="0"/>
                  <a:sym typeface="+mn-ea"/>
                </a:rPr>
                <a:t>CHƯƠNG 2: CƠ SỞ LÝ THUYẾT</a:t>
              </a:r>
              <a:endParaRPr lang="en-US" b="1" dirty="0">
                <a:effectLst>
                  <a:outerShdw blurRad="38100" dist="38100" dir="2700000" algn="tl">
                    <a:srgbClr val="000000">
                      <a:alpha val="43137"/>
                    </a:srgbClr>
                  </a:outerShdw>
                </a:effectLst>
                <a:latin typeface="Times New Roman" panose="02020603050405020304" charset="0"/>
                <a:cs typeface="Arial" panose="020B0604020202020204" pitchFamily="34" charset="0"/>
              </a:endParaRPr>
            </a:p>
          </p:txBody>
        </p:sp>
        <p:sp>
          <p:nvSpPr>
            <p:cNvPr id="13" name="Arrow: Pentagon 3"/>
            <p:cNvSpPr/>
            <p:nvPr/>
          </p:nvSpPr>
          <p:spPr>
            <a:xfrm>
              <a:off x="960" y="6565"/>
              <a:ext cx="10634" cy="1315"/>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l">
                <a:buNone/>
              </a:pPr>
              <a:r>
                <a:rPr lang="en-US" b="1">
                  <a:latin typeface="Times New Roman" panose="02020603050405020304" charset="0"/>
                  <a:sym typeface="+mn-ea"/>
                </a:rPr>
                <a:t>CHƯƠNG 3: CÀI ĐẶT -</a:t>
              </a:r>
              <a:r>
                <a:rPr lang="en-US" b="1" smtClean="0">
                  <a:latin typeface="Times New Roman" panose="02020603050405020304" charset="0"/>
                  <a:sym typeface="+mn-ea"/>
                </a:rPr>
                <a:t> </a:t>
              </a:r>
              <a:r>
                <a:rPr lang="en-US" b="1">
                  <a:latin typeface="Times New Roman" panose="02020603050405020304" charset="0"/>
                  <a:sym typeface="+mn-ea"/>
                </a:rPr>
                <a:t>THỰC NGHIỆM</a:t>
              </a:r>
              <a:endParaRPr lang="en-US" b="1" dirty="0">
                <a:effectLst>
                  <a:outerShdw blurRad="38100" dist="38100" dir="2700000" algn="tl">
                    <a:srgbClr val="000000">
                      <a:alpha val="43137"/>
                    </a:srgbClr>
                  </a:outerShdw>
                </a:effectLst>
                <a:latin typeface="Times New Roman" panose="02020603050405020304" charset="0"/>
                <a:cs typeface="Arial" panose="020B0604020202020204" pitchFamily="34" charset="0"/>
              </a:endParaRPr>
            </a:p>
          </p:txBody>
        </p:sp>
        <p:sp>
          <p:nvSpPr>
            <p:cNvPr id="14" name="Arrow: Pentagon 3"/>
            <p:cNvSpPr/>
            <p:nvPr/>
          </p:nvSpPr>
          <p:spPr>
            <a:xfrm>
              <a:off x="960" y="8304"/>
              <a:ext cx="8484" cy="1315"/>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l">
                <a:buNone/>
              </a:pPr>
              <a:r>
                <a:rPr lang="en-US" b="1">
                  <a:latin typeface="Times New Roman" panose="02020603050405020304" charset="0"/>
                  <a:sym typeface="+mn-ea"/>
                </a:rPr>
                <a:t>CHƯƠNG 4: </a:t>
              </a:r>
              <a:r>
                <a:rPr lang="en-US" b="1" smtClean="0">
                  <a:latin typeface="Times New Roman" panose="02020603050405020304" charset="0"/>
                  <a:sym typeface="+mn-ea"/>
                </a:rPr>
                <a:t>KẾT LUẬN</a:t>
              </a:r>
              <a:endParaRPr lang="en-US" b="1" dirty="0">
                <a:effectLst>
                  <a:outerShdw blurRad="38100" dist="38100" dir="2700000" algn="tl">
                    <a:srgbClr val="000000">
                      <a:alpha val="43137"/>
                    </a:srgbClr>
                  </a:outerShdw>
                </a:effectLst>
                <a:latin typeface="Times New Roman" panose="0202060305040502030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2.2) Giao diện admin:</a:t>
            </a:r>
          </a:p>
        </p:txBody>
      </p:sp>
      <p:sp>
        <p:nvSpPr>
          <p:cNvPr id="3" name="Text Box 2"/>
          <p:cNvSpPr txBox="1"/>
          <p:nvPr/>
        </p:nvSpPr>
        <p:spPr>
          <a:xfrm>
            <a:off x="919480" y="2242820"/>
            <a:ext cx="3390900" cy="640080"/>
          </a:xfrm>
          <a:prstGeom prst="rect">
            <a:avLst/>
          </a:prstGeom>
          <a:noFill/>
        </p:spPr>
        <p:txBody>
          <a:bodyPr wrap="square" rtlCol="0">
            <a:spAutoFit/>
          </a:bodyPr>
          <a:lstStyle/>
          <a:p>
            <a:pPr marL="285750" indent="-285750">
              <a:buFont typeface="Wingdings" panose="05000000000000000000" charset="0"/>
              <a:buChar char="ü"/>
            </a:pPr>
            <a:r>
              <a:rPr lang="en-US">
                <a:latin typeface="Times New Roman" panose="02020603050405020304" charset="0"/>
              </a:rPr>
              <a:t> Thêm, sửa, xóa loại sản phẩm và sản phẩm:</a:t>
            </a:r>
          </a:p>
        </p:txBody>
      </p:sp>
      <p:pic>
        <p:nvPicPr>
          <p:cNvPr id="102" name="Picture 102"/>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3147"/>
          <a:stretch>
            <a:fillRect/>
          </a:stretch>
        </p:blipFill>
        <p:spPr>
          <a:xfrm>
            <a:off x="2242185" y="3088005"/>
            <a:ext cx="2569845" cy="2628900"/>
          </a:xfrm>
          <a:prstGeom prst="rect">
            <a:avLst/>
          </a:prstGeom>
        </p:spPr>
      </p:pic>
      <p:pic>
        <p:nvPicPr>
          <p:cNvPr id="320" name="Picture 320"/>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826250" y="3673475"/>
            <a:ext cx="4000500" cy="1953260"/>
          </a:xfrm>
          <a:prstGeom prst="rect">
            <a:avLst/>
          </a:prstGeom>
        </p:spPr>
      </p:pic>
      <p:sp>
        <p:nvSpPr>
          <p:cNvPr id="6" name="Content Placeholder 2"/>
          <p:cNvSpPr txBox="1"/>
          <p:nvPr/>
        </p:nvSpPr>
        <p:spPr>
          <a:xfrm>
            <a:off x="2242185" y="5968365"/>
            <a:ext cx="402272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i="1" dirty="0" err="1">
                <a:solidFill>
                  <a:schemeClr val="tx1"/>
                </a:solidFill>
                <a:latin typeface="Times New Roman" panose="02020603050405020304" charset="0"/>
                <a:cs typeface="Times New Roman" panose="02020603050405020304" charset="0"/>
              </a:rPr>
              <a:t>Hình</a:t>
            </a:r>
            <a:r>
              <a:rPr lang="en-US" sz="1500" i="1" dirty="0">
                <a:solidFill>
                  <a:schemeClr val="tx1"/>
                </a:solidFill>
                <a:latin typeface="Times New Roman" panose="02020603050405020304" charset="0"/>
                <a:cs typeface="Times New Roman" panose="02020603050405020304" charset="0"/>
              </a:rPr>
              <a:t>. Form thêm sản phẩm.</a:t>
            </a:r>
          </a:p>
        </p:txBody>
      </p:sp>
      <p:sp>
        <p:nvSpPr>
          <p:cNvPr id="8" name="Content Placeholder 2"/>
          <p:cNvSpPr txBox="1"/>
          <p:nvPr/>
        </p:nvSpPr>
        <p:spPr>
          <a:xfrm>
            <a:off x="6617335" y="5968365"/>
            <a:ext cx="402272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i="1" dirty="0" err="1">
                <a:solidFill>
                  <a:schemeClr val="tx1"/>
                </a:solidFill>
                <a:latin typeface="Times New Roman" panose="02020603050405020304" charset="0"/>
                <a:cs typeface="Times New Roman" panose="02020603050405020304" charset="0"/>
              </a:rPr>
              <a:t>Hình</a:t>
            </a:r>
            <a:r>
              <a:rPr lang="en-US" sz="1500" i="1" dirty="0">
                <a:solidFill>
                  <a:schemeClr val="tx1"/>
                </a:solidFill>
                <a:latin typeface="Times New Roman" panose="02020603050405020304" charset="0"/>
                <a:cs typeface="Times New Roman" panose="02020603050405020304" charset="0"/>
              </a:rPr>
              <a:t>. Form quản lý tên sản phẩm.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09901" y="255905"/>
            <a:ext cx="6169660"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3: CÀI ĐẶT VÀ THỰC NGHIỆM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Thực nghiệm</a:t>
            </a:r>
          </a:p>
        </p:txBody>
      </p:sp>
      <p:sp>
        <p:nvSpPr>
          <p:cNvPr id="2" name="Text Box 1"/>
          <p:cNvSpPr txBox="1"/>
          <p:nvPr/>
        </p:nvSpPr>
        <p:spPr>
          <a:xfrm>
            <a:off x="919480" y="1757045"/>
            <a:ext cx="3390900" cy="365760"/>
          </a:xfrm>
          <a:prstGeom prst="rect">
            <a:avLst/>
          </a:prstGeom>
          <a:noFill/>
        </p:spPr>
        <p:txBody>
          <a:bodyPr wrap="square" rtlCol="0">
            <a:spAutoFit/>
          </a:bodyPr>
          <a:lstStyle/>
          <a:p>
            <a:r>
              <a:rPr lang="en-US">
                <a:latin typeface="Times New Roman" panose="02020603050405020304" charset="0"/>
              </a:rPr>
              <a:t>2.2) Giao diện admin:</a:t>
            </a:r>
          </a:p>
        </p:txBody>
      </p:sp>
      <p:sp>
        <p:nvSpPr>
          <p:cNvPr id="3" name="Text Box 2"/>
          <p:cNvSpPr txBox="1"/>
          <p:nvPr/>
        </p:nvSpPr>
        <p:spPr>
          <a:xfrm>
            <a:off x="919480" y="2274570"/>
            <a:ext cx="2018665" cy="365760"/>
          </a:xfrm>
          <a:prstGeom prst="rect">
            <a:avLst/>
          </a:prstGeom>
          <a:noFill/>
        </p:spPr>
        <p:txBody>
          <a:bodyPr wrap="none" rtlCol="0" anchor="t">
            <a:spAutoFit/>
          </a:bodyPr>
          <a:lstStyle/>
          <a:p>
            <a:pPr marL="285750" indent="-285750">
              <a:buFont typeface="Wingdings" panose="05000000000000000000" charset="0"/>
              <a:buChar char="ü"/>
            </a:pPr>
            <a:r>
              <a:rPr lang="en-US">
                <a:latin typeface="Times New Roman" panose="02020603050405020304" charset="0"/>
                <a:sym typeface="+mn-ea"/>
              </a:rPr>
              <a:t> Quản lý tin tức:</a:t>
            </a:r>
            <a:endParaRPr lang="en-US"/>
          </a:p>
        </p:txBody>
      </p:sp>
      <p:sp>
        <p:nvSpPr>
          <p:cNvPr id="4" name="Text Box 3"/>
          <p:cNvSpPr txBox="1"/>
          <p:nvPr/>
        </p:nvSpPr>
        <p:spPr>
          <a:xfrm>
            <a:off x="7168515" y="2274570"/>
            <a:ext cx="2694305" cy="365760"/>
          </a:xfrm>
          <a:prstGeom prst="rect">
            <a:avLst/>
          </a:prstGeom>
          <a:noFill/>
        </p:spPr>
        <p:txBody>
          <a:bodyPr wrap="none" rtlCol="0" anchor="t">
            <a:spAutoFit/>
          </a:bodyPr>
          <a:lstStyle/>
          <a:p>
            <a:pPr marL="285750" indent="-285750">
              <a:buFont typeface="Wingdings" panose="05000000000000000000" charset="0"/>
              <a:buChar char="ü"/>
            </a:pPr>
            <a:r>
              <a:rPr lang="en-US">
                <a:latin typeface="Times New Roman" panose="02020603050405020304" charset="0"/>
                <a:sym typeface="+mn-ea"/>
              </a:rPr>
              <a:t> Thêm, sửa, xóa tin tức:</a:t>
            </a:r>
            <a:endParaRPr lang="en-US"/>
          </a:p>
        </p:txBody>
      </p:sp>
      <p:pic>
        <p:nvPicPr>
          <p:cNvPr id="103" name="Picture 103"/>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09600" y="2925445"/>
            <a:ext cx="4582160" cy="2143125"/>
          </a:xfrm>
          <a:prstGeom prst="rect">
            <a:avLst/>
          </a:prstGeom>
        </p:spPr>
      </p:pic>
      <p:pic>
        <p:nvPicPr>
          <p:cNvPr id="104" name="Picture 104"/>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6388100" y="3044190"/>
            <a:ext cx="4718685" cy="2024380"/>
          </a:xfrm>
          <a:prstGeom prst="rect">
            <a:avLst/>
          </a:prstGeom>
          <a:noFill/>
          <a:ln>
            <a:noFill/>
          </a:ln>
        </p:spPr>
      </p:pic>
      <p:sp>
        <p:nvSpPr>
          <p:cNvPr id="8" name="Content Placeholder 2"/>
          <p:cNvSpPr txBox="1"/>
          <p:nvPr/>
        </p:nvSpPr>
        <p:spPr>
          <a:xfrm>
            <a:off x="889635" y="5387340"/>
            <a:ext cx="402272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i="1" dirty="0" err="1">
                <a:solidFill>
                  <a:schemeClr val="tx1"/>
                </a:solidFill>
                <a:latin typeface="Times New Roman" panose="02020603050405020304" charset="0"/>
                <a:cs typeface="Times New Roman" panose="02020603050405020304" charset="0"/>
              </a:rPr>
              <a:t>Hình</a:t>
            </a:r>
            <a:r>
              <a:rPr lang="en-US" sz="1500" i="1" dirty="0">
                <a:solidFill>
                  <a:schemeClr val="tx1"/>
                </a:solidFill>
                <a:latin typeface="Times New Roman" panose="02020603050405020304" charset="0"/>
                <a:cs typeface="Times New Roman" panose="02020603050405020304" charset="0"/>
              </a:rPr>
              <a:t>. Form quản lý tin tức.</a:t>
            </a:r>
          </a:p>
        </p:txBody>
      </p:sp>
      <p:sp>
        <p:nvSpPr>
          <p:cNvPr id="9" name="Content Placeholder 2"/>
          <p:cNvSpPr txBox="1"/>
          <p:nvPr/>
        </p:nvSpPr>
        <p:spPr>
          <a:xfrm>
            <a:off x="6736080" y="5387340"/>
            <a:ext cx="4022725" cy="41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i="1" dirty="0" err="1">
                <a:solidFill>
                  <a:schemeClr val="tx1"/>
                </a:solidFill>
                <a:latin typeface="Times New Roman" panose="02020603050405020304" charset="0"/>
                <a:cs typeface="Times New Roman" panose="02020603050405020304" charset="0"/>
              </a:rPr>
              <a:t>Hình</a:t>
            </a:r>
            <a:r>
              <a:rPr lang="en-US" sz="1500" i="1" dirty="0">
                <a:solidFill>
                  <a:schemeClr val="tx1"/>
                </a:solidFill>
                <a:latin typeface="Times New Roman" panose="02020603050405020304" charset="0"/>
                <a:cs typeface="Times New Roman" panose="02020603050405020304" charset="0"/>
              </a:rPr>
              <a:t>. Form quản lý thêm tin tức.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242168" y="194259"/>
            <a:ext cx="8761413" cy="7284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i="1" dirty="0">
                <a:solidFill>
                  <a:srgbClr val="FF0000"/>
                </a:solidFill>
                <a:effectLst/>
                <a:latin typeface="Times New Roman" panose="02020603050405020304" charset="0"/>
                <a:cs typeface="Times New Roman" panose="02020603050405020304" charset="0"/>
              </a:rPr>
              <a:t>CH</a:t>
            </a:r>
            <a:r>
              <a:rPr lang="vi-VN" sz="2500" b="1" i="1" dirty="0">
                <a:solidFill>
                  <a:srgbClr val="FF0000"/>
                </a:solidFill>
                <a:effectLst/>
                <a:latin typeface="Times New Roman" panose="02020603050405020304" charset="0"/>
                <a:cs typeface="Times New Roman" panose="02020603050405020304" charset="0"/>
              </a:rPr>
              <a:t>Ư</a:t>
            </a:r>
            <a:r>
              <a:rPr lang="en-US" sz="2500" b="1" i="1" dirty="0">
                <a:solidFill>
                  <a:srgbClr val="FF0000"/>
                </a:solidFill>
                <a:effectLst/>
                <a:latin typeface="Times New Roman" panose="02020603050405020304" charset="0"/>
                <a:cs typeface="Times New Roman" panose="02020603050405020304" charset="0"/>
              </a:rPr>
              <a:t>ƠNG 4 : ĐÁNH GIÁ VÀ KẾT LUẬN</a:t>
            </a:r>
          </a:p>
        </p:txBody>
      </p:sp>
      <p:grpSp>
        <p:nvGrpSpPr>
          <p:cNvPr id="2" name="Group 1"/>
          <p:cNvGrpSpPr/>
          <p:nvPr/>
        </p:nvGrpSpPr>
        <p:grpSpPr>
          <a:xfrm>
            <a:off x="1018650" y="2037164"/>
            <a:ext cx="7336762" cy="3416300"/>
            <a:chOff x="1008407" y="2974562"/>
            <a:chExt cx="7336762" cy="3416300"/>
          </a:xfrm>
        </p:grpSpPr>
        <p:sp>
          <p:nvSpPr>
            <p:cNvPr id="3" name="Arrow: Right 2"/>
            <p:cNvSpPr/>
            <p:nvPr/>
          </p:nvSpPr>
          <p:spPr>
            <a:xfrm>
              <a:off x="1008407" y="2974562"/>
              <a:ext cx="6812583" cy="3416300"/>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Shape 5"/>
            <p:cNvSpPr/>
            <p:nvPr/>
          </p:nvSpPr>
          <p:spPr>
            <a:xfrm>
              <a:off x="1290430" y="3999452"/>
              <a:ext cx="1971521" cy="1366520"/>
            </a:xfrm>
            <a:custGeom>
              <a:avLst/>
              <a:gdLst>
                <a:gd name="connsiteX0" fmla="*/ 0 w 1971521"/>
                <a:gd name="connsiteY0" fmla="*/ 227758 h 1366520"/>
                <a:gd name="connsiteX1" fmla="*/ 227758 w 1971521"/>
                <a:gd name="connsiteY1" fmla="*/ 0 h 1366520"/>
                <a:gd name="connsiteX2" fmla="*/ 1743763 w 1971521"/>
                <a:gd name="connsiteY2" fmla="*/ 0 h 1366520"/>
                <a:gd name="connsiteX3" fmla="*/ 1971521 w 1971521"/>
                <a:gd name="connsiteY3" fmla="*/ 227758 h 1366520"/>
                <a:gd name="connsiteX4" fmla="*/ 1971521 w 1971521"/>
                <a:gd name="connsiteY4" fmla="*/ 1138762 h 1366520"/>
                <a:gd name="connsiteX5" fmla="*/ 1743763 w 1971521"/>
                <a:gd name="connsiteY5" fmla="*/ 1366520 h 1366520"/>
                <a:gd name="connsiteX6" fmla="*/ 227758 w 1971521"/>
                <a:gd name="connsiteY6" fmla="*/ 1366520 h 1366520"/>
                <a:gd name="connsiteX7" fmla="*/ 0 w 1971521"/>
                <a:gd name="connsiteY7" fmla="*/ 1138762 h 1366520"/>
                <a:gd name="connsiteX8" fmla="*/ 0 w 1971521"/>
                <a:gd name="connsiteY8" fmla="*/ 227758 h 136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521" h="1366520">
                  <a:moveTo>
                    <a:pt x="0" y="227758"/>
                  </a:moveTo>
                  <a:cubicBezTo>
                    <a:pt x="0" y="101971"/>
                    <a:pt x="101971" y="0"/>
                    <a:pt x="227758" y="0"/>
                  </a:cubicBezTo>
                  <a:lnTo>
                    <a:pt x="1743763" y="0"/>
                  </a:lnTo>
                  <a:cubicBezTo>
                    <a:pt x="1869550" y="0"/>
                    <a:pt x="1971521" y="101971"/>
                    <a:pt x="1971521" y="227758"/>
                  </a:cubicBezTo>
                  <a:lnTo>
                    <a:pt x="1971521" y="1138762"/>
                  </a:lnTo>
                  <a:cubicBezTo>
                    <a:pt x="1971521" y="1264549"/>
                    <a:pt x="1869550" y="1366520"/>
                    <a:pt x="1743763" y="1366520"/>
                  </a:cubicBezTo>
                  <a:lnTo>
                    <a:pt x="227758" y="1366520"/>
                  </a:lnTo>
                  <a:cubicBezTo>
                    <a:pt x="101971" y="1366520"/>
                    <a:pt x="0" y="1264549"/>
                    <a:pt x="0" y="1138762"/>
                  </a:cubicBezTo>
                  <a:lnTo>
                    <a:pt x="0" y="2277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668" tIns="127668" rIns="127668" bIns="127668"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Arial" panose="020B0604020202020204" pitchFamily="34" charset="0"/>
                  <a:cs typeface="Arial" panose="020B0604020202020204" pitchFamily="34" charset="0"/>
                </a:rPr>
                <a:t>Bố</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cục</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giao</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diện</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trang</a:t>
              </a:r>
              <a:r>
                <a:rPr lang="en-US" sz="1600" kern="1200" dirty="0">
                  <a:latin typeface="Arial" panose="020B0604020202020204" pitchFamily="34" charset="0"/>
                  <a:cs typeface="Arial" panose="020B0604020202020204" pitchFamily="34" charset="0"/>
                </a:rPr>
                <a:t> website </a:t>
              </a:r>
              <a:r>
                <a:rPr lang="en-US" sz="1600" kern="1200" dirty="0" err="1">
                  <a:latin typeface="Arial" panose="020B0604020202020204" pitchFamily="34" charset="0"/>
                  <a:cs typeface="Arial" panose="020B0604020202020204" pitchFamily="34" charset="0"/>
                </a:rPr>
                <a:t>chuẩn</a:t>
              </a:r>
              <a:r>
                <a:rPr lang="en-US" sz="1600" kern="1200" dirty="0">
                  <a:latin typeface="Arial" panose="020B0604020202020204" pitchFamily="34" charset="0"/>
                  <a:cs typeface="Arial" panose="020B0604020202020204" pitchFamily="34" charset="0"/>
                </a:rPr>
                <a:t>.</a:t>
              </a:r>
              <a:endParaRPr lang="en-US" sz="1600" kern="1200" dirty="0"/>
            </a:p>
          </p:txBody>
        </p:sp>
        <p:sp>
          <p:nvSpPr>
            <p:cNvPr id="9" name="Freeform: Shape 8"/>
            <p:cNvSpPr/>
            <p:nvPr/>
          </p:nvSpPr>
          <p:spPr>
            <a:xfrm>
              <a:off x="3399119" y="3999452"/>
              <a:ext cx="2404441" cy="1366520"/>
            </a:xfrm>
            <a:custGeom>
              <a:avLst/>
              <a:gdLst>
                <a:gd name="connsiteX0" fmla="*/ 0 w 2404441"/>
                <a:gd name="connsiteY0" fmla="*/ 227758 h 1366520"/>
                <a:gd name="connsiteX1" fmla="*/ 227758 w 2404441"/>
                <a:gd name="connsiteY1" fmla="*/ 0 h 1366520"/>
                <a:gd name="connsiteX2" fmla="*/ 2176683 w 2404441"/>
                <a:gd name="connsiteY2" fmla="*/ 0 h 1366520"/>
                <a:gd name="connsiteX3" fmla="*/ 2404441 w 2404441"/>
                <a:gd name="connsiteY3" fmla="*/ 227758 h 1366520"/>
                <a:gd name="connsiteX4" fmla="*/ 2404441 w 2404441"/>
                <a:gd name="connsiteY4" fmla="*/ 1138762 h 1366520"/>
                <a:gd name="connsiteX5" fmla="*/ 2176683 w 2404441"/>
                <a:gd name="connsiteY5" fmla="*/ 1366520 h 1366520"/>
                <a:gd name="connsiteX6" fmla="*/ 227758 w 2404441"/>
                <a:gd name="connsiteY6" fmla="*/ 1366520 h 1366520"/>
                <a:gd name="connsiteX7" fmla="*/ 0 w 2404441"/>
                <a:gd name="connsiteY7" fmla="*/ 1138762 h 1366520"/>
                <a:gd name="connsiteX8" fmla="*/ 0 w 2404441"/>
                <a:gd name="connsiteY8" fmla="*/ 227758 h 136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4441" h="1366520">
                  <a:moveTo>
                    <a:pt x="0" y="227758"/>
                  </a:moveTo>
                  <a:cubicBezTo>
                    <a:pt x="0" y="101971"/>
                    <a:pt x="101971" y="0"/>
                    <a:pt x="227758" y="0"/>
                  </a:cubicBezTo>
                  <a:lnTo>
                    <a:pt x="2176683" y="0"/>
                  </a:lnTo>
                  <a:cubicBezTo>
                    <a:pt x="2302470" y="0"/>
                    <a:pt x="2404441" y="101971"/>
                    <a:pt x="2404441" y="227758"/>
                  </a:cubicBezTo>
                  <a:lnTo>
                    <a:pt x="2404441" y="1138762"/>
                  </a:lnTo>
                  <a:cubicBezTo>
                    <a:pt x="2404441" y="1264549"/>
                    <a:pt x="2302470" y="1366520"/>
                    <a:pt x="2176683" y="1366520"/>
                  </a:cubicBezTo>
                  <a:lnTo>
                    <a:pt x="227758" y="1366520"/>
                  </a:lnTo>
                  <a:cubicBezTo>
                    <a:pt x="101971" y="1366520"/>
                    <a:pt x="0" y="1264549"/>
                    <a:pt x="0" y="1138762"/>
                  </a:cubicBezTo>
                  <a:lnTo>
                    <a:pt x="0" y="2277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668" tIns="127668" rIns="127668" bIns="127668"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Arial" panose="020B0604020202020204" pitchFamily="34" charset="0"/>
                  <a:cs typeface="Arial" panose="020B0604020202020204" pitchFamily="34" charset="0"/>
                </a:rPr>
                <a:t>Màu</a:t>
              </a:r>
              <a:r>
                <a:rPr lang="en-US" sz="1600" kern="1200" dirty="0">
                  <a:latin typeface="Arial" panose="020B0604020202020204" pitchFamily="34" charset="0"/>
                  <a:cs typeface="Arial" panose="020B0604020202020204" pitchFamily="34" charset="0"/>
                </a:rPr>
                <a:t> nền trắng chủ đạo đơn giản, </a:t>
              </a:r>
              <a:r>
                <a:rPr lang="en-US" sz="1600" kern="1200" dirty="0" err="1">
                  <a:latin typeface="Arial" panose="020B0604020202020204" pitchFamily="34" charset="0"/>
                  <a:cs typeface="Arial" panose="020B0604020202020204" pitchFamily="34" charset="0"/>
                </a:rPr>
                <a:t>làm</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nổi</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bật</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sản</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phẩm</a:t>
              </a:r>
              <a:r>
                <a:rPr lang="en-US" sz="1600" kern="1200" dirty="0">
                  <a:latin typeface="Arial" panose="020B0604020202020204" pitchFamily="34" charset="0"/>
                  <a:cs typeface="Arial" panose="020B0604020202020204" pitchFamily="34" charset="0"/>
                </a:rPr>
                <a:t>.</a:t>
              </a:r>
              <a:endParaRPr lang="en-US" sz="1600" kern="1200" dirty="0"/>
            </a:p>
          </p:txBody>
        </p:sp>
        <p:sp>
          <p:nvSpPr>
            <p:cNvPr id="10" name="Freeform: Shape 9"/>
            <p:cNvSpPr/>
            <p:nvPr/>
          </p:nvSpPr>
          <p:spPr>
            <a:xfrm>
              <a:off x="5940728" y="3999452"/>
              <a:ext cx="2404441" cy="1366520"/>
            </a:xfrm>
            <a:custGeom>
              <a:avLst/>
              <a:gdLst>
                <a:gd name="connsiteX0" fmla="*/ 0 w 2404441"/>
                <a:gd name="connsiteY0" fmla="*/ 227758 h 1366520"/>
                <a:gd name="connsiteX1" fmla="*/ 227758 w 2404441"/>
                <a:gd name="connsiteY1" fmla="*/ 0 h 1366520"/>
                <a:gd name="connsiteX2" fmla="*/ 2176683 w 2404441"/>
                <a:gd name="connsiteY2" fmla="*/ 0 h 1366520"/>
                <a:gd name="connsiteX3" fmla="*/ 2404441 w 2404441"/>
                <a:gd name="connsiteY3" fmla="*/ 227758 h 1366520"/>
                <a:gd name="connsiteX4" fmla="*/ 2404441 w 2404441"/>
                <a:gd name="connsiteY4" fmla="*/ 1138762 h 1366520"/>
                <a:gd name="connsiteX5" fmla="*/ 2176683 w 2404441"/>
                <a:gd name="connsiteY5" fmla="*/ 1366520 h 1366520"/>
                <a:gd name="connsiteX6" fmla="*/ 227758 w 2404441"/>
                <a:gd name="connsiteY6" fmla="*/ 1366520 h 1366520"/>
                <a:gd name="connsiteX7" fmla="*/ 0 w 2404441"/>
                <a:gd name="connsiteY7" fmla="*/ 1138762 h 1366520"/>
                <a:gd name="connsiteX8" fmla="*/ 0 w 2404441"/>
                <a:gd name="connsiteY8" fmla="*/ 227758 h 136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4441" h="1366520">
                  <a:moveTo>
                    <a:pt x="0" y="227758"/>
                  </a:moveTo>
                  <a:cubicBezTo>
                    <a:pt x="0" y="101971"/>
                    <a:pt x="101971" y="0"/>
                    <a:pt x="227758" y="0"/>
                  </a:cubicBezTo>
                  <a:lnTo>
                    <a:pt x="2176683" y="0"/>
                  </a:lnTo>
                  <a:cubicBezTo>
                    <a:pt x="2302470" y="0"/>
                    <a:pt x="2404441" y="101971"/>
                    <a:pt x="2404441" y="227758"/>
                  </a:cubicBezTo>
                  <a:lnTo>
                    <a:pt x="2404441" y="1138762"/>
                  </a:lnTo>
                  <a:cubicBezTo>
                    <a:pt x="2404441" y="1264549"/>
                    <a:pt x="2302470" y="1366520"/>
                    <a:pt x="2176683" y="1366520"/>
                  </a:cubicBezTo>
                  <a:lnTo>
                    <a:pt x="227758" y="1366520"/>
                  </a:lnTo>
                  <a:cubicBezTo>
                    <a:pt x="101971" y="1366520"/>
                    <a:pt x="0" y="1264549"/>
                    <a:pt x="0" y="1138762"/>
                  </a:cubicBezTo>
                  <a:lnTo>
                    <a:pt x="0" y="22775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668" tIns="127668" rIns="127668" bIns="127668"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Arial" panose="020B0604020202020204" pitchFamily="34" charset="0"/>
                  <a:cs typeface="Arial" panose="020B0604020202020204" pitchFamily="34" charset="0"/>
                </a:rPr>
                <a:t>Hệ</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thống</a:t>
              </a:r>
              <a:r>
                <a:rPr lang="en-US" sz="1600" kern="1200" dirty="0">
                  <a:latin typeface="Arial" panose="020B0604020202020204" pitchFamily="34" charset="0"/>
                  <a:cs typeface="Arial" panose="020B0604020202020204" pitchFamily="34" charset="0"/>
                </a:rPr>
                <a:t> website đ</a:t>
              </a:r>
              <a:r>
                <a:rPr lang="vi-VN" sz="1600" kern="1200" dirty="0">
                  <a:latin typeface="Arial" panose="020B0604020202020204" pitchFamily="34" charset="0"/>
                  <a:cs typeface="Arial" panose="020B0604020202020204" pitchFamily="34" charset="0"/>
                </a:rPr>
                <a:t>ư</a:t>
              </a:r>
              <a:r>
                <a:rPr lang="en-US" sz="1600" kern="1200" dirty="0" err="1">
                  <a:latin typeface="Arial" panose="020B0604020202020204" pitchFamily="34" charset="0"/>
                  <a:cs typeface="Arial" panose="020B0604020202020204" pitchFamily="34" charset="0"/>
                </a:rPr>
                <a:t>ợc</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phân</a:t>
              </a:r>
              <a:r>
                <a:rPr lang="en-US" sz="1600" kern="1200" dirty="0">
                  <a:latin typeface="Arial" panose="020B0604020202020204" pitchFamily="34" charset="0"/>
                  <a:cs typeface="Arial" panose="020B0604020202020204" pitchFamily="34" charset="0"/>
                </a:rPr>
                <a:t> chia </a:t>
              </a:r>
              <a:r>
                <a:rPr lang="en-US" sz="1600" kern="1200" dirty="0" err="1">
                  <a:latin typeface="Arial" panose="020B0604020202020204" pitchFamily="34" charset="0"/>
                  <a:cs typeface="Arial" panose="020B0604020202020204" pitchFamily="34" charset="0"/>
                </a:rPr>
                <a:t>rõ</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ràng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Giúp</a:t>
              </a:r>
              <a:r>
                <a:rPr lang="en-US" sz="1600" kern="1200" dirty="0">
                  <a:latin typeface="Arial" panose="020B0604020202020204" pitchFamily="34" charset="0"/>
                  <a:cs typeface="Arial" panose="020B0604020202020204" pitchFamily="34" charset="0"/>
                </a:rPr>
                <a:t> ng</a:t>
              </a:r>
              <a:r>
                <a:rPr lang="vi-VN" sz="1600" kern="1200" dirty="0">
                  <a:latin typeface="Arial" panose="020B0604020202020204" pitchFamily="34" charset="0"/>
                  <a:cs typeface="Arial" panose="020B0604020202020204" pitchFamily="34" charset="0"/>
                </a:rPr>
                <a:t>ư</a:t>
              </a:r>
              <a:r>
                <a:rPr lang="en-US" sz="1600" kern="1200" dirty="0" err="1">
                  <a:latin typeface="Arial" panose="020B0604020202020204" pitchFamily="34" charset="0"/>
                  <a:cs typeface="Arial" panose="020B0604020202020204" pitchFamily="34" charset="0"/>
                </a:rPr>
                <a:t>ời</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dùng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dễ</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dàng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mua</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sắm</a:t>
              </a:r>
              <a:r>
                <a:rPr lang="en-US" sz="1600" kern="1200" dirty="0">
                  <a:latin typeface="Arial" panose="020B0604020202020204" pitchFamily="34" charset="0"/>
                  <a:cs typeface="Arial" panose="020B0604020202020204" pitchFamily="34" charset="0"/>
                </a:rPr>
                <a:t>, admin </a:t>
              </a:r>
              <a:r>
                <a:rPr lang="en-US" sz="1600" kern="1200" dirty="0" err="1">
                  <a:latin typeface="Arial" panose="020B0604020202020204" pitchFamily="34" charset="0"/>
                  <a:cs typeface="Arial" panose="020B0604020202020204" pitchFamily="34" charset="0"/>
                </a:rPr>
                <a:t>dễ</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dàng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quản</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lý</a:t>
              </a:r>
              <a:r>
                <a:rPr lang="en-US" sz="1600" kern="1200" dirty="0">
                  <a:latin typeface="Arial" panose="020B0604020202020204" pitchFamily="34" charset="0"/>
                  <a:cs typeface="Arial" panose="020B0604020202020204" pitchFamily="34" charset="0"/>
                </a:rPr>
                <a:t>.</a:t>
              </a:r>
              <a:endParaRPr lang="en-US" sz="1600" kern="1200" dirty="0"/>
            </a:p>
          </p:txBody>
        </p:sp>
      </p:grpSp>
      <p:sp>
        <p:nvSpPr>
          <p:cNvPr id="8" name="Oval 7"/>
          <p:cNvSpPr/>
          <p:nvPr/>
        </p:nvSpPr>
        <p:spPr>
          <a:xfrm>
            <a:off x="9029263" y="3215227"/>
            <a:ext cx="2491409" cy="106017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ƯU ĐIỂM</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1) Đánh giá</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242168" y="194259"/>
            <a:ext cx="8761413" cy="7284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i="1" dirty="0">
                <a:solidFill>
                  <a:srgbClr val="FF0000"/>
                </a:solidFill>
                <a:effectLst/>
                <a:latin typeface="Times New Roman" panose="02020603050405020304" charset="0"/>
                <a:cs typeface="Times New Roman" panose="02020603050405020304" charset="0"/>
              </a:rPr>
              <a:t>CH</a:t>
            </a:r>
            <a:r>
              <a:rPr lang="vi-VN" sz="2500" b="1" i="1" dirty="0">
                <a:solidFill>
                  <a:srgbClr val="FF0000"/>
                </a:solidFill>
                <a:effectLst/>
                <a:latin typeface="Times New Roman" panose="02020603050405020304" charset="0"/>
                <a:cs typeface="Times New Roman" panose="02020603050405020304" charset="0"/>
              </a:rPr>
              <a:t>Ư</a:t>
            </a:r>
            <a:r>
              <a:rPr lang="en-US" sz="2500" b="1" i="1" dirty="0">
                <a:solidFill>
                  <a:srgbClr val="FF0000"/>
                </a:solidFill>
                <a:effectLst/>
                <a:latin typeface="Times New Roman" panose="02020603050405020304" charset="0"/>
                <a:cs typeface="Times New Roman" panose="02020603050405020304" charset="0"/>
              </a:rPr>
              <a:t>ƠNG 4 : ĐÁNH GIÁ VÀ KẾT LUẬN</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1) Đánh giá</a:t>
            </a:r>
          </a:p>
        </p:txBody>
      </p:sp>
      <p:sp>
        <p:nvSpPr>
          <p:cNvPr id="4" name="Arrow: Pentagon 5"/>
          <p:cNvSpPr/>
          <p:nvPr/>
        </p:nvSpPr>
        <p:spPr>
          <a:xfrm>
            <a:off x="879609" y="2410108"/>
            <a:ext cx="6115687" cy="14212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sóc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a:t>
            </a:r>
          </a:p>
        </p:txBody>
      </p:sp>
      <p:sp>
        <p:nvSpPr>
          <p:cNvPr id="7" name="Oval 6"/>
          <p:cNvSpPr/>
          <p:nvPr/>
        </p:nvSpPr>
        <p:spPr>
          <a:xfrm>
            <a:off x="7788115" y="3190853"/>
            <a:ext cx="2616967" cy="15203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a:t>
            </a:r>
            <a:r>
              <a:rPr lang="vi-V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Ư</a:t>
            </a:r>
            <a:r>
              <a:rPr lang="en-US"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ỢC ĐIỂM</a:t>
            </a:r>
          </a:p>
        </p:txBody>
      </p:sp>
      <p:sp>
        <p:nvSpPr>
          <p:cNvPr id="5" name="Arrow: Pentagon 9"/>
          <p:cNvSpPr/>
          <p:nvPr/>
        </p:nvSpPr>
        <p:spPr>
          <a:xfrm>
            <a:off x="879609" y="4231046"/>
            <a:ext cx="6115687" cy="142122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hoàn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gởi</a:t>
            </a:r>
            <a:r>
              <a:rPr lang="en-US" dirty="0">
                <a:latin typeface="Arial" panose="020B0604020202020204" pitchFamily="34" charset="0"/>
                <a:cs typeface="Arial" panose="020B0604020202020204" pitchFamily="34" charset="0"/>
              </a:rPr>
              <a:t> mail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mua</a:t>
            </a:r>
            <a:r>
              <a:rPr lang="en-US" dirty="0">
                <a:latin typeface="Arial" panose="020B0604020202020204" pitchFamily="34" charset="0"/>
                <a:cs typeface="Arial" panose="020B0604020202020204" pitchFamily="34" charset="0"/>
              </a:rPr>
              <a:t> hang.</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242168" y="194259"/>
            <a:ext cx="8761413" cy="7284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i="1" dirty="0">
                <a:solidFill>
                  <a:srgbClr val="FF0000"/>
                </a:solidFill>
                <a:effectLst/>
                <a:latin typeface="Times New Roman" panose="02020603050405020304" charset="0"/>
                <a:cs typeface="Times New Roman" panose="02020603050405020304" charset="0"/>
              </a:rPr>
              <a:t>CH</a:t>
            </a:r>
            <a:r>
              <a:rPr lang="vi-VN" sz="2500" b="1" i="1" dirty="0">
                <a:solidFill>
                  <a:srgbClr val="FF0000"/>
                </a:solidFill>
                <a:effectLst/>
                <a:latin typeface="Times New Roman" panose="02020603050405020304" charset="0"/>
                <a:cs typeface="Times New Roman" panose="02020603050405020304" charset="0"/>
              </a:rPr>
              <a:t>Ư</a:t>
            </a:r>
            <a:r>
              <a:rPr lang="en-US" sz="2500" b="1" i="1" dirty="0">
                <a:solidFill>
                  <a:srgbClr val="FF0000"/>
                </a:solidFill>
                <a:effectLst/>
                <a:latin typeface="Times New Roman" panose="02020603050405020304" charset="0"/>
                <a:cs typeface="Times New Roman" panose="02020603050405020304" charset="0"/>
              </a:rPr>
              <a:t>ƠNG 4 : ĐÁNH GIÁ VÀ KẾT LUẬN</a:t>
            </a:r>
          </a:p>
        </p:txBody>
      </p:sp>
      <p:sp>
        <p:nvSpPr>
          <p:cNvPr id="17" name="Text Box 16"/>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Hướng phát triển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0295544"/>
              </p:ext>
            </p:extLst>
          </p:nvPr>
        </p:nvGraphicFramePr>
        <p:xfrm>
          <a:off x="879635" y="1797245"/>
          <a:ext cx="9659404" cy="418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20" y="369570"/>
            <a:ext cx="8539480" cy="871220"/>
          </a:xfrm>
        </p:spPr>
        <p:txBody>
          <a:bodyPr/>
          <a:lstStyle/>
          <a:p>
            <a:pPr algn="ctr"/>
            <a:r>
              <a:rPr lang="en-US" sz="2500" b="1" i="1">
                <a:solidFill>
                  <a:srgbClr val="FF0000"/>
                </a:solidFill>
                <a:effectLst/>
                <a:latin typeface="Times New Roman" panose="02020603050405020304" charset="0"/>
              </a:rPr>
              <a:t>CHƯƠNG 1: </a:t>
            </a:r>
            <a:r>
              <a:rPr lang="en-US" sz="2500" b="1" i="1" smtClean="0">
                <a:solidFill>
                  <a:srgbClr val="FF0000"/>
                </a:solidFill>
                <a:latin typeface="Times New Roman" panose="02020603050405020304" charset="0"/>
                <a:sym typeface="+mn-ea"/>
              </a:rPr>
              <a:t>TỔNG QUAN</a:t>
            </a:r>
            <a:r>
              <a:rPr lang="en-US" sz="2500" i="1"/>
              <a:t/>
            </a:r>
            <a:br>
              <a:rPr lang="en-US" sz="2500" i="1"/>
            </a:br>
            <a:endParaRPr lang="en-US" sz="2500" b="1" i="1">
              <a:solidFill>
                <a:srgbClr val="FF0000"/>
              </a:solidFill>
              <a:effectLst/>
              <a:latin typeface="Times New Roman" panose="02020603050405020304" charset="0"/>
            </a:endParaRPr>
          </a:p>
        </p:txBody>
      </p:sp>
      <p:grpSp>
        <p:nvGrpSpPr>
          <p:cNvPr id="19" name="Group 18"/>
          <p:cNvGrpSpPr/>
          <p:nvPr/>
        </p:nvGrpSpPr>
        <p:grpSpPr>
          <a:xfrm>
            <a:off x="901065" y="1875692"/>
            <a:ext cx="9236075" cy="4419600"/>
            <a:chOff x="1761" y="2836"/>
            <a:chExt cx="13951" cy="1718"/>
          </a:xfrm>
          <a:effectLst/>
          <a:scene3d>
            <a:camera prst="isometricOffAxis2Left"/>
            <a:lightRig rig="threePt" dir="t"/>
          </a:scene3d>
        </p:grpSpPr>
        <p:sp>
          <p:nvSpPr>
            <p:cNvPr id="15" name="Text Box 14"/>
            <p:cNvSpPr txBox="1"/>
            <p:nvPr/>
          </p:nvSpPr>
          <p:spPr>
            <a:xfrm>
              <a:off x="1762" y="2836"/>
              <a:ext cx="13950" cy="4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t">
              <a:spAutoFit/>
            </a:bodyPr>
            <a:lstStyle/>
            <a:p>
              <a:pPr algn="ctr"/>
              <a:r>
                <a:rPr lang="en-US" sz="2000">
                  <a:ln>
                    <a:solidFill>
                      <a:schemeClr val="tx1"/>
                    </a:solidFill>
                  </a:ln>
                  <a:solidFill>
                    <a:schemeClr val="tx1"/>
                  </a:solidFill>
                  <a:effectLst>
                    <a:innerShdw blurRad="63500" dist="50800" dir="13500000">
                      <a:srgbClr val="000000">
                        <a:alpha val="50000"/>
                      </a:srgbClr>
                    </a:innerShdw>
                  </a:effectLst>
                  <a:latin typeface="Times New Roman" panose="02020603050405020304" charset="0"/>
                  <a:sym typeface="+mn-ea"/>
                </a:rPr>
                <a:t>Lý do chọn đề tài</a:t>
              </a:r>
            </a:p>
          </p:txBody>
        </p:sp>
        <p:sp>
          <p:nvSpPr>
            <p:cNvPr id="16" name="Text Box 15"/>
            <p:cNvSpPr txBox="1"/>
            <p:nvPr/>
          </p:nvSpPr>
          <p:spPr>
            <a:xfrm>
              <a:off x="1763" y="3265"/>
              <a:ext cx="13949" cy="42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a:solidFill>
                    <a:srgbClr val="000000"/>
                  </a:solidFill>
                  <a:latin typeface="Times New Roman" panose="02020603050405020304" charset="0"/>
                  <a:ea typeface="Times New Roman" panose="02020603050405020304" charset="0"/>
                  <a:cs typeface="Times New Roman" panose="02020603050405020304" charset="0"/>
                  <a:sym typeface="+mn-ea"/>
                </a:rPr>
                <a:t>1) Tầm quan trọng của công nghệ thông tin</a:t>
              </a:r>
              <a:endParaRPr sz="2000" b="0" u="none">
                <a:solidFill>
                  <a:srgbClr val="000000"/>
                </a:solidFill>
                <a:latin typeface="Times New Roman" panose="02020603050405020304" charset="0"/>
                <a:ea typeface="Times New Roman" panose="02020603050405020304" charset="0"/>
                <a:cs typeface="Times New Roman" panose="02020603050405020304" charset="0"/>
              </a:endParaRPr>
            </a:p>
          </p:txBody>
        </p:sp>
        <p:sp>
          <p:nvSpPr>
            <p:cNvPr id="17" name="Text Box 16"/>
            <p:cNvSpPr txBox="1"/>
            <p:nvPr/>
          </p:nvSpPr>
          <p:spPr>
            <a:xfrm>
              <a:off x="1761" y="3695"/>
              <a:ext cx="13949" cy="42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a:solidFill>
                    <a:srgbClr val="000000"/>
                  </a:solidFill>
                  <a:latin typeface="Times New Roman" panose="02020603050405020304" charset="0"/>
                  <a:ea typeface="Times New Roman" panose="02020603050405020304" charset="0"/>
                  <a:cs typeface="Times New Roman" panose="02020603050405020304" charset="0"/>
                  <a:sym typeface="+mn-ea"/>
                </a:rPr>
                <a:t>2) Nhu cầu trao đổi mua sắm trực tuyến của người tiêu dùng</a:t>
              </a:r>
            </a:p>
          </p:txBody>
        </p:sp>
        <p:sp>
          <p:nvSpPr>
            <p:cNvPr id="18" name="Text Box 17"/>
            <p:cNvSpPr txBox="1"/>
            <p:nvPr/>
          </p:nvSpPr>
          <p:spPr>
            <a:xfrm>
              <a:off x="1761" y="4125"/>
              <a:ext cx="13949" cy="42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a:solidFill>
                    <a:srgbClr val="000000"/>
                  </a:solidFill>
                  <a:latin typeface="Times New Roman" panose="02020603050405020304" charset="0"/>
                  <a:ea typeface="Times New Roman" panose="02020603050405020304" charset="0"/>
                  <a:cs typeface="Times New Roman" panose="02020603050405020304" charset="0"/>
                  <a:sym typeface="+mn-ea"/>
                </a:rPr>
                <a:t>3) Mong muốn được đáp ứng nhu cầu khách hàng của người thiết kế</a:t>
              </a:r>
              <a:endParaRPr sz="2000">
                <a:solidFill>
                  <a:srgbClr val="000000"/>
                </a:solidFill>
                <a:latin typeface="Times New Roman" panose="02020603050405020304" charset="0"/>
                <a:ea typeface="Times New Roman" panose="02020603050405020304" charset="0"/>
                <a:cs typeface="Times New Roman" panose="0202060305040502030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1150" y="496927"/>
            <a:ext cx="9404985" cy="861774"/>
          </a:xfrm>
          <a:prstGeom prst="rect">
            <a:avLst/>
          </a:prstGeom>
          <a:noFill/>
        </p:spPr>
        <p:txBody>
          <a:bodyPr wrap="square" rtlCol="0" anchor="t">
            <a:spAutoFit/>
          </a:bodyPr>
          <a:lstStyle/>
          <a:p>
            <a:pPr algn="ctr"/>
            <a:r>
              <a:rPr lang="en-US" sz="2500" b="1" i="1">
                <a:solidFill>
                  <a:srgbClr val="FF0000"/>
                </a:solidFill>
                <a:effectLst/>
                <a:latin typeface="Times New Roman" panose="02020603050405020304" charset="0"/>
                <a:sym typeface="+mn-ea"/>
              </a:rPr>
              <a:t>CHƯƠNG </a:t>
            </a:r>
            <a:r>
              <a:rPr lang="en-US" sz="2500" b="1" i="1" smtClean="0">
                <a:solidFill>
                  <a:srgbClr val="FF0000"/>
                </a:solidFill>
                <a:effectLst/>
                <a:latin typeface="Times New Roman" panose="02020603050405020304" charset="0"/>
                <a:sym typeface="+mn-ea"/>
              </a:rPr>
              <a:t>1:TỔNG QUAN</a:t>
            </a:r>
            <a:r>
              <a:rPr lang="en-US" sz="2500" i="1">
                <a:sym typeface="+mn-ea"/>
              </a:rPr>
              <a:t/>
            </a:r>
            <a:br>
              <a:rPr lang="en-US" sz="2500" i="1">
                <a:sym typeface="+mn-ea"/>
              </a:rPr>
            </a:br>
            <a:endParaRPr lang="en-US" sz="2500" i="1"/>
          </a:p>
        </p:txBody>
      </p:sp>
      <p:sp>
        <p:nvSpPr>
          <p:cNvPr id="16" name="Text Box 15"/>
          <p:cNvSpPr txBox="1"/>
          <p:nvPr/>
        </p:nvSpPr>
        <p:spPr>
          <a:xfrm>
            <a:off x="802031" y="927814"/>
            <a:ext cx="9234751" cy="396240"/>
          </a:xfrm>
          <a:prstGeom prst="rect">
            <a:avLst/>
          </a:prstGeom>
          <a:effectLst/>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smtClean="0">
                <a:solidFill>
                  <a:srgbClr val="000000"/>
                </a:solidFill>
                <a:latin typeface="Times New Roman" panose="02020603050405020304" charset="0"/>
                <a:ea typeface="Times New Roman" panose="02020603050405020304" charset="0"/>
                <a:cs typeface="Times New Roman" panose="02020603050405020304" charset="0"/>
                <a:sym typeface="+mn-ea"/>
              </a:rPr>
              <a:t>1) Tổng quan về công ty TNHH Giải pháp Phần mềm Cybersoft:</a:t>
            </a:r>
            <a:endParaRPr lang="en-US" sz="2000" b="1" u="none">
              <a:solidFill>
                <a:srgbClr val="000000"/>
              </a:solidFill>
              <a:latin typeface="Times New Roman" panose="02020603050405020304" charset="0"/>
              <a:ea typeface="Times New Roman" panose="02020603050405020304" charset="0"/>
              <a:cs typeface="Times New Roman" panose="02020603050405020304" charset="0"/>
              <a:sym typeface="+mn-ea"/>
            </a:endParaRPr>
          </a:p>
        </p:txBody>
      </p:sp>
      <p:sp>
        <p:nvSpPr>
          <p:cNvPr id="6" name="Text Box 5"/>
          <p:cNvSpPr txBox="1"/>
          <p:nvPr/>
        </p:nvSpPr>
        <p:spPr>
          <a:xfrm>
            <a:off x="836246" y="1621106"/>
            <a:ext cx="8912860" cy="4247317"/>
          </a:xfrm>
          <a:prstGeom prst="rect">
            <a:avLst/>
          </a:prstGeom>
          <a:noFill/>
        </p:spPr>
        <p:txBody>
          <a:bodyPr wrap="square" rtlCol="0" anchor="t">
            <a:spAutoFit/>
          </a:bodyPr>
          <a:lstStyle/>
          <a:p>
            <a:r>
              <a:rPr lang="en-US">
                <a:latin typeface="Times New Roman" pitchFamily="18" charset="0"/>
                <a:cs typeface="Times New Roman" pitchFamily="18" charset="0"/>
              </a:rPr>
              <a:t>1.1.1. Thông tin</a:t>
            </a:r>
          </a:p>
          <a:p>
            <a:r>
              <a:rPr lang="en-US">
                <a:latin typeface="Times New Roman" pitchFamily="18" charset="0"/>
                <a:cs typeface="Times New Roman" pitchFamily="18" charset="0"/>
              </a:rPr>
              <a:t>- </a:t>
            </a:r>
            <a:r>
              <a:rPr lang="en-US" smtClean="0">
                <a:latin typeface="Times New Roman" pitchFamily="18" charset="0"/>
                <a:cs typeface="Times New Roman" pitchFamily="18" charset="0"/>
              </a:rPr>
              <a:t>Công </a:t>
            </a:r>
            <a:r>
              <a:rPr lang="en-US">
                <a:latin typeface="Times New Roman" pitchFamily="18" charset="0"/>
                <a:cs typeface="Times New Roman" pitchFamily="18" charset="0"/>
              </a:rPr>
              <a:t>ty TNHH giải pháp phần mềm Cybersoft được thành lập năm 12/2016 là một tổ chức quy tụ nhiều trí thức trẻ Việt nam đầy năng động nhiệt huyết và kinh nghiệm trong CNTT góp phần </a:t>
            </a:r>
            <a:r>
              <a:rPr lang="en-US" smtClean="0">
                <a:latin typeface="Times New Roman" pitchFamily="18" charset="0"/>
                <a:cs typeface="Times New Roman" pitchFamily="18" charset="0"/>
              </a:rPr>
              <a:t>vào </a:t>
            </a:r>
            <a:r>
              <a:rPr lang="en-US">
                <a:latin typeface="Times New Roman" pitchFamily="18" charset="0"/>
                <a:cs typeface="Times New Roman" pitchFamily="18" charset="0"/>
              </a:rPr>
              <a:t>công cuộc thúc đẩy tiến trình đưa công nghệ thông tin phát triển.</a:t>
            </a:r>
          </a:p>
          <a:p>
            <a:r>
              <a:rPr lang="en-US">
                <a:latin typeface="Times New Roman" pitchFamily="18" charset="0"/>
                <a:cs typeface="Times New Roman" pitchFamily="18" charset="0"/>
              </a:rPr>
              <a:t>- Công ty TNHH giải pháp phần mềm Cybersoft được thành lập theo giấy phép đăng ký kinh doanh số: </a:t>
            </a:r>
            <a:r>
              <a:rPr lang="en-US" b="1">
                <a:latin typeface="Times New Roman" pitchFamily="18" charset="0"/>
                <a:cs typeface="Times New Roman" pitchFamily="18" charset="0"/>
              </a:rPr>
              <a:t>0303847243</a:t>
            </a:r>
            <a:endParaRPr lang="en-US">
              <a:latin typeface="Times New Roman" pitchFamily="18" charset="0"/>
              <a:cs typeface="Times New Roman" pitchFamily="18" charset="0"/>
            </a:endParaRPr>
          </a:p>
          <a:p>
            <a:r>
              <a:rPr lang="en-US">
                <a:latin typeface="Times New Roman" pitchFamily="18" charset="0"/>
                <a:cs typeface="Times New Roman" pitchFamily="18" charset="0"/>
              </a:rPr>
              <a:t>+ Địa chỉ trụ sở : </a:t>
            </a:r>
            <a:r>
              <a:rPr lang="en-US" b="1">
                <a:latin typeface="Times New Roman" pitchFamily="18" charset="0"/>
                <a:cs typeface="Times New Roman" pitchFamily="18" charset="0"/>
              </a:rPr>
              <a:t>Số 94/41/6 đường Phú Thọ Hoà, Phường Phú Thọ Hoà, Quận Tân Phú, Thành phố Hồ Chí Minh</a:t>
            </a:r>
            <a:endParaRPr lang="en-US">
              <a:latin typeface="Times New Roman" pitchFamily="18" charset="0"/>
              <a:cs typeface="Times New Roman" pitchFamily="18" charset="0"/>
            </a:endParaRPr>
          </a:p>
          <a:p>
            <a:r>
              <a:rPr lang="en-US">
                <a:latin typeface="Times New Roman" pitchFamily="18" charset="0"/>
                <a:cs typeface="Times New Roman" pitchFamily="18" charset="0"/>
              </a:rPr>
              <a:t>+ Giám đốc/Đại diện pháp luật: </a:t>
            </a:r>
            <a:r>
              <a:rPr lang="en-US" b="1">
                <a:latin typeface="Times New Roman" pitchFamily="18" charset="0"/>
                <a:cs typeface="Times New Roman" pitchFamily="18" charset="0"/>
              </a:rPr>
              <a:t>Lê Quang Song</a:t>
            </a:r>
            <a:endParaRPr lang="en-US">
              <a:latin typeface="Times New Roman" pitchFamily="18" charset="0"/>
              <a:cs typeface="Times New Roman" pitchFamily="18" charset="0"/>
            </a:endParaRPr>
          </a:p>
          <a:p>
            <a:r>
              <a:rPr lang="en-US">
                <a:latin typeface="Times New Roman" pitchFamily="18" charset="0"/>
                <a:cs typeface="Times New Roman" pitchFamily="18" charset="0"/>
              </a:rPr>
              <a:t>+ Giấy phép kinh doanh: </a:t>
            </a:r>
            <a:r>
              <a:rPr lang="en-US" b="1">
                <a:latin typeface="Times New Roman" pitchFamily="18" charset="0"/>
                <a:cs typeface="Times New Roman" pitchFamily="18" charset="0"/>
              </a:rPr>
              <a:t>0303847243</a:t>
            </a:r>
            <a:r>
              <a:rPr lang="en-US">
                <a:latin typeface="Times New Roman" pitchFamily="18" charset="0"/>
                <a:cs typeface="Times New Roman" pitchFamily="18" charset="0"/>
              </a:rPr>
              <a:t> / Ngày cấp: 29/12/2016</a:t>
            </a:r>
          </a:p>
          <a:p>
            <a:r>
              <a:rPr lang="en-US">
                <a:latin typeface="Times New Roman" pitchFamily="18" charset="0"/>
                <a:cs typeface="Times New Roman" pitchFamily="18" charset="0"/>
              </a:rPr>
              <a:t>+ Mã số thuế: </a:t>
            </a:r>
            <a:r>
              <a:rPr lang="en-US" b="1">
                <a:latin typeface="Times New Roman" pitchFamily="18" charset="0"/>
                <a:cs typeface="Times New Roman" pitchFamily="18" charset="0"/>
              </a:rPr>
              <a:t>0314176156</a:t>
            </a:r>
            <a:r>
              <a:rPr lang="en-US">
                <a:latin typeface="Times New Roman" pitchFamily="18" charset="0"/>
                <a:cs typeface="Times New Roman" pitchFamily="18" charset="0"/>
              </a:rPr>
              <a:t> </a:t>
            </a:r>
          </a:p>
          <a:p>
            <a:r>
              <a:rPr lang="en-US">
                <a:latin typeface="Times New Roman" pitchFamily="18" charset="0"/>
                <a:cs typeface="Times New Roman" pitchFamily="18" charset="0"/>
              </a:rPr>
              <a:t>+ Ngày hoạt động: 28/12/2016</a:t>
            </a:r>
          </a:p>
          <a:p>
            <a:r>
              <a:rPr lang="en-US">
                <a:latin typeface="Times New Roman" pitchFamily="18" charset="0"/>
                <a:cs typeface="Times New Roman" pitchFamily="18" charset="0"/>
              </a:rPr>
              <a:t>+ Hoạt động chính: Lập trình máy vi tính</a:t>
            </a:r>
          </a:p>
          <a:p>
            <a:r>
              <a:rPr lang="en-US">
                <a:latin typeface="Times New Roman" pitchFamily="18" charset="0"/>
                <a:cs typeface="Times New Roman" pitchFamily="18" charset="0"/>
              </a:rPr>
              <a:t>- Công ty mới thành lập được 4 tháng đang trong quá trình hoàn thiện, nên cán bộ công nhân viên công ty phải cố gắng nỗ lực để giúp công ty có thể ổn định và hoàn thiện hơn.</a:t>
            </a:r>
          </a:p>
        </p:txBody>
      </p:sp>
    </p:spTree>
    <p:extLst>
      <p:ext uri="{BB962C8B-B14F-4D97-AF65-F5344CB8AC3E}">
        <p14:creationId xmlns:p14="http://schemas.microsoft.com/office/powerpoint/2010/main" val="3163791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1150" y="264160"/>
            <a:ext cx="9404985" cy="861774"/>
          </a:xfrm>
          <a:prstGeom prst="rect">
            <a:avLst/>
          </a:prstGeom>
          <a:noFill/>
        </p:spPr>
        <p:txBody>
          <a:bodyPr wrap="square" rtlCol="0" anchor="t">
            <a:spAutoFit/>
          </a:bodyPr>
          <a:lstStyle/>
          <a:p>
            <a:pPr algn="ctr"/>
            <a:r>
              <a:rPr lang="en-US" sz="2500" b="1" i="1">
                <a:solidFill>
                  <a:srgbClr val="FF0000"/>
                </a:solidFill>
                <a:effectLst/>
                <a:latin typeface="Times New Roman" panose="02020603050405020304" charset="0"/>
                <a:sym typeface="+mn-ea"/>
              </a:rPr>
              <a:t>CHƯƠNG </a:t>
            </a:r>
            <a:r>
              <a:rPr lang="en-US" sz="2500" b="1" i="1" smtClean="0">
                <a:solidFill>
                  <a:srgbClr val="FF0000"/>
                </a:solidFill>
                <a:effectLst/>
                <a:latin typeface="Times New Roman" panose="02020603050405020304" charset="0"/>
                <a:sym typeface="+mn-ea"/>
              </a:rPr>
              <a:t>1:TỔNG QUAN</a:t>
            </a:r>
            <a:r>
              <a:rPr lang="en-US" sz="2500" i="1">
                <a:sym typeface="+mn-ea"/>
              </a:rPr>
              <a:t/>
            </a:r>
            <a:br>
              <a:rPr lang="en-US" sz="2500" i="1">
                <a:sym typeface="+mn-ea"/>
              </a:rPr>
            </a:br>
            <a:endParaRPr lang="en-US" sz="2500" i="1"/>
          </a:p>
        </p:txBody>
      </p:sp>
      <p:sp>
        <p:nvSpPr>
          <p:cNvPr id="16" name="Text Box 15"/>
          <p:cNvSpPr txBox="1"/>
          <p:nvPr/>
        </p:nvSpPr>
        <p:spPr>
          <a:xfrm>
            <a:off x="802032" y="1788125"/>
            <a:ext cx="9234751" cy="396240"/>
          </a:xfrm>
          <a:prstGeom prst="rect">
            <a:avLst/>
          </a:prstGeom>
          <a:effectLst/>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1) Tầm quan trọng của công nghệ thông tin</a:t>
            </a:r>
            <a:endParaRPr lang="en-US" sz="2000" b="1" u="none">
              <a:solidFill>
                <a:srgbClr val="000000"/>
              </a:solidFill>
              <a:latin typeface="Times New Roman" panose="02020603050405020304" charset="0"/>
              <a:ea typeface="Times New Roman" panose="02020603050405020304" charset="0"/>
              <a:cs typeface="Times New Roman" panose="02020603050405020304" charset="0"/>
              <a:sym typeface="+mn-ea"/>
            </a:endParaRPr>
          </a:p>
        </p:txBody>
      </p:sp>
      <p:sp>
        <p:nvSpPr>
          <p:cNvPr id="6" name="Text Box 5"/>
          <p:cNvSpPr txBox="1"/>
          <p:nvPr/>
        </p:nvSpPr>
        <p:spPr>
          <a:xfrm>
            <a:off x="863600" y="2359660"/>
            <a:ext cx="8912860" cy="1737360"/>
          </a:xfrm>
          <a:prstGeom prst="rect">
            <a:avLst/>
          </a:prstGeom>
          <a:noFill/>
        </p:spPr>
        <p:txBody>
          <a:bodyPr wrap="square" rtlCol="0" anchor="t">
            <a:spAutoFit/>
          </a:bodyPr>
          <a:lstStyle/>
          <a:p>
            <a:pPr algn="just">
              <a:lnSpc>
                <a:spcPct val="150000"/>
              </a:lnSpc>
            </a:pPr>
            <a:r>
              <a:rPr lang="en-US">
                <a:latin typeface="Times New Roman" panose="02020603050405020304" charset="0"/>
              </a:rPr>
              <a:t> - </a:t>
            </a:r>
            <a:r>
              <a:rPr lang="en-US" dirty="0" err="1">
                <a:latin typeface="Times New Roman" panose="02020603050405020304" charset="0"/>
                <a:cs typeface="Times New Roman" panose="02020603050405020304" charset="0"/>
                <a:sym typeface="+mn-ea"/>
              </a:rPr>
              <a:t>Ứng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dụng</a:t>
            </a:r>
            <a:r>
              <a:rPr lang="en-US" dirty="0">
                <a:latin typeface="Times New Roman" panose="02020603050405020304" charset="0"/>
                <a:cs typeface="Times New Roman" panose="02020603050405020304" charset="0"/>
                <a:sym typeface="+mn-ea"/>
              </a:rPr>
              <a:t> web </a:t>
            </a:r>
            <a:r>
              <a:rPr lang="en-US" dirty="0" err="1">
                <a:latin typeface="Times New Roman" panose="02020603050405020304" charset="0"/>
                <a:cs typeface="Times New Roman" panose="02020603050405020304" charset="0"/>
                <a:sym typeface="+mn-ea"/>
              </a:rPr>
              <a:t>được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xây</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dựng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để</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hỗ</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người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dùng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thực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nghiệp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vụ</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trên</a:t>
            </a:r>
            <a:r>
              <a:rPr lang="en-US" dirty="0">
                <a:latin typeface="Times New Roman" panose="02020603050405020304" charset="0"/>
                <a:cs typeface="Times New Roman" panose="02020603050405020304" charset="0"/>
                <a:sym typeface="+mn-ea"/>
              </a:rPr>
              <a:t> Internet. ( </a:t>
            </a:r>
            <a:r>
              <a:rPr lang="en-US" dirty="0" err="1">
                <a:latin typeface="Times New Roman" panose="02020603050405020304" charset="0"/>
                <a:cs typeface="Times New Roman" panose="02020603050405020304" charset="0"/>
                <a:sym typeface="+mn-ea"/>
              </a:rPr>
              <a:t>trao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đổi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thông</a:t>
            </a:r>
            <a:r>
              <a:rPr lang="en-US" dirty="0">
                <a:latin typeface="Times New Roman" panose="02020603050405020304" charset="0"/>
                <a:cs typeface="Times New Roman" panose="02020603050405020304" charset="0"/>
                <a:sym typeface="+mn-ea"/>
              </a:rPr>
              <a:t> tin, </a:t>
            </a:r>
            <a:r>
              <a:rPr lang="en-US" dirty="0" err="1">
                <a:latin typeface="Times New Roman" panose="02020603050405020304" charset="0"/>
                <a:cs typeface="Times New Roman" panose="02020603050405020304" charset="0"/>
                <a:sym typeface="+mn-ea"/>
              </a:rPr>
              <a:t>mua</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bán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hàng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hóa</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rPr>
              <a:t> -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thời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hỗ</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trợ</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người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cung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cấp</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truyền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đạt</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thông</a:t>
            </a:r>
            <a:r>
              <a:rPr lang="en-US" dirty="0">
                <a:latin typeface="Times New Roman" panose="02020603050405020304" charset="0"/>
                <a:cs typeface="Times New Roman" panose="02020603050405020304" charset="0"/>
                <a:sym typeface="+mn-ea"/>
              </a:rPr>
              <a:t> tin, </a:t>
            </a:r>
            <a:r>
              <a:rPr lang="en-US" dirty="0" err="1">
                <a:latin typeface="Times New Roman" panose="02020603050405020304" charset="0"/>
                <a:cs typeface="Times New Roman" panose="02020603050405020304" charset="0"/>
                <a:sym typeface="+mn-ea"/>
              </a:rPr>
              <a:t>gởi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gắm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sản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phẩm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đến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cộng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đồng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thông</a:t>
            </a:r>
            <a:r>
              <a:rPr lang="en-US" dirty="0">
                <a:latin typeface="Times New Roman" panose="02020603050405020304" charset="0"/>
                <a:cs typeface="Times New Roman" panose="02020603050405020304" charset="0"/>
                <a:sym typeface="+mn-ea"/>
              </a:rPr>
              <a:t> qua </a:t>
            </a:r>
            <a:r>
              <a:rPr lang="en-US" dirty="0" err="1">
                <a:latin typeface="Times New Roman" panose="02020603050405020304" charset="0"/>
                <a:cs typeface="Times New Roman" panose="02020603050405020304" charset="0"/>
                <a:sym typeface="+mn-ea"/>
              </a:rPr>
              <a:t>các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ph</a:t>
            </a:r>
            <a:r>
              <a:rPr lang="vi-VN" dirty="0">
                <a:latin typeface="Times New Roman" panose="02020603050405020304" charset="0"/>
                <a:cs typeface="Times New Roman" panose="02020603050405020304" charset="0"/>
                <a:sym typeface="+mn-ea"/>
              </a:rPr>
              <a:t>ư</a:t>
            </a:r>
            <a:r>
              <a:rPr lang="en-US" dirty="0" err="1">
                <a:latin typeface="Times New Roman" panose="02020603050405020304" charset="0"/>
                <a:cs typeface="Times New Roman" panose="02020603050405020304" charset="0"/>
                <a:sym typeface="+mn-ea"/>
              </a:rPr>
              <a:t>ơng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tiện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truyền</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thông</a:t>
            </a:r>
            <a:r>
              <a:rPr lang="en-US" dirty="0">
                <a:latin typeface="Times New Roman" panose="02020603050405020304" charset="0"/>
                <a:cs typeface="Times New Roman" panose="02020603050405020304" charset="0"/>
                <a:sym typeface="+mn-ea"/>
              </a:rPr>
              <a:t>.</a:t>
            </a:r>
            <a:endParaRPr lang="en-US">
              <a:latin typeface="Times New Roman" panose="02020603050405020304" charset="0"/>
            </a:endParaRPr>
          </a:p>
        </p:txBody>
      </p:sp>
      <p:sp>
        <p:nvSpPr>
          <p:cNvPr id="2" name="Rectangle 1"/>
          <p:cNvSpPr/>
          <p:nvPr/>
        </p:nvSpPr>
        <p:spPr>
          <a:xfrm>
            <a:off x="932137" y="4211132"/>
            <a:ext cx="6096000" cy="976630"/>
          </a:xfrm>
          <a:prstGeom prst="rect">
            <a:avLst/>
          </a:prstGeom>
        </p:spPr>
        <p:txBody>
          <a:bodyPr wrap="square">
            <a:spAutoFit/>
          </a:bodyPr>
          <a:lstStyle/>
          <a:p>
            <a:r>
              <a:rPr lang="en-US" b="1" i="1" dirty="0">
                <a:solidFill>
                  <a:srgbClr val="3366FF"/>
                </a:solidFill>
                <a:latin typeface="inherit"/>
              </a:rPr>
              <a:t>”</a:t>
            </a:r>
            <a:r>
              <a:rPr lang="en-US" b="1" i="1" dirty="0" err="1">
                <a:solidFill>
                  <a:srgbClr val="3366FF"/>
                </a:solidFill>
                <a:latin typeface="inherit"/>
              </a:rPr>
              <a:t>Bất</a:t>
            </a:r>
            <a:r>
              <a:rPr lang="en-US" b="1" i="1" dirty="0">
                <a:solidFill>
                  <a:srgbClr val="3366FF"/>
                </a:solidFill>
                <a:latin typeface="inherit"/>
              </a:rPr>
              <a:t> </a:t>
            </a:r>
            <a:r>
              <a:rPr lang="en-US" b="1" i="1" dirty="0" err="1">
                <a:solidFill>
                  <a:srgbClr val="3366FF"/>
                </a:solidFill>
                <a:latin typeface="inherit"/>
              </a:rPr>
              <a:t>cứ</a:t>
            </a:r>
            <a:r>
              <a:rPr lang="en-US" b="1" i="1" dirty="0">
                <a:solidFill>
                  <a:srgbClr val="3366FF"/>
                </a:solidFill>
                <a:latin typeface="inherit"/>
              </a:rPr>
              <a:t> website </a:t>
            </a:r>
            <a:r>
              <a:rPr lang="en-US" b="1" i="1" dirty="0" err="1">
                <a:solidFill>
                  <a:srgbClr val="3366FF"/>
                </a:solidFill>
                <a:latin typeface="inherit"/>
              </a:rPr>
              <a:t>nào</a:t>
            </a:r>
            <a:r>
              <a:rPr lang="en-US" b="1" i="1" dirty="0">
                <a:solidFill>
                  <a:srgbClr val="3366FF"/>
                </a:solidFill>
                <a:latin typeface="inherit"/>
              </a:rPr>
              <a:t> </a:t>
            </a:r>
            <a:r>
              <a:rPr lang="en-US" b="1" i="1" dirty="0" err="1">
                <a:solidFill>
                  <a:srgbClr val="3366FF"/>
                </a:solidFill>
                <a:latin typeface="inherit"/>
              </a:rPr>
              <a:t>làm</a:t>
            </a:r>
            <a:r>
              <a:rPr lang="en-US" b="1" i="1" dirty="0">
                <a:solidFill>
                  <a:srgbClr val="3366FF"/>
                </a:solidFill>
                <a:latin typeface="inherit"/>
              </a:rPr>
              <a:t> </a:t>
            </a:r>
            <a:r>
              <a:rPr lang="en-US" b="1" i="1" dirty="0" err="1">
                <a:solidFill>
                  <a:srgbClr val="3366FF"/>
                </a:solidFill>
                <a:latin typeface="inherit"/>
              </a:rPr>
              <a:t>ra</a:t>
            </a:r>
            <a:r>
              <a:rPr lang="en-US" b="1" i="1" dirty="0">
                <a:solidFill>
                  <a:srgbClr val="3366FF"/>
                </a:solidFill>
                <a:latin typeface="inherit"/>
              </a:rPr>
              <a:t> </a:t>
            </a:r>
            <a:r>
              <a:rPr lang="en-US" b="1" i="1" dirty="0" err="1">
                <a:solidFill>
                  <a:srgbClr val="3366FF"/>
                </a:solidFill>
                <a:latin typeface="inherit"/>
              </a:rPr>
              <a:t>cũng</a:t>
            </a:r>
            <a:r>
              <a:rPr lang="en-US" b="1" i="1" dirty="0">
                <a:solidFill>
                  <a:srgbClr val="3366FF"/>
                </a:solidFill>
                <a:latin typeface="inherit"/>
              </a:rPr>
              <a:t> </a:t>
            </a:r>
            <a:r>
              <a:rPr lang="en-US" b="1" i="1" dirty="0" err="1">
                <a:solidFill>
                  <a:srgbClr val="3366FF"/>
                </a:solidFill>
                <a:latin typeface="inherit"/>
              </a:rPr>
              <a:t>phải</a:t>
            </a:r>
            <a:r>
              <a:rPr lang="en-US" b="1" i="1" dirty="0">
                <a:solidFill>
                  <a:srgbClr val="3366FF"/>
                </a:solidFill>
                <a:latin typeface="inherit"/>
              </a:rPr>
              <a:t> </a:t>
            </a:r>
            <a:r>
              <a:rPr lang="en-US" b="1" i="1" dirty="0" err="1">
                <a:solidFill>
                  <a:srgbClr val="3366FF"/>
                </a:solidFill>
                <a:latin typeface="inherit"/>
              </a:rPr>
              <a:t>mang</a:t>
            </a:r>
            <a:r>
              <a:rPr lang="en-US" b="1" i="1" dirty="0">
                <a:solidFill>
                  <a:srgbClr val="3366FF"/>
                </a:solidFill>
                <a:latin typeface="inherit"/>
              </a:rPr>
              <a:t> </a:t>
            </a:r>
            <a:r>
              <a:rPr lang="en-US" b="1" i="1" dirty="0" err="1">
                <a:solidFill>
                  <a:srgbClr val="3366FF"/>
                </a:solidFill>
                <a:latin typeface="inherit"/>
              </a:rPr>
              <a:t>theo</a:t>
            </a:r>
            <a:r>
              <a:rPr lang="en-US" b="1" i="1" dirty="0">
                <a:solidFill>
                  <a:srgbClr val="3366FF"/>
                </a:solidFill>
                <a:latin typeface="inherit"/>
              </a:rPr>
              <a:t> </a:t>
            </a:r>
            <a:r>
              <a:rPr lang="en-US" b="1" i="1" dirty="0" err="1">
                <a:solidFill>
                  <a:srgbClr val="3366FF"/>
                </a:solidFill>
                <a:latin typeface="inherit"/>
              </a:rPr>
              <a:t>trên</a:t>
            </a:r>
            <a:r>
              <a:rPr lang="en-US" b="1" i="1" dirty="0">
                <a:solidFill>
                  <a:srgbClr val="3366FF"/>
                </a:solidFill>
                <a:latin typeface="inherit"/>
              </a:rPr>
              <a:t> </a:t>
            </a:r>
            <a:r>
              <a:rPr lang="en-US" b="1" i="1" dirty="0" err="1">
                <a:solidFill>
                  <a:srgbClr val="3366FF"/>
                </a:solidFill>
                <a:latin typeface="inherit"/>
              </a:rPr>
              <a:t>mình</a:t>
            </a:r>
            <a:r>
              <a:rPr lang="en-US" b="1" i="1" dirty="0">
                <a:solidFill>
                  <a:srgbClr val="3366FF"/>
                </a:solidFill>
                <a:latin typeface="inherit"/>
              </a:rPr>
              <a:t> </a:t>
            </a:r>
            <a:r>
              <a:rPr lang="en-US" b="1" i="1" dirty="0" err="1">
                <a:solidFill>
                  <a:srgbClr val="3366FF"/>
                </a:solidFill>
                <a:latin typeface="inherit"/>
              </a:rPr>
              <a:t>một</a:t>
            </a:r>
            <a:r>
              <a:rPr lang="en-US" b="1" i="1" dirty="0">
                <a:solidFill>
                  <a:srgbClr val="3366FF"/>
                </a:solidFill>
                <a:latin typeface="inherit"/>
              </a:rPr>
              <a:t> </a:t>
            </a:r>
            <a:r>
              <a:rPr lang="en-US" b="1" i="1" dirty="0" err="1">
                <a:solidFill>
                  <a:srgbClr val="3366FF"/>
                </a:solidFill>
                <a:latin typeface="inherit"/>
              </a:rPr>
              <a:t>sứ</a:t>
            </a:r>
            <a:r>
              <a:rPr lang="en-US" b="1" i="1" dirty="0">
                <a:solidFill>
                  <a:srgbClr val="3366FF"/>
                </a:solidFill>
                <a:latin typeface="inherit"/>
              </a:rPr>
              <a:t> </a:t>
            </a:r>
            <a:r>
              <a:rPr lang="en-US" b="1" i="1" dirty="0" err="1">
                <a:solidFill>
                  <a:srgbClr val="3366FF"/>
                </a:solidFill>
                <a:latin typeface="inherit"/>
              </a:rPr>
              <a:t>mệnh</a:t>
            </a:r>
            <a:r>
              <a:rPr lang="en-US" b="1" i="1" dirty="0">
                <a:solidFill>
                  <a:srgbClr val="3366FF"/>
                </a:solidFill>
                <a:latin typeface="inherit"/>
              </a:rPr>
              <a:t> </a:t>
            </a:r>
            <a:r>
              <a:rPr lang="en-US" b="1" i="1" dirty="0" err="1">
                <a:solidFill>
                  <a:srgbClr val="3366FF"/>
                </a:solidFill>
                <a:latin typeface="inherit"/>
              </a:rPr>
              <a:t>bất</a:t>
            </a:r>
            <a:r>
              <a:rPr lang="en-US" b="1" i="1" dirty="0">
                <a:solidFill>
                  <a:srgbClr val="3366FF"/>
                </a:solidFill>
                <a:latin typeface="inherit"/>
              </a:rPr>
              <a:t> di </a:t>
            </a:r>
            <a:r>
              <a:rPr lang="en-US" b="1" i="1" dirty="0" err="1">
                <a:solidFill>
                  <a:srgbClr val="3366FF"/>
                </a:solidFill>
                <a:latin typeface="inherit"/>
              </a:rPr>
              <a:t>bất</a:t>
            </a:r>
            <a:r>
              <a:rPr lang="en-US" b="1" i="1" dirty="0">
                <a:solidFill>
                  <a:srgbClr val="3366FF"/>
                </a:solidFill>
                <a:latin typeface="inherit"/>
              </a:rPr>
              <a:t> </a:t>
            </a:r>
            <a:r>
              <a:rPr lang="en-US" b="1" i="1" dirty="0" err="1">
                <a:solidFill>
                  <a:srgbClr val="3366FF"/>
                </a:solidFill>
                <a:latin typeface="inherit"/>
              </a:rPr>
              <a:t>dịch</a:t>
            </a:r>
            <a:r>
              <a:rPr lang="en-US" b="1" i="1" dirty="0">
                <a:solidFill>
                  <a:srgbClr val="3366FF"/>
                </a:solidFill>
                <a:latin typeface="inherit"/>
              </a:rPr>
              <a:t> </a:t>
            </a:r>
            <a:r>
              <a:rPr lang="en-US" b="1" i="1" dirty="0" err="1">
                <a:solidFill>
                  <a:srgbClr val="3366FF"/>
                </a:solidFill>
                <a:latin typeface="inherit"/>
              </a:rPr>
              <a:t>đó</a:t>
            </a:r>
            <a:r>
              <a:rPr lang="en-US" b="1" i="1" dirty="0">
                <a:solidFill>
                  <a:srgbClr val="3366FF"/>
                </a:solidFill>
                <a:latin typeface="inherit"/>
              </a:rPr>
              <a:t> </a:t>
            </a:r>
            <a:r>
              <a:rPr lang="en-US" b="1" i="1" dirty="0" err="1">
                <a:solidFill>
                  <a:srgbClr val="3366FF"/>
                </a:solidFill>
                <a:latin typeface="inherit"/>
              </a:rPr>
              <a:t>là</a:t>
            </a:r>
            <a:r>
              <a:rPr lang="en-US" b="1" i="1" dirty="0">
                <a:solidFill>
                  <a:srgbClr val="3366FF"/>
                </a:solidFill>
                <a:latin typeface="inherit"/>
              </a:rPr>
              <a:t> </a:t>
            </a:r>
            <a:r>
              <a:rPr lang="en-US" b="1" i="1" dirty="0" err="1">
                <a:solidFill>
                  <a:srgbClr val="3366FF"/>
                </a:solidFill>
                <a:latin typeface="inherit"/>
              </a:rPr>
              <a:t>cung</a:t>
            </a:r>
            <a:r>
              <a:rPr lang="en-US" b="1" i="1" dirty="0">
                <a:solidFill>
                  <a:srgbClr val="3366FF"/>
                </a:solidFill>
                <a:latin typeface="inherit"/>
              </a:rPr>
              <a:t> </a:t>
            </a:r>
            <a:r>
              <a:rPr lang="en-US" b="1" i="1" dirty="0" err="1">
                <a:solidFill>
                  <a:srgbClr val="3366FF"/>
                </a:solidFill>
                <a:latin typeface="inherit"/>
              </a:rPr>
              <a:t>cấp</a:t>
            </a:r>
            <a:r>
              <a:rPr lang="en-US" b="1" i="1" dirty="0">
                <a:solidFill>
                  <a:srgbClr val="3366FF"/>
                </a:solidFill>
                <a:latin typeface="inherit"/>
              </a:rPr>
              <a:t> </a:t>
            </a:r>
            <a:r>
              <a:rPr lang="en-US" b="1" i="1" dirty="0" err="1">
                <a:solidFill>
                  <a:srgbClr val="3366FF"/>
                </a:solidFill>
                <a:latin typeface="inherit"/>
              </a:rPr>
              <a:t>thông</a:t>
            </a:r>
            <a:r>
              <a:rPr lang="en-US" b="1" i="1" dirty="0">
                <a:solidFill>
                  <a:srgbClr val="3366FF"/>
                </a:solidFill>
                <a:latin typeface="inherit"/>
              </a:rPr>
              <a:t> tin”.</a:t>
            </a:r>
            <a:r>
              <a:rPr lang="en-US" dirty="0">
                <a:solidFill>
                  <a:srgbClr val="666666"/>
                </a:solidFill>
                <a:latin typeface="Lato"/>
              </a:rPr>
              <a:t> </a:t>
            </a:r>
            <a:endParaRPr lang="en-US" dirty="0"/>
          </a:p>
        </p:txBody>
      </p:sp>
      <p:pic>
        <p:nvPicPr>
          <p:cNvPr id="11" name="Content Placeholder 10"/>
          <p:cNvPicPr>
            <a:picLocks noGrp="1" noChangeAspect="1"/>
          </p:cNvPicPr>
          <p:nvPr>
            <p:ph idx="1"/>
          </p:nvPr>
        </p:nvPicPr>
        <p:blipFill>
          <a:blip r:embed="rId2"/>
          <a:stretch>
            <a:fillRect/>
          </a:stretch>
        </p:blipFill>
        <p:spPr>
          <a:xfrm rot="609785">
            <a:off x="7785735" y="4091305"/>
            <a:ext cx="2388235" cy="1791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844577" y="1788725"/>
            <a:ext cx="9234751" cy="396240"/>
          </a:xfrm>
          <a:prstGeom prst="rect">
            <a:avLst/>
          </a:prstGeom>
          <a:effectLst/>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Các thiết bị, công cụ hỗ trợ xây dựng website:</a:t>
            </a:r>
          </a:p>
        </p:txBody>
      </p:sp>
      <p:sp>
        <p:nvSpPr>
          <p:cNvPr id="4" name="Text Box 3"/>
          <p:cNvSpPr txBox="1"/>
          <p:nvPr/>
        </p:nvSpPr>
        <p:spPr>
          <a:xfrm>
            <a:off x="502285" y="223520"/>
            <a:ext cx="9389110" cy="861774"/>
          </a:xfrm>
          <a:prstGeom prst="rect">
            <a:avLst/>
          </a:prstGeom>
          <a:noFill/>
        </p:spPr>
        <p:txBody>
          <a:bodyPr wrap="square" rtlCol="0" anchor="t">
            <a:spAutoFit/>
          </a:bodyPr>
          <a:lstStyle/>
          <a:p>
            <a:pPr algn="ctr"/>
            <a:r>
              <a:rPr lang="en-US" sz="2500" b="1" i="1">
                <a:solidFill>
                  <a:srgbClr val="FF0000"/>
                </a:solidFill>
                <a:effectLst/>
                <a:latin typeface="Times New Roman" panose="02020603050405020304" charset="0"/>
                <a:sym typeface="+mn-ea"/>
              </a:rPr>
              <a:t>CHƯƠNG 1</a:t>
            </a:r>
            <a:r>
              <a:rPr lang="en-US" sz="2500" b="1" i="1" smtClean="0">
                <a:solidFill>
                  <a:srgbClr val="FF0000"/>
                </a:solidFill>
                <a:effectLst/>
                <a:latin typeface="Times New Roman" panose="02020603050405020304" charset="0"/>
                <a:sym typeface="+mn-ea"/>
              </a:rPr>
              <a:t>: TỔNG QUANG</a:t>
            </a:r>
            <a:r>
              <a:rPr lang="en-US" sz="2500" i="1">
                <a:sym typeface="+mn-ea"/>
              </a:rPr>
              <a:t/>
            </a:r>
            <a:br>
              <a:rPr lang="en-US" sz="2500" i="1">
                <a:sym typeface="+mn-ea"/>
              </a:rPr>
            </a:br>
            <a:endParaRPr lang="en-US" sz="2500" i="1"/>
          </a:p>
        </p:txBody>
      </p:sp>
      <p:sp>
        <p:nvSpPr>
          <p:cNvPr id="5" name="Content Placeholder 4"/>
          <p:cNvSpPr>
            <a:spLocks noGrp="1"/>
          </p:cNvSpPr>
          <p:nvPr>
            <p:ph idx="1"/>
          </p:nvPr>
        </p:nvSpPr>
        <p:spPr>
          <a:xfrm>
            <a:off x="996315" y="2259965"/>
            <a:ext cx="8931275" cy="1414780"/>
          </a:xfrm>
        </p:spPr>
        <p:txBody>
          <a:bodyPr/>
          <a:lstStyle/>
          <a:p>
            <a:pPr marL="0" indent="0">
              <a:buNone/>
            </a:pPr>
            <a:r>
              <a:rPr lang="en-US" sz="1800" dirty="0">
                <a:latin typeface="Times New Roman" panose="02020603050405020304" charset="0"/>
                <a:cs typeface="Times New Roman" panose="02020603050405020304" charset="0"/>
                <a:sym typeface="+mn-ea"/>
              </a:rPr>
              <a:t>- Laptop </a:t>
            </a:r>
            <a:r>
              <a:rPr lang="en-US" sz="1800" dirty="0" err="1">
                <a:latin typeface="Times New Roman" panose="02020603050405020304" charset="0"/>
                <a:cs typeface="Times New Roman" panose="02020603050405020304" charset="0"/>
                <a:sym typeface="+mn-ea"/>
              </a:rPr>
              <a:t>có</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kết</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nối</a:t>
            </a:r>
            <a:r>
              <a:rPr lang="en-US" sz="1800" dirty="0">
                <a:latin typeface="Times New Roman" panose="02020603050405020304" charset="0"/>
                <a:cs typeface="Times New Roman" panose="02020603050405020304" charset="0"/>
                <a:sym typeface="+mn-ea"/>
              </a:rPr>
              <a:t> internet.</a:t>
            </a:r>
            <a:endParaRPr lang="en-US" sz="1800" dirty="0">
              <a:solidFill>
                <a:schemeClr val="tx1"/>
              </a:solidFill>
              <a:latin typeface="Times New Roman" panose="02020603050405020304" charset="0"/>
              <a:cs typeface="Times New Roman" panose="02020603050405020304" charset="0"/>
            </a:endParaRPr>
          </a:p>
          <a:p>
            <a:pPr marL="0" indent="0">
              <a:buNone/>
            </a:pPr>
            <a:r>
              <a:rPr lang="en-US" sz="1800" dirty="0">
                <a:latin typeface="Times New Roman" panose="02020603050405020304" charset="0"/>
                <a:cs typeface="Times New Roman" panose="02020603050405020304" charset="0"/>
                <a:sym typeface="+mn-ea"/>
              </a:rPr>
              <a:t>- Editor : Sublime Text3</a:t>
            </a:r>
            <a:endParaRPr lang="en-US" sz="1800" dirty="0">
              <a:solidFill>
                <a:schemeClr val="tx1"/>
              </a:solidFill>
              <a:latin typeface="Times New Roman" panose="02020603050405020304" charset="0"/>
              <a:cs typeface="Times New Roman" panose="02020603050405020304" charset="0"/>
            </a:endParaRPr>
          </a:p>
          <a:p>
            <a:pPr marL="0" indent="0">
              <a:buNone/>
            </a:pP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Môi</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trường</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lập</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trình</a:t>
            </a:r>
            <a:r>
              <a:rPr lang="en-US" sz="1800" dirty="0">
                <a:latin typeface="Times New Roman" panose="02020603050405020304" charset="0"/>
                <a:cs typeface="Times New Roman" panose="02020603050405020304" charset="0"/>
                <a:sym typeface="+mn-ea"/>
              </a:rPr>
              <a:t> : X</a:t>
            </a:r>
            <a:r>
              <a:rPr lang="en-US" sz="1800" dirty="0" err="1">
                <a:latin typeface="Times New Roman" panose="02020603050405020304" charset="0"/>
                <a:cs typeface="Times New Roman" panose="02020603050405020304" charset="0"/>
                <a:sym typeface="+mn-ea"/>
              </a:rPr>
              <a:t>ampserver</a:t>
            </a:r>
            <a:endParaRPr lang="en-US" sz="1800" dirty="0">
              <a:solidFill>
                <a:schemeClr val="tx1"/>
              </a:solidFill>
              <a:latin typeface="Times New Roman" panose="02020603050405020304" charset="0"/>
              <a:cs typeface="Times New Roman" panose="02020603050405020304" charset="0"/>
            </a:endParaRPr>
          </a:p>
          <a:p>
            <a:pPr marL="0" indent="0">
              <a:buNone/>
            </a:pP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Ngôn</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ngữ</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lập</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trình</a:t>
            </a:r>
            <a:r>
              <a:rPr lang="en-US" sz="1800" dirty="0">
                <a:latin typeface="Times New Roman" panose="02020603050405020304" charset="0"/>
                <a:cs typeface="Times New Roman" panose="02020603050405020304" charset="0"/>
                <a:sym typeface="+mn-ea"/>
              </a:rPr>
              <a:t>: PHP, </a:t>
            </a:r>
            <a:r>
              <a:rPr lang="en-US" sz="1800" dirty="0" err="1">
                <a:latin typeface="Times New Roman" panose="02020603050405020304" charset="0"/>
                <a:cs typeface="Times New Roman" panose="02020603050405020304" charset="0"/>
                <a:sym typeface="+mn-ea"/>
              </a:rPr>
              <a:t>Javacrips</a:t>
            </a:r>
            <a:endParaRPr lang="en-US" sz="1800">
              <a:latin typeface="Times New Roman" panose="02020603050405020304" charset="0"/>
            </a:endParaRPr>
          </a:p>
        </p:txBody>
      </p:sp>
      <p:pic>
        <p:nvPicPr>
          <p:cNvPr id="6" name="Content Placeholder 5" descr="xampp-logo"/>
          <p:cNvPicPr>
            <a:picLocks noChangeAspect="1"/>
          </p:cNvPicPr>
          <p:nvPr/>
        </p:nvPicPr>
        <p:blipFill>
          <a:blip r:embed="rId2"/>
          <a:stretch>
            <a:fillRect/>
          </a:stretch>
        </p:blipFill>
        <p:spPr>
          <a:xfrm>
            <a:off x="915035" y="4128135"/>
            <a:ext cx="2700020" cy="1524000"/>
          </a:xfrm>
          <a:prstGeom prst="rect">
            <a:avLst/>
          </a:prstGeom>
          <a:noFill/>
          <a:ln w="9525">
            <a:noFill/>
          </a:ln>
        </p:spPr>
      </p:pic>
      <p:pic>
        <p:nvPicPr>
          <p:cNvPr id="8" name="Content Placeholder 7" descr="Sublime-Text-3-build-3126-CrackSerial-Key-Updated"/>
          <p:cNvPicPr>
            <a:picLocks noGrp="1" noChangeAspect="1"/>
          </p:cNvPicPr>
          <p:nvPr>
            <p:ph sz="half" idx="2"/>
          </p:nvPr>
        </p:nvPicPr>
        <p:blipFill>
          <a:blip r:embed="rId3"/>
          <a:stretch>
            <a:fillRect/>
          </a:stretch>
        </p:blipFill>
        <p:spPr>
          <a:xfrm>
            <a:off x="7248525" y="4060825"/>
            <a:ext cx="2830830" cy="1879600"/>
          </a:xfrm>
          <a:prstGeom prst="rect">
            <a:avLst/>
          </a:prstGeom>
        </p:spPr>
      </p:pic>
      <p:pic>
        <p:nvPicPr>
          <p:cNvPr id="7" name="Picture 6"/>
          <p:cNvPicPr>
            <a:picLocks noChangeAspect="1"/>
          </p:cNvPicPr>
          <p:nvPr/>
        </p:nvPicPr>
        <p:blipFill>
          <a:blip r:embed="rId4"/>
          <a:stretch>
            <a:fillRect/>
          </a:stretch>
        </p:blipFill>
        <p:spPr>
          <a:xfrm>
            <a:off x="4512861" y="4047641"/>
            <a:ext cx="2315519" cy="1684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690303" y="541655"/>
            <a:ext cx="4775835"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2: CƠ SỞ LÝ THUYẾT</a:t>
            </a:r>
            <a:endParaRPr lang="en-US" sz="2500"/>
          </a:p>
        </p:txBody>
      </p:sp>
      <p:sp>
        <p:nvSpPr>
          <p:cNvPr id="17" name="Text Box 16"/>
          <p:cNvSpPr txBox="1"/>
          <p:nvPr/>
        </p:nvSpPr>
        <p:spPr>
          <a:xfrm>
            <a:off x="1155700" y="1394144"/>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1) Giới thiệu MySQL, ngôn ngữ lập trình PHP, Javascript</a:t>
            </a:r>
          </a:p>
        </p:txBody>
      </p:sp>
      <p:sp>
        <p:nvSpPr>
          <p:cNvPr id="8" name="Flowchart: Alternate Process 7"/>
          <p:cNvSpPr/>
          <p:nvPr/>
        </p:nvSpPr>
        <p:spPr>
          <a:xfrm>
            <a:off x="1155782" y="4981236"/>
            <a:ext cx="2941983" cy="1250385"/>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charset="0"/>
                <a:cs typeface="Times New Roman" panose="02020603050405020304" charset="0"/>
              </a:rPr>
              <a:t>Khái niệm</a:t>
            </a:r>
            <a:endParaRPr lang="en-US" dirty="0">
              <a:solidFill>
                <a:schemeClr val="tx1"/>
              </a:solidFill>
              <a:latin typeface="Times New Roman" panose="02020603050405020304" charset="0"/>
              <a:cs typeface="Times New Roman" panose="02020603050405020304" charset="0"/>
            </a:endParaRPr>
          </a:p>
        </p:txBody>
      </p:sp>
      <p:sp>
        <p:nvSpPr>
          <p:cNvPr id="6" name="Flowchart: Alternate Process 5"/>
          <p:cNvSpPr/>
          <p:nvPr/>
        </p:nvSpPr>
        <p:spPr>
          <a:xfrm>
            <a:off x="7701997" y="4981236"/>
            <a:ext cx="2941983" cy="1250385"/>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charset="0"/>
                <a:cs typeface="Times New Roman" panose="02020603050405020304" charset="0"/>
              </a:rPr>
              <a:t>Đặc điểm</a:t>
            </a:r>
          </a:p>
        </p:txBody>
      </p:sp>
      <p:pic>
        <p:nvPicPr>
          <p:cNvPr id="7" name="Content Placeholder 6" descr="1200px-MySQL.svg"/>
          <p:cNvPicPr>
            <a:picLocks noGrp="1" noChangeAspect="1"/>
          </p:cNvPicPr>
          <p:nvPr>
            <p:ph idx="1"/>
          </p:nvPr>
        </p:nvPicPr>
        <p:blipFill>
          <a:blip r:embed="rId2"/>
          <a:stretch>
            <a:fillRect/>
          </a:stretch>
        </p:blipFill>
        <p:spPr>
          <a:xfrm>
            <a:off x="1155700" y="2304415"/>
            <a:ext cx="2941955" cy="1522730"/>
          </a:xfrm>
          <a:prstGeom prst="rect">
            <a:avLst/>
          </a:prstGeom>
        </p:spPr>
      </p:pic>
      <p:pic>
        <p:nvPicPr>
          <p:cNvPr id="18" name="Content Placeholder 17" descr="PHP-logo.svg"/>
          <p:cNvPicPr>
            <a:picLocks noChangeAspect="1"/>
          </p:cNvPicPr>
          <p:nvPr/>
        </p:nvPicPr>
        <p:blipFill>
          <a:blip r:embed="rId3"/>
          <a:stretch>
            <a:fillRect/>
          </a:stretch>
        </p:blipFill>
        <p:spPr>
          <a:xfrm>
            <a:off x="4420870" y="2367280"/>
            <a:ext cx="2703830" cy="1459865"/>
          </a:xfrm>
          <a:prstGeom prst="rect">
            <a:avLst/>
          </a:prstGeom>
          <a:noFill/>
          <a:ln w="9525">
            <a:noFill/>
          </a:ln>
        </p:spPr>
      </p:pic>
      <p:pic>
        <p:nvPicPr>
          <p:cNvPr id="4" name="Content Placeholder 3" descr="javascript1"/>
          <p:cNvPicPr>
            <a:picLocks noChangeAspect="1"/>
          </p:cNvPicPr>
          <p:nvPr/>
        </p:nvPicPr>
        <p:blipFill>
          <a:blip r:embed="rId4"/>
          <a:stretch>
            <a:fillRect/>
          </a:stretch>
        </p:blipFill>
        <p:spPr>
          <a:xfrm>
            <a:off x="7701915" y="2318385"/>
            <a:ext cx="2688590" cy="1508760"/>
          </a:xfrm>
          <a:prstGeom prst="rect">
            <a:avLst/>
          </a:prstGeom>
          <a:noFill/>
          <a:ln w="9525">
            <a:noFill/>
          </a:ln>
        </p:spPr>
      </p:pic>
      <p:cxnSp>
        <p:nvCxnSpPr>
          <p:cNvPr id="10" name="Elbow Connector 9"/>
          <p:cNvCxnSpPr>
            <a:stCxn id="7" idx="2"/>
          </p:cNvCxnSpPr>
          <p:nvPr/>
        </p:nvCxnSpPr>
        <p:spPr>
          <a:xfrm rot="5400000" flipV="1">
            <a:off x="3902075" y="2551430"/>
            <a:ext cx="615315" cy="316547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1" name="Elbow Connector 10"/>
          <p:cNvCxnSpPr>
            <a:stCxn id="18" idx="2"/>
          </p:cNvCxnSpPr>
          <p:nvPr/>
        </p:nvCxnSpPr>
        <p:spPr>
          <a:xfrm rot="5400000" flipV="1">
            <a:off x="5466715" y="4133215"/>
            <a:ext cx="615315" cy="3175"/>
          </a:xfrm>
          <a:prstGeom prst="bentConnector3">
            <a:avLst>
              <a:gd name="adj1" fmla="val 50000"/>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3" name="Elbow Connector 12"/>
          <p:cNvCxnSpPr>
            <a:stCxn id="4" idx="2"/>
          </p:cNvCxnSpPr>
          <p:nvPr/>
        </p:nvCxnSpPr>
        <p:spPr>
          <a:xfrm rot="5400000">
            <a:off x="7103110" y="2498725"/>
            <a:ext cx="615315" cy="327088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6" name="Elbow Connector 15"/>
          <p:cNvCxnSpPr/>
          <p:nvPr/>
        </p:nvCxnSpPr>
        <p:spPr>
          <a:xfrm rot="5400000">
            <a:off x="5624195" y="4586605"/>
            <a:ext cx="305435" cy="3175"/>
          </a:xfrm>
          <a:prstGeom prst="bentConnector3">
            <a:avLst>
              <a:gd name="adj1" fmla="val 50000"/>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9" name="Straight Arrow Connector 18"/>
          <p:cNvCxnSpPr>
            <a:endCxn id="8" idx="3"/>
          </p:cNvCxnSpPr>
          <p:nvPr/>
        </p:nvCxnSpPr>
        <p:spPr>
          <a:xfrm flipH="1">
            <a:off x="4097655" y="4714875"/>
            <a:ext cx="1677670" cy="8915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0" name="Straight Arrow Connector 19"/>
          <p:cNvCxnSpPr>
            <a:endCxn id="6" idx="1"/>
          </p:cNvCxnSpPr>
          <p:nvPr/>
        </p:nvCxnSpPr>
        <p:spPr>
          <a:xfrm>
            <a:off x="5775325" y="4714875"/>
            <a:ext cx="1926590" cy="8915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706813" y="255905"/>
            <a:ext cx="4775835"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2: CƠ SỞ LÝ THUYẾT</a:t>
            </a:r>
            <a:endParaRPr lang="en-US" sz="2500"/>
          </a:p>
        </p:txBody>
      </p:sp>
      <p:sp>
        <p:nvSpPr>
          <p:cNvPr id="12" name="Text Box 11"/>
          <p:cNvSpPr txBox="1"/>
          <p:nvPr/>
        </p:nvSpPr>
        <p:spPr>
          <a:xfrm>
            <a:off x="879475" y="113061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Hệ thống sơ đồ use-case</a:t>
            </a:r>
          </a:p>
        </p:txBody>
      </p:sp>
      <p:sp>
        <p:nvSpPr>
          <p:cNvPr id="3" name="Text Box 2"/>
          <p:cNvSpPr txBox="1"/>
          <p:nvPr/>
        </p:nvSpPr>
        <p:spPr>
          <a:xfrm>
            <a:off x="936625" y="1671320"/>
            <a:ext cx="3580765" cy="365760"/>
          </a:xfrm>
          <a:prstGeom prst="rect">
            <a:avLst/>
          </a:prstGeom>
          <a:noFill/>
        </p:spPr>
        <p:txBody>
          <a:bodyPr wrap="square" rtlCol="0">
            <a:spAutoFit/>
          </a:bodyPr>
          <a:lstStyle/>
          <a:p>
            <a:r>
              <a:rPr lang="en-US">
                <a:latin typeface="Times New Roman" panose="02020603050405020304" charset="0"/>
              </a:rPr>
              <a:t>  - Lượt đồ use-case tổng quát</a:t>
            </a:r>
          </a:p>
        </p:txBody>
      </p:sp>
      <p:pic>
        <p:nvPicPr>
          <p:cNvPr id="5" name="Picture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51505" y="2307590"/>
            <a:ext cx="5887085" cy="385254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706813" y="255905"/>
            <a:ext cx="4775835" cy="472440"/>
          </a:xfrm>
          <a:prstGeom prst="rect">
            <a:avLst/>
          </a:prstGeom>
          <a:noFill/>
        </p:spPr>
        <p:txBody>
          <a:bodyPr wrap="none" rtlCol="0" anchor="t">
            <a:spAutoFit/>
          </a:bodyPr>
          <a:lstStyle/>
          <a:p>
            <a:pPr algn="ctr"/>
            <a:r>
              <a:rPr lang="en-US" sz="2500" b="1" i="1">
                <a:solidFill>
                  <a:srgbClr val="FF0000"/>
                </a:solidFill>
                <a:latin typeface="Times New Roman" panose="02020603050405020304" charset="0"/>
                <a:sym typeface="+mn-ea"/>
              </a:rPr>
              <a:t>CHƯƠNG 2: CƠ SỞ LÝ THUYẾT</a:t>
            </a:r>
            <a:endParaRPr lang="en-US" sz="2500"/>
          </a:p>
        </p:txBody>
      </p:sp>
      <p:sp>
        <p:nvSpPr>
          <p:cNvPr id="12" name="Text Box 11"/>
          <p:cNvSpPr txBox="1"/>
          <p:nvPr/>
        </p:nvSpPr>
        <p:spPr>
          <a:xfrm>
            <a:off x="1050925" y="1149669"/>
            <a:ext cx="9234751" cy="39624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indent="0"/>
            <a:r>
              <a:rPr lang="en-US" sz="2000" b="1">
                <a:solidFill>
                  <a:srgbClr val="000000"/>
                </a:solidFill>
                <a:latin typeface="Times New Roman" panose="02020603050405020304" charset="0"/>
                <a:ea typeface="Times New Roman" panose="02020603050405020304" charset="0"/>
                <a:cs typeface="Times New Roman" panose="02020603050405020304" charset="0"/>
                <a:sym typeface="+mn-ea"/>
              </a:rPr>
              <a:t>2) Hệ thống sơ đồ use-case</a:t>
            </a:r>
          </a:p>
        </p:txBody>
      </p:sp>
      <p:sp>
        <p:nvSpPr>
          <p:cNvPr id="3" name="Text Box 2"/>
          <p:cNvSpPr txBox="1"/>
          <p:nvPr/>
        </p:nvSpPr>
        <p:spPr>
          <a:xfrm>
            <a:off x="1050925" y="1652270"/>
            <a:ext cx="3580765" cy="365760"/>
          </a:xfrm>
          <a:prstGeom prst="rect">
            <a:avLst/>
          </a:prstGeom>
          <a:noFill/>
        </p:spPr>
        <p:txBody>
          <a:bodyPr wrap="square" rtlCol="0">
            <a:spAutoFit/>
          </a:bodyPr>
          <a:lstStyle/>
          <a:p>
            <a:r>
              <a:rPr lang="en-US">
                <a:latin typeface="Times New Roman" panose="02020603050405020304" charset="0"/>
              </a:rPr>
              <a:t>  - Mô hình cơ sở dữ liệu</a:t>
            </a:r>
          </a:p>
        </p:txBody>
      </p:sp>
      <p:pic>
        <p:nvPicPr>
          <p:cNvPr id="4"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08350" y="2075180"/>
            <a:ext cx="5572760" cy="4019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1182</Words>
  <Application>Microsoft Office PowerPoint</Application>
  <PresentationFormat>Custom</PresentationFormat>
  <Paragraphs>125</Paragraphs>
  <Slides>24</Slides>
  <Notes>14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Gear Drives</vt:lpstr>
      <vt:lpstr>BỘ TÀI NGUYÊN MÔI TRƯỜNG TRƯỜNG ĐẠI HỌC TÀI NGUYÊN VÀ MÔI TRƯỜNG TP.HCM KHOA HỆ THỐNG THÔNG TIN VÀ VIỄN THÁM</vt:lpstr>
      <vt:lpstr>NỘI DUNG</vt:lpstr>
      <vt:lpstr>CHƯƠNG 1: TỔNG QUAN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TÀI NGUYÊN MÔI TRƯỜNG TRƯỜNG ĐẠI HỌC TÀI NGUYÊN VÀ MÔI TRƯỜNG TP.HCM KHOA HỆ THỐNG THÔNG TIN VÀ VIỄN THÁM</dc:title>
  <dc:creator>USER</dc:creator>
  <cp:lastModifiedBy>nguyen</cp:lastModifiedBy>
  <cp:revision>41</cp:revision>
  <dcterms:created xsi:type="dcterms:W3CDTF">2017-05-14T15:49:00Z</dcterms:created>
  <dcterms:modified xsi:type="dcterms:W3CDTF">2017-05-30T03:02:11Z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1033-10.2.0.5845</vt:lpwstr>
  </property>
</Properties>
</file>