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I" initials="N" lastIdx="2" clrIdx="0">
    <p:extLst>
      <p:ext uri="{19B8F6BF-5375-455C-9EA6-DF929625EA0E}">
        <p15:presenceInfo xmlns:p15="http://schemas.microsoft.com/office/powerpoint/2012/main" xmlns="" userId="N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>
        <p:scale>
          <a:sx n="81" d="100"/>
          <a:sy n="81" d="100"/>
        </p:scale>
        <p:origin x="-25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32" Type="http://schemas.microsoft.com/office/2015/10/relationships/revisionInfo" Target="revisionInfo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383" y="238539"/>
            <a:ext cx="10742486" cy="21998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BỘ TÀI NGUYÊN VÀ MÔI TR</a:t>
            </a:r>
            <a:r>
              <a:rPr lang="vi-V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ỜNG TPHCM</a:t>
            </a:r>
            <a:b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ỜNG ĐẠI HỌC TÀI NGUYÊN VÀ MÔI TR</a:t>
            </a:r>
            <a:r>
              <a:rPr lang="vi-VN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ỜNG TPHCM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 HỆ THỐNG THÔNG TIN VÀ VIỄN THÁM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8104" y="2534213"/>
            <a:ext cx="10164417" cy="1083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Arial" panose="020B0604020202020204" pitchFamily="34" charset="0"/>
              </a:rPr>
              <a:t>ĐỒ ÁN ỨNG DỤNG: XÂY DỰNG WEBSITE BÁN HÀNG</a:t>
            </a:r>
            <a:b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Arial" panose="020B0604020202020204" pitchFamily="34" charset="0"/>
              </a:rPr>
            </a:br>
            <a:endParaRPr lang="en-US" sz="2800" b="1" i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68799">
            <a:off x="7223736" y="4061819"/>
            <a:ext cx="4833376" cy="209378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00383" y="4439475"/>
            <a:ext cx="6202017" cy="1338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000" i="1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ớng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	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TỪ THANH TRÍ.</a:t>
            </a:r>
          </a:p>
          <a:p>
            <a:pPr>
              <a:lnSpc>
                <a:spcPct val="150000"/>
              </a:lnSpc>
            </a:pP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	 ĐẶNG HỒNG ÚT NHI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		 VÕ THỊ HOÀNG YẾN.</a:t>
            </a:r>
          </a:p>
        </p:txBody>
      </p:sp>
    </p:spTree>
    <p:extLst>
      <p:ext uri="{BB962C8B-B14F-4D97-AF65-F5344CB8AC3E}">
        <p14:creationId xmlns:p14="http://schemas.microsoft.com/office/powerpoint/2010/main" val="50630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383" y="238539"/>
            <a:ext cx="10742486" cy="21998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BỘ TÀI NGUYÊN VÀ MÔI TR</a:t>
            </a:r>
            <a:r>
              <a:rPr lang="vi-V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ỜNG TPHCM</a:t>
            </a:r>
            <a:b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ỜNG ĐẠI HỌC TÀI NGUYÊN VÀ MÔI TR</a:t>
            </a:r>
            <a:r>
              <a:rPr lang="vi-VN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ỜNG TPHCM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 HỆ THỐNG THÔNG TIN VÀ VIỄN THÁM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8104" y="2534213"/>
            <a:ext cx="10164417" cy="1083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Arial" panose="020B0604020202020204" pitchFamily="34" charset="0"/>
              </a:rPr>
              <a:t>ĐỒ ÁN ỨNG DỤNG: XÂY DỰNG WEBSITE BÁN HÀNG</a:t>
            </a:r>
            <a:b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Arial" panose="020B0604020202020204" pitchFamily="34" charset="0"/>
              </a:rPr>
            </a:br>
            <a:endParaRPr lang="en-US" sz="2800" b="1" i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68799">
            <a:off x="7223736" y="4061819"/>
            <a:ext cx="4833376" cy="209378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00383" y="4439475"/>
            <a:ext cx="6202017" cy="1338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000" i="1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ớng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	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TỪ THANH TRÍ.</a:t>
            </a:r>
          </a:p>
          <a:p>
            <a:pPr>
              <a:lnSpc>
                <a:spcPct val="150000"/>
              </a:lnSpc>
            </a:pP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	 ĐẶNG HỒNG ÚT NHI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		 VÕ THỊ HOÀNG YẾN.</a:t>
            </a:r>
          </a:p>
        </p:txBody>
      </p:sp>
    </p:spTree>
    <p:extLst>
      <p:ext uri="{BB962C8B-B14F-4D97-AF65-F5344CB8AC3E}">
        <p14:creationId xmlns:p14="http://schemas.microsoft.com/office/powerpoint/2010/main" val="345800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1244</TotalTime>
  <Words>52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BỘ TÀI NGUYÊN VÀ MÔI TRƯỜNG TPHCM TRƯỜNG ĐẠI HỌC TÀI NGUYÊN VÀ MÔI TRƯỜNG TPHCM KHOA HỆ THỐNG THÔNG TIN VÀ VIỄN THÁM</vt:lpstr>
      <vt:lpstr>BỘ TÀI NGUYÊN VÀ MÔI TRƯỜNG TPHCM TRƯỜNG ĐẠI HỌC TÀI NGUYÊN VÀ MÔI TRƯỜNG TPHCM KHOA HỆ THỐNG THÔNG TIN VÀ VIỄN THÁM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TÀI NGUYÊN VÀ MÔI TRƯỜNG TPHCM TRƯỜNG ĐẠI HỌC TÀI NGUYÊN MÔI TRƯỜNG TPHCM</dc:title>
  <dc:creator>NHI</dc:creator>
  <cp:lastModifiedBy>nguyen</cp:lastModifiedBy>
  <cp:revision>84</cp:revision>
  <dcterms:created xsi:type="dcterms:W3CDTF">2017-03-18T14:56:37Z</dcterms:created>
  <dcterms:modified xsi:type="dcterms:W3CDTF">2017-06-09T13:57:57Z</dcterms:modified>
</cp:coreProperties>
</file>