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71" r:id="rId3"/>
    <p:sldId id="268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6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6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244" y="511645"/>
            <a:ext cx="8689976" cy="2509213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MÔN HỌC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279" y="3532502"/>
            <a:ext cx="9043791" cy="3068714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vi-VN" sz="4100">
                <a:solidFill>
                  <a:srgbClr val="FF0000"/>
                </a:solidFill>
                <a:cs typeface="Arial" panose="020B0604020202020204" pitchFamily="34" charset="0"/>
              </a:rPr>
              <a:t>LẬP TRÌNH MÃ NGUỒN MỞ</a:t>
            </a:r>
          </a:p>
          <a:p>
            <a:pPr algn="l"/>
            <a:r>
              <a:rPr lang="vi-VN" sz="3600">
                <a:solidFill>
                  <a:srgbClr val="FF0000"/>
                </a:solidFill>
                <a:cs typeface="Arial" panose="020B0604020202020204" pitchFamily="34" charset="0"/>
              </a:rPr>
              <a:t>ĐỀ TÀI: THIẾT KẾ WEBSITE MUA BÁN THIẾT BỊ DI ĐỘNG</a:t>
            </a:r>
          </a:p>
          <a:p>
            <a:r>
              <a:rPr lang="en-US" smtClean="0">
                <a:solidFill>
                  <a:srgbClr val="FF0000"/>
                </a:solidFill>
                <a:cs typeface="Arial" panose="020B0604020202020204" pitchFamily="34" charset="0"/>
              </a:rPr>
              <a:t>                                                                                    </a:t>
            </a:r>
            <a:r>
              <a:rPr lang="vi-VN" smtClean="0">
                <a:solidFill>
                  <a:srgbClr val="FF0000"/>
                </a:solidFill>
                <a:cs typeface="Arial" panose="020B0604020202020204" pitchFamily="34" charset="0"/>
              </a:rPr>
              <a:t>GVHD</a:t>
            </a:r>
            <a:r>
              <a:rPr lang="vi-VN">
                <a:solidFill>
                  <a:srgbClr val="FF0000"/>
                </a:solidFill>
                <a:cs typeface="Arial" panose="020B0604020202020204" pitchFamily="34" charset="0"/>
              </a:rPr>
              <a:t>: Phan Thị Ngọc Mai  </a:t>
            </a:r>
            <a:endParaRPr lang="en-US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smtClean="0">
                <a:solidFill>
                  <a:srgbClr val="FF0000"/>
                </a:solidFill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vi-VN" smtClean="0">
                <a:solidFill>
                  <a:srgbClr val="FF0000"/>
                </a:solidFill>
                <a:cs typeface="Arial" panose="020B0604020202020204" pitchFamily="34" charset="0"/>
              </a:rPr>
              <a:t>Danh </a:t>
            </a:r>
            <a:r>
              <a:rPr lang="vi-VN">
                <a:solidFill>
                  <a:srgbClr val="FF0000"/>
                </a:solidFill>
                <a:cs typeface="Arial" panose="020B0604020202020204" pitchFamily="34" charset="0"/>
              </a:rPr>
              <a:t>sách </a:t>
            </a:r>
            <a:r>
              <a:rPr lang="vi-VN" smtClean="0">
                <a:solidFill>
                  <a:srgbClr val="FF0000"/>
                </a:solidFill>
                <a:cs typeface="Arial" panose="020B0604020202020204" pitchFamily="34" charset="0"/>
              </a:rPr>
              <a:t>nhóm</a:t>
            </a:r>
            <a:r>
              <a:rPr lang="en-US" smtClean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endParaRPr lang="vi-VN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r"/>
            <a:r>
              <a:rPr lang="vi-VN">
                <a:solidFill>
                  <a:srgbClr val="FF0000"/>
                </a:solidFill>
                <a:cs typeface="Arial" panose="020B0604020202020204" pitchFamily="34" charset="0"/>
              </a:rPr>
              <a:t>			Lê Thanh Giảng</a:t>
            </a:r>
          </a:p>
          <a:p>
            <a:pPr algn="r"/>
            <a:r>
              <a:rPr lang="vi-VN">
                <a:solidFill>
                  <a:srgbClr val="FF0000"/>
                </a:solidFill>
                <a:cs typeface="Arial" panose="020B0604020202020204" pitchFamily="34" charset="0"/>
              </a:rPr>
              <a:t>			Lê Thị Phương Mai</a:t>
            </a:r>
          </a:p>
          <a:p>
            <a:pPr algn="r"/>
            <a:r>
              <a:rPr lang="vi-VN">
                <a:solidFill>
                  <a:srgbClr val="FF0000"/>
                </a:solidFill>
                <a:cs typeface="Arial" panose="020B0604020202020204" pitchFamily="34" charset="0"/>
              </a:rPr>
              <a:t>			Võ Thị Ngọc Tuyền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4" y="0"/>
            <a:ext cx="12192000" cy="19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2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Thông tin sản phẩm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47" y="2053812"/>
            <a:ext cx="9815706" cy="4062043"/>
          </a:xfrm>
        </p:spPr>
      </p:pic>
    </p:spTree>
    <p:extLst>
      <p:ext uri="{BB962C8B-B14F-4D97-AF65-F5344CB8AC3E}">
        <p14:creationId xmlns:p14="http://schemas.microsoft.com/office/powerpoint/2010/main" val="31756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 hàng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9" y="1771908"/>
            <a:ext cx="11408062" cy="4702248"/>
          </a:xfrm>
        </p:spPr>
      </p:pic>
    </p:spTree>
    <p:extLst>
      <p:ext uri="{BB962C8B-B14F-4D97-AF65-F5344CB8AC3E}">
        <p14:creationId xmlns:p14="http://schemas.microsoft.com/office/powerpoint/2010/main" val="1230751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hàng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0" y="1728136"/>
            <a:ext cx="10960899" cy="4910973"/>
          </a:xfrm>
        </p:spPr>
      </p:pic>
    </p:spTree>
    <p:extLst>
      <p:ext uri="{BB962C8B-B14F-4D97-AF65-F5344CB8AC3E}">
        <p14:creationId xmlns:p14="http://schemas.microsoft.com/office/powerpoint/2010/main" val="3643711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99" y="1174479"/>
            <a:ext cx="7019351" cy="542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1050"/>
            <a:ext cx="10155049" cy="64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ký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14" y="0"/>
            <a:ext cx="4548372" cy="6629254"/>
          </a:xfrm>
        </p:spPr>
      </p:pic>
    </p:spTree>
    <p:extLst>
      <p:ext uri="{BB962C8B-B14F-4D97-AF65-F5344CB8AC3E}">
        <p14:creationId xmlns:p14="http://schemas.microsoft.com/office/powerpoint/2010/main" val="1744721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 vấn online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08" y="124803"/>
            <a:ext cx="4495481" cy="6567748"/>
          </a:xfrm>
        </p:spPr>
      </p:pic>
    </p:spTree>
    <p:extLst>
      <p:ext uri="{BB962C8B-B14F-4D97-AF65-F5344CB8AC3E}">
        <p14:creationId xmlns:p14="http://schemas.microsoft.com/office/powerpoint/2010/main" val="96980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7" y="0"/>
            <a:ext cx="9156526" cy="6867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2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Nội dung chính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Cơ sở dữ liệu</a:t>
            </a:r>
          </a:p>
          <a:p>
            <a:r>
              <a:rPr 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US" sz="4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5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9162"/>
            <a:ext cx="10364451" cy="1596177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Cơ sở </a:t>
            </a:r>
            <a:b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</a:t>
            </a:r>
            <a:endParaRPr 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17" y="3525087"/>
            <a:ext cx="7030431" cy="33329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57" y="0"/>
            <a:ext cx="8535591" cy="32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845"/>
            <a:ext cx="5674290" cy="58773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19" y="-102845"/>
            <a:ext cx="7081382" cy="58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022"/>
            <a:ext cx="1245087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1" y="3624899"/>
            <a:ext cx="11153092" cy="276263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6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Giao diện</a:t>
            </a:r>
            <a:b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</a:t>
            </a:r>
            <a:r>
              <a:rPr lang="en-US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70109" y="152466"/>
            <a:ext cx="3239020" cy="65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5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127413"/>
            <a:ext cx="7304779" cy="6561485"/>
          </a:xfrm>
        </p:spPr>
      </p:pic>
    </p:spTree>
    <p:extLst>
      <p:ext uri="{BB962C8B-B14F-4D97-AF65-F5344CB8AC3E}">
        <p14:creationId xmlns:p14="http://schemas.microsoft.com/office/powerpoint/2010/main" val="1549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sản phẩm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4" y="189582"/>
            <a:ext cx="9751114" cy="62914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89582"/>
            <a:ext cx="10045338" cy="65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7" y="385009"/>
            <a:ext cx="10484859" cy="6041916"/>
          </a:xfrm>
        </p:spPr>
      </p:pic>
    </p:spTree>
    <p:extLst>
      <p:ext uri="{BB962C8B-B14F-4D97-AF65-F5344CB8AC3E}">
        <p14:creationId xmlns:p14="http://schemas.microsoft.com/office/powerpoint/2010/main" val="39096444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63</TotalTime>
  <Words>75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BÁO CÁO MÔN HỌC</vt:lpstr>
      <vt:lpstr>Nội dung chính</vt:lpstr>
      <vt:lpstr>1. Cơ sở  dữ liệu</vt:lpstr>
      <vt:lpstr>PowerPoint Presentation</vt:lpstr>
      <vt:lpstr>PowerPoint Presentation</vt:lpstr>
      <vt:lpstr>2. Giao diện  Cấu trúc cây thư mục</vt:lpstr>
      <vt:lpstr>Trang chủ</vt:lpstr>
      <vt:lpstr>Trang sản phẩm</vt:lpstr>
      <vt:lpstr>Tìm kiếm</vt:lpstr>
      <vt:lpstr>Trang Thông tin sản phẩm</vt:lpstr>
      <vt:lpstr>Giỏ hàng</vt:lpstr>
      <vt:lpstr>Đặt hàng</vt:lpstr>
      <vt:lpstr>Đăng nhập</vt:lpstr>
      <vt:lpstr>Đăng ký</vt:lpstr>
      <vt:lpstr>Tư vấn online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</dc:title>
  <dc:creator>Linh Ngọc</dc:creator>
  <cp:lastModifiedBy>Linh Ngọc</cp:lastModifiedBy>
  <cp:revision>7</cp:revision>
  <dcterms:created xsi:type="dcterms:W3CDTF">2019-05-20T12:19:41Z</dcterms:created>
  <dcterms:modified xsi:type="dcterms:W3CDTF">2019-05-21T04:14:11Z</dcterms:modified>
</cp:coreProperties>
</file>