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7" r:id="rId3"/>
    <p:sldId id="259" r:id="rId4"/>
    <p:sldId id="260" r:id="rId5"/>
    <p:sldId id="262" r:id="rId6"/>
    <p:sldId id="272" r:id="rId7"/>
    <p:sldId id="263" r:id="rId8"/>
    <p:sldId id="274" r:id="rId9"/>
    <p:sldId id="264" r:id="rId10"/>
    <p:sldId id="275" r:id="rId11"/>
    <p:sldId id="265" r:id="rId12"/>
    <p:sldId id="266" r:id="rId13"/>
    <p:sldId id="269" r:id="rId14"/>
    <p:sldId id="267" r:id="rId15"/>
    <p:sldId id="268" r:id="rId16"/>
    <p:sldId id="271" r:id="rId17"/>
    <p:sldId id="273" r:id="rId18"/>
    <p:sldId id="276" r:id="rId19"/>
    <p:sldId id="277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94660"/>
  </p:normalViewPr>
  <p:slideViewPr>
    <p:cSldViewPr>
      <p:cViewPr varScale="1">
        <p:scale>
          <a:sx n="72" d="100"/>
          <a:sy n="72" d="100"/>
        </p:scale>
        <p:origin x="158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488EB7-83FF-4944-969F-1BD5FF05EF0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16D5C4-FB46-4819-B40F-500401C53A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88EB7-83FF-4944-969F-1BD5FF05EF0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16D5C4-FB46-4819-B40F-500401C53A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88EB7-83FF-4944-969F-1BD5FF05EF0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16D5C4-FB46-4819-B40F-500401C53A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88EB7-83FF-4944-969F-1BD5FF05EF0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16D5C4-FB46-4819-B40F-500401C53A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88EB7-83FF-4944-969F-1BD5FF05EF0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16D5C4-FB46-4819-B40F-500401C53A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88EB7-83FF-4944-969F-1BD5FF05EF0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16D5C4-FB46-4819-B40F-500401C53A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88EB7-83FF-4944-969F-1BD5FF05EF0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16D5C4-FB46-4819-B40F-500401C53A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88EB7-83FF-4944-969F-1BD5FF05EF0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16D5C4-FB46-4819-B40F-500401C53A4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488EB7-83FF-4944-969F-1BD5FF05EF0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16D5C4-FB46-4819-B40F-500401C53A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E488EB7-83FF-4944-969F-1BD5FF05EF0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16D5C4-FB46-4819-B40F-500401C53A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488EB7-83FF-4944-969F-1BD5FF05EF0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16D5C4-FB46-4819-B40F-500401C53A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E488EB7-83FF-4944-969F-1BD5FF05EF0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416D5C4-FB46-4819-B40F-500401C53A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48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BỘ CÔNG THƯƠNG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TRƯỜNG ĐẠI HỌC CÔNG NGHIỆP THỰC PHẨM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382018"/>
            <a:ext cx="2143125" cy="20205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3645064"/>
            <a:ext cx="77724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LẬP TRÌNH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WINDOWS</a:t>
            </a: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: PHẦN MỀM QUẢN LÝ THƯ VIỆN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23988" y="5241757"/>
            <a:ext cx="38474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GVHD: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Lâm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Họa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20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QL NGƯỜI DÙNG</a:t>
            </a:r>
            <a:endParaRPr lang="en-US" sz="4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00200"/>
            <a:ext cx="670757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008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504"/>
            <a:ext cx="8229600" cy="811696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MƯỢN SÁCH</a:t>
            </a:r>
            <a:endParaRPr lang="en-US" sz="4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52" y="838200"/>
            <a:ext cx="8229600" cy="45259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7017" y="5562737"/>
            <a:ext cx="8213035" cy="6429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9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 SÁCH</a:t>
            </a:r>
            <a:endParaRPr lang="en-US" sz="4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61" y="838200"/>
            <a:ext cx="8229599" cy="46910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765" y="5724524"/>
            <a:ext cx="8213035" cy="6429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Cho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1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0696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THÔNG TIN SINH VIÊN </a:t>
            </a:r>
            <a:endParaRPr lang="en-US" sz="4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96" y="1066800"/>
            <a:ext cx="8305799" cy="45259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7077" y="5715000"/>
            <a:ext cx="8213035" cy="6429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16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407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 TIN SÁCH</a:t>
            </a:r>
            <a:endParaRPr lang="en-US" sz="4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70" y="1007165"/>
            <a:ext cx="8153400" cy="4953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764" y="5910262"/>
            <a:ext cx="8213035" cy="6429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94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53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KIẾM SÁCH</a:t>
            </a:r>
            <a:endParaRPr lang="en-US" sz="4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USER\Desktop\timkie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763000" cy="497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3764" y="5910262"/>
            <a:ext cx="8213035" cy="6429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29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81138"/>
            <a:ext cx="8001000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 KÊ SÁCH</a:t>
            </a:r>
            <a:endParaRPr lang="en-US" sz="4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405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 KÊ SINH VIÊN MƯỢN</a:t>
            </a:r>
            <a:endParaRPr lang="en-US" sz="4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219200"/>
            <a:ext cx="721376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42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sz="4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Comment,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Responsive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Basic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343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endParaRPr lang="en-US" sz="4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Responsive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.exe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đẹp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comment.</a:t>
            </a:r>
          </a:p>
        </p:txBody>
      </p:sp>
    </p:spTree>
    <p:extLst>
      <p:ext uri="{BB962C8B-B14F-4D97-AF65-F5344CB8AC3E}">
        <p14:creationId xmlns:p14="http://schemas.microsoft.com/office/powerpoint/2010/main" val="4180081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Mai           2001160278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Ngọc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2001160397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2001160214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4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4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hóm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2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1600" cy="6858000"/>
          </a:xfrm>
        </p:spPr>
      </p:pic>
    </p:spTree>
    <p:extLst>
      <p:ext uri="{BB962C8B-B14F-4D97-AF65-F5344CB8AC3E}">
        <p14:creationId xmlns:p14="http://schemas.microsoft.com/office/powerpoint/2010/main" val="377499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/>
              </a:rPr>
              <a:t>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/>
              </a:rPr>
              <a:t>Để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/>
              </a:rPr>
              <a:t>tiện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/>
              </a:rPr>
              <a:t>quản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/>
              </a:rPr>
              <a:t>lý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/>
              </a:rPr>
              <a:t>công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/>
              </a:rPr>
              <a:t>tác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/>
              </a:rPr>
              <a:t>mượn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/>
              </a:rPr>
              <a:t>/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/>
              </a:rPr>
              <a:t>trả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/>
              </a:rPr>
              <a:t>sách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/>
              </a:rPr>
              <a:t>thư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/>
              </a:rPr>
              <a:t>viện</a:t>
            </a:r>
            <a:endParaRPr lang="en-US" sz="2800" dirty="0">
              <a:latin typeface="Times New Roman" pitchFamily="18" charset="0"/>
              <a:cs typeface="Times New Roman" pitchFamily="18" charset="0"/>
              <a:sym typeface="Wingdings"/>
            </a:endParaRPr>
          </a:p>
          <a:p>
            <a:pPr marL="109728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/>
              </a:rPr>
              <a:t>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/>
              </a:rPr>
              <a:t>Hỗ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/>
              </a:rPr>
              <a:t>trợ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/>
              </a:rPr>
              <a:t>về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/>
              </a:rPr>
              <a:t>quản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/>
              </a:rPr>
              <a:t>lý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/>
              </a:rPr>
              <a:t>thông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/>
              </a:rPr>
              <a:t> tin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/>
              </a:rPr>
              <a:t>về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/>
              </a:rPr>
              <a:t>tài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/>
              </a:rPr>
              <a:t>liệu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/>
              </a:rPr>
              <a:t>bạn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/>
              </a:rPr>
              <a:t>đọc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440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do: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6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54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endParaRPr lang="en-US" sz="5400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26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05200" y="2514600"/>
            <a:ext cx="26670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viện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86000" y="2971800"/>
            <a:ext cx="11924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867400" y="4610100"/>
            <a:ext cx="1524000" cy="15621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486400" y="1600200"/>
            <a:ext cx="618804" cy="898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334000" y="233149"/>
            <a:ext cx="1676400" cy="1371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692893" y="3467100"/>
            <a:ext cx="824622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219004" y="38100"/>
            <a:ext cx="1524000" cy="15621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391400" y="2307893"/>
            <a:ext cx="1524000" cy="15621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stCxn id="5" idx="3"/>
            <a:endCxn id="21" idx="2"/>
          </p:cNvCxnSpPr>
          <p:nvPr/>
        </p:nvCxnSpPr>
        <p:spPr>
          <a:xfrm>
            <a:off x="6172200" y="2971800"/>
            <a:ext cx="1219200" cy="117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478473" y="3458001"/>
            <a:ext cx="533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204112" y="4524800"/>
            <a:ext cx="1796387" cy="138069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505200" y="1431593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73915" y="2238331"/>
            <a:ext cx="1676400" cy="1371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57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3" grpId="0" animBg="1"/>
      <p:bldP spid="20" grpId="0" animBg="1"/>
      <p:bldP spid="21" grpId="0" animBg="1"/>
      <p:bldP spid="34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KẾT NỐI</a:t>
            </a:r>
            <a:endParaRPr lang="en-US" sz="4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417638"/>
            <a:ext cx="5257800" cy="469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251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ĐĂNG NHẬP</a:t>
            </a:r>
            <a:endParaRPr lang="en-US" sz="4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231" y="1417638"/>
            <a:ext cx="7895569" cy="438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765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ĐĂNG KÝ</a:t>
            </a:r>
            <a:endParaRPr lang="en-US" sz="4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99141"/>
            <a:ext cx="4267200" cy="465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447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MAIN THƯ VIỆN</a:t>
            </a:r>
            <a:endParaRPr lang="en-US" sz="4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3764" y="5910262"/>
            <a:ext cx="8213035" cy="6429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menu</a:t>
            </a: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914400"/>
            <a:ext cx="80010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27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1036</TotalTime>
  <Words>321</Words>
  <Application>Microsoft Office PowerPoint</Application>
  <PresentationFormat>On-screen Show (4:3)</PresentationFormat>
  <Paragraphs>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PowerPoint Presentation</vt:lpstr>
      <vt:lpstr>Danh sách nhóm</vt:lpstr>
      <vt:lpstr>Lý do:</vt:lpstr>
      <vt:lpstr>Mục tiêu</vt:lpstr>
      <vt:lpstr>PowerPoint Presentation</vt:lpstr>
      <vt:lpstr>FORM KẾT NỐI</vt:lpstr>
      <vt:lpstr>FORM ĐĂNG NHẬP</vt:lpstr>
      <vt:lpstr>FORM ĐĂNG KÝ</vt:lpstr>
      <vt:lpstr>FORM MAIN THƯ VIỆN</vt:lpstr>
      <vt:lpstr>FORM QL NGƯỜI DÙNG</vt:lpstr>
      <vt:lpstr>MƯỢN SÁCH</vt:lpstr>
      <vt:lpstr>TRẢ SÁCH</vt:lpstr>
      <vt:lpstr>THÔNG TIN SINH VIÊN </vt:lpstr>
      <vt:lpstr>THÔNG TIN SÁCH</vt:lpstr>
      <vt:lpstr>TÌM KIẾM SÁCH</vt:lpstr>
      <vt:lpstr>THỐNG KÊ SÁCH</vt:lpstr>
      <vt:lpstr>THỐNG KÊ SINH VIÊN MƯỢN</vt:lpstr>
      <vt:lpstr>Hạn chế</vt:lpstr>
      <vt:lpstr>Định hướng phát triển, cải tiến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Bộ Công Thương Trường Đại học Công nghiệp Thực phẩm TP.HCM Khoa Công nghệ thông tin</dc:title>
  <dc:creator>Windows User</dc:creator>
  <cp:lastModifiedBy>Linh Ngọc</cp:lastModifiedBy>
  <cp:revision>32</cp:revision>
  <dcterms:created xsi:type="dcterms:W3CDTF">2018-10-25T12:02:20Z</dcterms:created>
  <dcterms:modified xsi:type="dcterms:W3CDTF">2018-11-05T14:02:21Z</dcterms:modified>
</cp:coreProperties>
</file>