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321" r:id="rId3"/>
    <p:sldId id="269" r:id="rId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 Overview" id="{2C83C1E5-1C14-437F-B9E4-E90665544DC3}">
          <p14:sldIdLst>
            <p14:sldId id="256"/>
            <p14:sldId id="321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224" autoAdjust="0"/>
  </p:normalViewPr>
  <p:slideViewPr>
    <p:cSldViewPr snapToGrid="0">
      <p:cViewPr varScale="1">
        <p:scale>
          <a:sx n="67" d="100"/>
          <a:sy n="67" d="100"/>
        </p:scale>
        <p:origin x="-990" y="-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o Le Thanh" userId="S::thanhcl@fasttrack.edu.vn::29178028-ee21-4ae3-9819-74d33cbb41d3" providerId="AD" clId="Web-{814B1D0D-D1DF-456A-83FE-48FCB59C94EC}"/>
    <pc:docChg chg="modSld">
      <pc:chgData name="Cao Le Thanh" userId="S::thanhcl@fasttrack.edu.vn::29178028-ee21-4ae3-9819-74d33cbb41d3" providerId="AD" clId="Web-{814B1D0D-D1DF-456A-83FE-48FCB59C94EC}" dt="2018-06-13T11:42:06.356" v="4" actId="20577"/>
      <pc:docMkLst>
        <pc:docMk/>
      </pc:docMkLst>
      <pc:sldChg chg="modSp">
        <pc:chgData name="Cao Le Thanh" userId="S::thanhcl@fasttrack.edu.vn::29178028-ee21-4ae3-9819-74d33cbb41d3" providerId="AD" clId="Web-{814B1D0D-D1DF-456A-83FE-48FCB59C94EC}" dt="2018-06-13T11:42:00.934" v="2" actId="20577"/>
        <pc:sldMkLst>
          <pc:docMk/>
          <pc:sldMk cId="3651714161" sldId="256"/>
        </pc:sldMkLst>
        <pc:spChg chg="mod">
          <ac:chgData name="Cao Le Thanh" userId="S::thanhcl@fasttrack.edu.vn::29178028-ee21-4ae3-9819-74d33cbb41d3" providerId="AD" clId="Web-{814B1D0D-D1DF-456A-83FE-48FCB59C94EC}" dt="2018-06-13T11:42:00.934" v="2" actId="20577"/>
          <ac:spMkLst>
            <pc:docMk/>
            <pc:sldMk cId="3651714161" sldId="256"/>
            <ac:spMk id="2" creationId="{C878662F-EDBC-4C28-B7E4-37015F631B13}"/>
          </ac:spMkLst>
        </pc:spChg>
      </pc:sldChg>
      <pc:sldChg chg="modSp">
        <pc:chgData name="Cao Le Thanh" userId="S::thanhcl@fasttrack.edu.vn::29178028-ee21-4ae3-9819-74d33cbb41d3" providerId="AD" clId="Web-{814B1D0D-D1DF-456A-83FE-48FCB59C94EC}" dt="2018-06-13T11:42:06.356" v="4" actId="20577"/>
        <pc:sldMkLst>
          <pc:docMk/>
          <pc:sldMk cId="2319584033" sldId="321"/>
        </pc:sldMkLst>
        <pc:spChg chg="mod">
          <ac:chgData name="Cao Le Thanh" userId="S::thanhcl@fasttrack.edu.vn::29178028-ee21-4ae3-9819-74d33cbb41d3" providerId="AD" clId="Web-{814B1D0D-D1DF-456A-83FE-48FCB59C94EC}" dt="2018-06-13T11:42:06.356" v="4" actId="20577"/>
          <ac:spMkLst>
            <pc:docMk/>
            <pc:sldMk cId="2319584033" sldId="32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B66C7-8F6B-47B7-8F69-7B0D0E1D9ED7}" type="datetimeFigureOut">
              <a:rPr lang="vi-VN" smtClean="0"/>
              <a:t>13/06/2018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09DC9-C2D1-453D-9823-BBD3B53FB92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8002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Giảng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r>
              <a:rPr lang="en-US" baseline="0" dirty="0"/>
              <a:t> review </a:t>
            </a:r>
            <a:r>
              <a:rPr lang="en-US" baseline="0" dirty="0" err="1"/>
              <a:t>lại</a:t>
            </a:r>
            <a:r>
              <a:rPr lang="en-US" baseline="0" dirty="0"/>
              <a:t> </a:t>
            </a:r>
            <a:r>
              <a:rPr lang="en-US" baseline="0" dirty="0" err="1"/>
              <a:t>lý</a:t>
            </a:r>
            <a:r>
              <a:rPr lang="en-US" baseline="0" dirty="0"/>
              <a:t> </a:t>
            </a:r>
            <a:r>
              <a:rPr lang="en-US" baseline="0" dirty="0" err="1"/>
              <a:t>thuyết</a:t>
            </a:r>
            <a:r>
              <a:rPr lang="en-US" baseline="0" dirty="0"/>
              <a:t>, </a:t>
            </a:r>
            <a:r>
              <a:rPr lang="en-US" baseline="0" dirty="0" err="1"/>
              <a:t>bài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hành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em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thời</a:t>
            </a:r>
            <a:r>
              <a:rPr lang="en-US" baseline="0" dirty="0"/>
              <a:t> </a:t>
            </a:r>
            <a:r>
              <a:rPr lang="en-US" baseline="0" dirty="0" err="1"/>
              <a:t>gian</a:t>
            </a:r>
            <a:r>
              <a:rPr lang="en-US" baseline="0" dirty="0"/>
              <a:t> </a:t>
            </a:r>
            <a:r>
              <a:rPr lang="en-US" baseline="0" dirty="0" err="1"/>
              <a:t>hoàn</a:t>
            </a:r>
            <a:r>
              <a:rPr lang="en-US" baseline="0" dirty="0"/>
              <a:t> </a:t>
            </a:r>
            <a:r>
              <a:rPr lang="en-US" baseline="0" dirty="0" err="1"/>
              <a:t>thành</a:t>
            </a:r>
            <a:r>
              <a:rPr lang="en-US" baseline="0" dirty="0"/>
              <a:t> </a:t>
            </a:r>
            <a:r>
              <a:rPr lang="en-US" baseline="0" dirty="0" err="1"/>
              <a:t>bài</a:t>
            </a:r>
            <a:r>
              <a:rPr lang="en-US" baseline="0" dirty="0"/>
              <a:t> </a:t>
            </a:r>
            <a:r>
              <a:rPr lang="en-US" baseline="0" dirty="0" err="1"/>
              <a:t>tập</a:t>
            </a:r>
            <a:r>
              <a:rPr lang="en-US" baseline="0" dirty="0"/>
              <a:t> </a:t>
            </a:r>
            <a:r>
              <a:rPr lang="en-US" baseline="0" dirty="0" err="1"/>
              <a:t>tuần</a:t>
            </a:r>
            <a:r>
              <a:rPr lang="en-US" baseline="0"/>
              <a:t>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4036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Oval 38"/>
          <p:cNvSpPr>
            <a:spLocks noChangeArrowheads="1"/>
          </p:cNvSpPr>
          <p:nvPr/>
        </p:nvSpPr>
        <p:spPr bwMode="gray">
          <a:xfrm>
            <a:off x="912284" y="333375"/>
            <a:ext cx="78740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437064"/>
            <a:ext cx="12192000" cy="1728787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10258426" y="3506278"/>
            <a:ext cx="1631949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149600" y="6400801"/>
            <a:ext cx="1337733" cy="248585"/>
          </a:xfrm>
        </p:spPr>
        <p:txBody>
          <a:bodyPr/>
          <a:lstStyle>
            <a:lvl1pPr algn="ctr">
              <a:defRPr sz="1200"/>
            </a:lvl1pPr>
          </a:lstStyle>
          <a:p>
            <a:fld id="{80D17680-6B38-4DA5-AF43-2E5D03B5F43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1" y="6413500"/>
            <a:ext cx="4686300" cy="296506"/>
          </a:xfrm>
        </p:spPr>
        <p:txBody>
          <a:bodyPr/>
          <a:lstStyle>
            <a:lvl1pPr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03200" y="6400801"/>
            <a:ext cx="2844800" cy="244475"/>
          </a:xfrm>
        </p:spPr>
        <p:txBody>
          <a:bodyPr/>
          <a:lstStyle>
            <a:lvl1pPr algn="l">
              <a:defRPr sz="120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89084" y="1027113"/>
            <a:ext cx="5994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486400"/>
            <a:ext cx="1016000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-762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6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6/13/2018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4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7301" y="609600"/>
            <a:ext cx="27559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609600"/>
            <a:ext cx="8064500" cy="5715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6/13/2018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6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609601"/>
            <a:ext cx="8026400" cy="487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76400"/>
            <a:ext cx="11023600" cy="46482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37600" y="65532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5880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508000" y="6534150"/>
            <a:ext cx="2540000" cy="261938"/>
          </a:xfrm>
        </p:spPr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6/13/2018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8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892800" y="6553201"/>
            <a:ext cx="3826933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6736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6/13/2018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6/13/2018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4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0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6/13/2018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6/13/2018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6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6/13/2018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6/13/2018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6/13/2018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8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6/13/2018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9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239185" y="0"/>
            <a:ext cx="9072033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549275"/>
            <a:ext cx="12192000" cy="647700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676400"/>
            <a:ext cx="11023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37600" y="6553201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000" y="6534150"/>
            <a:ext cx="11176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24000" y="609601"/>
            <a:ext cx="8026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08000" y="6534150"/>
            <a:ext cx="2540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fld id="{80D17680-6B38-4DA5-AF43-2E5D03B5F43D}" type="datetimeFigureOut">
              <a:rPr lang="en-US" smtClean="0"/>
              <a:t>6/13/2018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363201" y="-88118"/>
            <a:ext cx="1674988" cy="1285093"/>
            <a:chOff x="7620000" y="-88118"/>
            <a:chExt cx="1256241" cy="1285093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7620000" y="548975"/>
              <a:ext cx="1252800" cy="64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-88118"/>
              <a:ext cx="1256241" cy="1256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918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662F-EDBC-4C28-B7E4-37015F631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600" y="1027113"/>
            <a:ext cx="7998884" cy="1752600"/>
          </a:xfrm>
        </p:spPr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 </a:t>
            </a:r>
            <a:r>
              <a:rPr lang="en-US" dirty="0" err="1"/>
              <a:t>phần</a:t>
            </a:r>
            <a:r>
              <a:rPr lang="en-US" dirty="0"/>
              <a:t> </a:t>
            </a:r>
            <a:r>
              <a:rPr lang="en-US" dirty="0">
                <a:cs typeface="Arial"/>
              </a:rPr>
              <a:t>1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878662F-EDBC-4C28-B7E4-37015F631B13}"/>
              </a:ext>
            </a:extLst>
          </p:cNvPr>
          <p:cNvSpPr txBox="1">
            <a:spLocks/>
          </p:cNvSpPr>
          <p:nvPr/>
        </p:nvSpPr>
        <p:spPr bwMode="gray">
          <a:xfrm>
            <a:off x="3835400" y="4452102"/>
            <a:ext cx="7998884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  <a:effectLst/>
              </a:rPr>
              <a:t>Giảng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effectLst/>
              </a:rPr>
              <a:t>viên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ffectLst/>
              </a:rPr>
              <a:t> :Cao Le Thanh</a:t>
            </a:r>
          </a:p>
        </p:txBody>
      </p:sp>
    </p:spTree>
    <p:extLst>
      <p:ext uri="{BB962C8B-B14F-4D97-AF65-F5344CB8AC3E}">
        <p14:creationId xmlns:p14="http://schemas.microsoft.com/office/powerpoint/2010/main" val="365171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406" y="1556657"/>
            <a:ext cx="11406372" cy="5072743"/>
          </a:xfrm>
        </p:spPr>
        <p:txBody>
          <a:bodyPr/>
          <a:lstStyle/>
          <a:p>
            <a:r>
              <a:rPr lang="en-US" dirty="0"/>
              <a:t>Review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 </a:t>
            </a:r>
            <a:r>
              <a:rPr lang="en-US" dirty="0" err="1"/>
              <a:t>phần</a:t>
            </a:r>
            <a:r>
              <a:rPr lang="en-US" dirty="0"/>
              <a:t> 1</a:t>
            </a:r>
          </a:p>
          <a:p>
            <a:r>
              <a:rPr lang="en-US" dirty="0"/>
              <a:t>Review assignment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391" y="1945757"/>
            <a:ext cx="2858387" cy="2828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958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1665515"/>
            <a:ext cx="11023600" cy="4648200"/>
          </a:xfrm>
        </p:spPr>
        <p:txBody>
          <a:bodyPr/>
          <a:lstStyle/>
          <a:p>
            <a:pPr marL="833120" lvl="1" indent="-571500">
              <a:lnSpc>
                <a:spcPct val="100000"/>
              </a:lnSpc>
              <a:spcBef>
                <a:spcPts val="1650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2800" spc="-5" dirty="0" err="1">
                <a:cs typeface="Arial"/>
              </a:rPr>
              <a:t>Khái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5" dirty="0" err="1">
                <a:cs typeface="Arial"/>
              </a:rPr>
              <a:t>niệm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5" dirty="0" err="1">
                <a:cs typeface="Arial"/>
              </a:rPr>
              <a:t>cơ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5" dirty="0" err="1">
                <a:cs typeface="Arial"/>
              </a:rPr>
              <a:t>bản</a:t>
            </a:r>
            <a:r>
              <a:rPr lang="en-US" sz="2800" spc="-5" dirty="0">
                <a:cs typeface="Arial"/>
              </a:rPr>
              <a:t> Java</a:t>
            </a:r>
          </a:p>
          <a:p>
            <a:pPr marL="833120" lvl="1" indent="-571500">
              <a:lnSpc>
                <a:spcPct val="100000"/>
              </a:lnSpc>
              <a:spcBef>
                <a:spcPts val="1650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2800" spc="-5" dirty="0" err="1">
                <a:cs typeface="Arial"/>
              </a:rPr>
              <a:t>Cú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5" dirty="0" err="1">
                <a:cs typeface="Arial"/>
              </a:rPr>
              <a:t>pháp</a:t>
            </a:r>
            <a:r>
              <a:rPr lang="en-US" sz="2800" spc="-5" dirty="0">
                <a:cs typeface="Arial"/>
              </a:rPr>
              <a:t> &amp; </a:t>
            </a:r>
            <a:r>
              <a:rPr lang="en-US" sz="2800" spc="-5" dirty="0" err="1">
                <a:cs typeface="Arial"/>
              </a:rPr>
              <a:t>kiểu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5" dirty="0" err="1">
                <a:cs typeface="Arial"/>
              </a:rPr>
              <a:t>dữ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5" dirty="0" err="1">
                <a:cs typeface="Arial"/>
              </a:rPr>
              <a:t>liệu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5" dirty="0" err="1">
                <a:cs typeface="Arial"/>
              </a:rPr>
              <a:t>căn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5" dirty="0" err="1">
                <a:cs typeface="Arial"/>
              </a:rPr>
              <a:t>bản</a:t>
            </a:r>
            <a:endParaRPr lang="en-US" sz="2800" spc="-5" dirty="0">
              <a:cs typeface="Arial"/>
            </a:endParaRPr>
          </a:p>
          <a:p>
            <a:pPr marL="833120" lvl="1" indent="-571500">
              <a:lnSpc>
                <a:spcPct val="100000"/>
              </a:lnSpc>
              <a:spcBef>
                <a:spcPts val="1650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2800" spc="-5" dirty="0" err="1">
                <a:cs typeface="Arial"/>
              </a:rPr>
              <a:t>Lập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5" dirty="0" err="1">
                <a:cs typeface="Arial"/>
              </a:rPr>
              <a:t>trình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5" dirty="0" err="1">
                <a:cs typeface="Arial"/>
              </a:rPr>
              <a:t>hướng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5" dirty="0" err="1">
                <a:cs typeface="Arial"/>
              </a:rPr>
              <a:t>đối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5" dirty="0" err="1">
                <a:cs typeface="Arial"/>
              </a:rPr>
              <a:t>tượng</a:t>
            </a:r>
            <a:endParaRPr lang="en-US" sz="2800" spc="-5" dirty="0">
              <a:cs typeface="Arial"/>
            </a:endParaRPr>
          </a:p>
          <a:p>
            <a:pPr marL="1233170" lvl="2" indent="-571500">
              <a:spcBef>
                <a:spcPts val="1650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2400" spc="-5" dirty="0">
                <a:cs typeface="Arial"/>
              </a:rPr>
              <a:t>Abstraction</a:t>
            </a:r>
          </a:p>
          <a:p>
            <a:pPr marL="1233170" lvl="2" indent="-571500">
              <a:spcBef>
                <a:spcPts val="1650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2400" spc="-5" dirty="0">
                <a:cs typeface="Arial"/>
              </a:rPr>
              <a:t>Encapsulation</a:t>
            </a:r>
          </a:p>
          <a:p>
            <a:pPr marL="1233170" lvl="2" indent="-571500">
              <a:spcBef>
                <a:spcPts val="1650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2400" spc="-5" dirty="0">
                <a:cs typeface="Arial"/>
              </a:rPr>
              <a:t>Inheritance</a:t>
            </a:r>
          </a:p>
          <a:p>
            <a:pPr marL="1233170" lvl="2" indent="-571500">
              <a:spcBef>
                <a:spcPts val="1650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2400" spc="-5" dirty="0">
                <a:cs typeface="Arial"/>
              </a:rPr>
              <a:t>Polymorphism</a:t>
            </a:r>
          </a:p>
          <a:p>
            <a:pPr marL="1233170" lvl="2" indent="-571500">
              <a:spcBef>
                <a:spcPts val="1650"/>
              </a:spcBef>
              <a:buFont typeface="Wingdings" pitchFamily="2" charset="2"/>
              <a:buChar char="v"/>
              <a:tabLst>
                <a:tab pos="656590" algn="l"/>
              </a:tabLst>
            </a:pPr>
            <a:endParaRPr lang="en-US" sz="2400" spc="-5" dirty="0">
              <a:cs typeface="Arial"/>
            </a:endParaRPr>
          </a:p>
          <a:p>
            <a:pPr marL="833120" lvl="1" indent="-571500">
              <a:lnSpc>
                <a:spcPct val="100000"/>
              </a:lnSpc>
              <a:spcBef>
                <a:spcPts val="1650"/>
              </a:spcBef>
              <a:buFont typeface="Wingdings" pitchFamily="2" charset="2"/>
              <a:buChar char="v"/>
              <a:tabLst>
                <a:tab pos="656590" algn="l"/>
              </a:tabLst>
            </a:pPr>
            <a:endParaRPr lang="en-US" sz="1050" dirty="0"/>
          </a:p>
        </p:txBody>
      </p:sp>
      <p:sp>
        <p:nvSpPr>
          <p:cNvPr id="4" name="AutoShape 2" descr="Kết quả hình ảnh cho agen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171" y="1823941"/>
            <a:ext cx="2786743" cy="3659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3668070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213l">
  <a:themeElements>
    <a:clrScheme name="Office Theme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FSE_Template1" id="{D60A9529-804D-8741-A1C7-2203399C0C7C}" vid="{8444D873-0411-E844-BE10-AFA0413C53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70</Words>
  <Application>Microsoft Office PowerPoint</Application>
  <PresentationFormat>Widescreen</PresentationFormat>
  <Paragraphs>15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cdb2004213l</vt:lpstr>
      <vt:lpstr>Tổng kết phần 1</vt:lpstr>
      <vt:lpstr>Mục tiêu bài học</vt:lpstr>
      <vt:lpstr>Nội dung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LP#0 – Living in Digital World</dc:title>
  <dc:creator>Smile!</dc:creator>
  <cp:lastModifiedBy>Windows User</cp:lastModifiedBy>
  <cp:revision>162</cp:revision>
  <dcterms:modified xsi:type="dcterms:W3CDTF">2018-06-13T11:42:13Z</dcterms:modified>
</cp:coreProperties>
</file>