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321" r:id="rId3"/>
    <p:sldId id="269" r:id="rId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 Overview" id="{2C83C1E5-1C14-437F-B9E4-E90665544DC3}">
          <p14:sldIdLst>
            <p14:sldId id="256"/>
            <p14:sldId id="321"/>
            <p14:sldId id="2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24" autoAdjust="0"/>
  </p:normalViewPr>
  <p:slideViewPr>
    <p:cSldViewPr snapToGrid="0">
      <p:cViewPr varScale="1">
        <p:scale>
          <a:sx n="67" d="100"/>
          <a:sy n="67" d="100"/>
        </p:scale>
        <p:origin x="-990" y="-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B66C7-8F6B-47B7-8F69-7B0D0E1D9ED7}" type="datetimeFigureOut">
              <a:rPr lang="vi-VN" smtClean="0"/>
              <a:t>30/01/2018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09DC9-C2D1-453D-9823-BBD3B53FB92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800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review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smtClean="0"/>
              <a:t> </a:t>
            </a:r>
            <a:r>
              <a:rPr lang="en-US" baseline="0" smtClean="0"/>
              <a:t>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403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1/30/2018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1/30/2018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1/30/2018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1/30/2018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1/30/2018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1/30/2018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1/30/2018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1/30/2018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1/30/2018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1/30/2018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1/30/2018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1/30/2018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1027113"/>
            <a:ext cx="7998884" cy="175260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C878662F-EDBC-4C28-B7E4-37015F631B13}"/>
              </a:ext>
            </a:extLst>
          </p:cNvPr>
          <p:cNvSpPr txBox="1">
            <a:spLocks/>
          </p:cNvSpPr>
          <p:nvPr/>
        </p:nvSpPr>
        <p:spPr bwMode="gray">
          <a:xfrm>
            <a:off x="3835400" y="4452102"/>
            <a:ext cx="799888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effectLst/>
              </a:rPr>
              <a:t>Giảng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effectLst/>
              </a:rPr>
              <a:t>viên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/>
              </a:rPr>
              <a:t> :Cao Le Thanh</a:t>
            </a:r>
            <a:endParaRPr lang="en-US" dirty="0"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06" y="1556657"/>
            <a:ext cx="11406372" cy="5072743"/>
          </a:xfrm>
        </p:spPr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 smtClean="0"/>
              <a:t>Review assignment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391" y="1945757"/>
            <a:ext cx="2858387" cy="282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5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665515"/>
            <a:ext cx="11023600" cy="4648200"/>
          </a:xfrm>
        </p:spPr>
        <p:txBody>
          <a:bodyPr/>
          <a:lstStyle/>
          <a:p>
            <a:pPr marL="833120" lvl="1" indent="-571500">
              <a:lnSpc>
                <a:spcPct val="100000"/>
              </a:lnSpc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800" spc="-5" dirty="0" err="1" smtClean="0">
                <a:cs typeface="Arial"/>
              </a:rPr>
              <a:t>Hướng</a:t>
            </a:r>
            <a:r>
              <a:rPr lang="en-US" sz="2800" spc="-5" dirty="0" smtClean="0">
                <a:cs typeface="Arial"/>
              </a:rPr>
              <a:t> </a:t>
            </a:r>
            <a:r>
              <a:rPr lang="en-US" sz="2800" spc="-5" dirty="0" err="1" smtClean="0">
                <a:cs typeface="Arial"/>
              </a:rPr>
              <a:t>đối</a:t>
            </a:r>
            <a:r>
              <a:rPr lang="en-US" sz="2800" spc="-5" dirty="0" smtClean="0">
                <a:cs typeface="Arial"/>
              </a:rPr>
              <a:t> </a:t>
            </a:r>
            <a:r>
              <a:rPr lang="en-US" sz="2800" spc="-5" dirty="0" err="1" smtClean="0">
                <a:cs typeface="Arial"/>
              </a:rPr>
              <a:t>tượng</a:t>
            </a:r>
            <a:r>
              <a:rPr lang="en-US" sz="2800" spc="-5" dirty="0" smtClean="0">
                <a:cs typeface="Arial"/>
              </a:rPr>
              <a:t> </a:t>
            </a:r>
            <a:r>
              <a:rPr lang="en-US" sz="2800" spc="-5" dirty="0" err="1" smtClean="0">
                <a:cs typeface="Arial"/>
              </a:rPr>
              <a:t>nâng</a:t>
            </a:r>
            <a:r>
              <a:rPr lang="en-US" sz="2800" spc="-5" dirty="0" smtClean="0">
                <a:cs typeface="Arial"/>
              </a:rPr>
              <a:t> </a:t>
            </a:r>
            <a:r>
              <a:rPr lang="en-US" sz="2800" spc="-5" dirty="0" err="1" smtClean="0">
                <a:cs typeface="Arial"/>
              </a:rPr>
              <a:t>cao</a:t>
            </a:r>
            <a:r>
              <a:rPr lang="en-US" sz="2800" spc="-5" dirty="0" smtClean="0">
                <a:cs typeface="Arial"/>
              </a:rPr>
              <a:t> </a:t>
            </a:r>
          </a:p>
          <a:p>
            <a:pPr marL="1233170" lvl="2" indent="-571500"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400" spc="-5" dirty="0" smtClean="0">
                <a:cs typeface="Arial"/>
              </a:rPr>
              <a:t>Abstract class</a:t>
            </a:r>
          </a:p>
          <a:p>
            <a:pPr marL="1233170" lvl="2" indent="-571500"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400" spc="-5" dirty="0" smtClean="0">
                <a:cs typeface="Arial"/>
              </a:rPr>
              <a:t>Interface</a:t>
            </a:r>
            <a:endParaRPr lang="en-US" sz="2400" spc="-5" dirty="0" smtClean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800" spc="-5" dirty="0" err="1" smtClean="0">
                <a:cs typeface="Arial"/>
              </a:rPr>
              <a:t>Quản</a:t>
            </a:r>
            <a:r>
              <a:rPr lang="en-US" sz="2800" spc="-5" dirty="0" smtClean="0">
                <a:cs typeface="Arial"/>
              </a:rPr>
              <a:t> </a:t>
            </a:r>
            <a:r>
              <a:rPr lang="en-US" sz="2800" spc="-5" dirty="0" err="1" smtClean="0">
                <a:cs typeface="Arial"/>
              </a:rPr>
              <a:t>lý</a:t>
            </a:r>
            <a:r>
              <a:rPr lang="en-US" sz="2800" spc="-5" dirty="0" smtClean="0">
                <a:cs typeface="Arial"/>
              </a:rPr>
              <a:t> </a:t>
            </a:r>
            <a:r>
              <a:rPr lang="en-US" sz="2800" spc="-5" dirty="0" err="1" smtClean="0">
                <a:cs typeface="Arial"/>
              </a:rPr>
              <a:t>ngoại</a:t>
            </a:r>
            <a:r>
              <a:rPr lang="en-US" sz="2800" spc="-5" dirty="0" smtClean="0">
                <a:cs typeface="Arial"/>
              </a:rPr>
              <a:t> </a:t>
            </a:r>
            <a:r>
              <a:rPr lang="en-US" sz="2800" spc="-5" dirty="0" err="1" smtClean="0">
                <a:cs typeface="Arial"/>
              </a:rPr>
              <a:t>lệ</a:t>
            </a:r>
            <a:endParaRPr lang="en-US" sz="2800" spc="-5" dirty="0" smtClean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800" spc="-5" dirty="0" err="1" smtClean="0">
                <a:cs typeface="Arial"/>
              </a:rPr>
              <a:t>Biểu</a:t>
            </a:r>
            <a:r>
              <a:rPr lang="en-US" sz="2800" spc="-5" dirty="0" smtClean="0">
                <a:cs typeface="Arial"/>
              </a:rPr>
              <a:t> </a:t>
            </a:r>
            <a:r>
              <a:rPr lang="en-US" sz="2800" spc="-5" dirty="0" err="1" smtClean="0">
                <a:cs typeface="Arial"/>
              </a:rPr>
              <a:t>thức</a:t>
            </a:r>
            <a:r>
              <a:rPr lang="en-US" sz="2800" spc="-5" dirty="0" smtClean="0">
                <a:cs typeface="Arial"/>
              </a:rPr>
              <a:t> </a:t>
            </a:r>
            <a:r>
              <a:rPr lang="en-US" sz="2800" spc="-5" dirty="0" err="1" smtClean="0">
                <a:cs typeface="Arial"/>
              </a:rPr>
              <a:t>chính</a:t>
            </a:r>
            <a:r>
              <a:rPr lang="en-US" sz="2800" spc="-5" dirty="0" smtClean="0">
                <a:cs typeface="Arial"/>
              </a:rPr>
              <a:t> </a:t>
            </a:r>
            <a:r>
              <a:rPr lang="en-US" sz="2800" spc="-5" dirty="0" err="1" smtClean="0">
                <a:cs typeface="Arial"/>
              </a:rPr>
              <a:t>quy</a:t>
            </a:r>
            <a:endParaRPr lang="en-US" sz="2800" spc="-5" dirty="0" smtClean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r>
              <a:rPr lang="en-US" sz="2800" spc="-5" dirty="0" smtClean="0">
                <a:cs typeface="Arial"/>
              </a:rPr>
              <a:t>File-stream input/out put</a:t>
            </a:r>
            <a:endParaRPr lang="en-US" sz="2400" spc="-5" dirty="0" smtClean="0">
              <a:cs typeface="Arial"/>
            </a:endParaRPr>
          </a:p>
          <a:p>
            <a:pPr marL="833120" lvl="1" indent="-571500">
              <a:lnSpc>
                <a:spcPct val="100000"/>
              </a:lnSpc>
              <a:spcBef>
                <a:spcPts val="1650"/>
              </a:spcBef>
              <a:buFont typeface="Wingdings" pitchFamily="2" charset="2"/>
              <a:buChar char="v"/>
              <a:tabLst>
                <a:tab pos="656590" algn="l"/>
              </a:tabLst>
            </a:pPr>
            <a:endParaRPr lang="en-US" sz="1050" dirty="0"/>
          </a:p>
        </p:txBody>
      </p:sp>
      <p:sp>
        <p:nvSpPr>
          <p:cNvPr id="4" name="AutoShape 2" descr="Kết quả hình ảnh cho age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71" y="1823941"/>
            <a:ext cx="2786743" cy="365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6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67</Words>
  <Application>Microsoft Office PowerPoint</Application>
  <PresentationFormat>Custom</PresentationFormat>
  <Paragraphs>14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cdb2004213l</vt:lpstr>
      <vt:lpstr>Tổng kết tuần 2</vt:lpstr>
      <vt:lpstr>Mục tiêu bài học</vt:lpstr>
      <vt:lpstr>Nội dung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Windows User</cp:lastModifiedBy>
  <cp:revision>161</cp:revision>
  <dcterms:modified xsi:type="dcterms:W3CDTF">2018-01-30T07:58:36Z</dcterms:modified>
</cp:coreProperties>
</file>