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5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6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0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7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2331"/>
            <a:ext cx="3932237" cy="622460"/>
          </a:xfrm>
        </p:spPr>
        <p:txBody>
          <a:bodyPr/>
          <a:lstStyle/>
          <a:p>
            <a:r>
              <a:rPr lang="en-US" dirty="0" err="1" smtClean="0"/>
              <a:t>Bột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vỏ</a:t>
            </a:r>
            <a:r>
              <a:rPr lang="en-US" dirty="0" smtClean="0"/>
              <a:t> </a:t>
            </a:r>
            <a:r>
              <a:rPr lang="en-US" dirty="0" err="1" smtClean="0"/>
              <a:t>bánh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83188" y="796834"/>
            <a:ext cx="6172200" cy="5064216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Bột</a:t>
            </a:r>
            <a:r>
              <a:rPr lang="en-US" sz="1400" dirty="0" smtClean="0"/>
              <a:t> </a:t>
            </a:r>
            <a:r>
              <a:rPr lang="en-US" sz="1400" dirty="0" err="1" smtClean="0"/>
              <a:t>làm</a:t>
            </a:r>
            <a:r>
              <a:rPr lang="en-US" sz="1400" dirty="0" smtClean="0"/>
              <a:t> </a:t>
            </a:r>
            <a:r>
              <a:rPr lang="en-US" sz="1400" dirty="0" err="1" smtClean="0"/>
              <a:t>bánh</a:t>
            </a:r>
            <a:r>
              <a:rPr lang="en-US" sz="1400" dirty="0" smtClean="0"/>
              <a:t> </a:t>
            </a:r>
            <a:r>
              <a:rPr lang="en-US" sz="1400" dirty="0" err="1" smtClean="0"/>
              <a:t>lọc</a:t>
            </a:r>
            <a:r>
              <a:rPr lang="en-US" sz="1400" dirty="0" smtClean="0"/>
              <a:t> </a:t>
            </a:r>
            <a:r>
              <a:rPr lang="en-US" sz="1400" dirty="0" err="1" smtClean="0"/>
              <a:t>Quảng</a:t>
            </a:r>
            <a:r>
              <a:rPr lang="en-US" sz="1400" dirty="0" smtClean="0"/>
              <a:t> </a:t>
            </a:r>
            <a:r>
              <a:rPr lang="en-US" sz="1400" dirty="0" err="1" smtClean="0"/>
              <a:t>Bình</a:t>
            </a:r>
            <a:r>
              <a:rPr lang="en-US" sz="1400" dirty="0" smtClean="0"/>
              <a:t> </a:t>
            </a:r>
            <a:r>
              <a:rPr lang="en-US" sz="1400" dirty="0" err="1" smtClean="0"/>
              <a:t>Phương</a:t>
            </a:r>
            <a:r>
              <a:rPr lang="en-US" sz="1400" dirty="0" smtClean="0"/>
              <a:t> Thu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loại</a:t>
            </a:r>
            <a:r>
              <a:rPr lang="en-US" sz="1400" dirty="0" smtClean="0"/>
              <a:t> </a:t>
            </a:r>
            <a:r>
              <a:rPr lang="en-US" sz="1400" dirty="0" err="1" smtClean="0"/>
              <a:t>bột</a:t>
            </a:r>
            <a:r>
              <a:rPr lang="en-US" sz="1400" dirty="0" smtClean="0"/>
              <a:t> </a:t>
            </a:r>
            <a:r>
              <a:rPr lang="en-US" sz="1400" dirty="0" err="1" smtClean="0"/>
              <a:t>tươi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không</a:t>
            </a:r>
            <a:r>
              <a:rPr lang="en-US" sz="1400" dirty="0" smtClean="0"/>
              <a:t> dung </a:t>
            </a:r>
            <a:r>
              <a:rPr lang="en-US" sz="1400" dirty="0" err="1" smtClean="0"/>
              <a:t>bột</a:t>
            </a:r>
            <a:r>
              <a:rPr lang="en-US" sz="1400" dirty="0" smtClean="0"/>
              <a:t> </a:t>
            </a:r>
            <a:r>
              <a:rPr lang="en-US" sz="1400" dirty="0" err="1" smtClean="0"/>
              <a:t>năng</a:t>
            </a:r>
            <a:r>
              <a:rPr lang="en-US" sz="1400" dirty="0" smtClean="0"/>
              <a:t> </a:t>
            </a:r>
            <a:r>
              <a:rPr lang="en-US" sz="1400" dirty="0" err="1" smtClean="0"/>
              <a:t>khô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 err="1" smtClean="0"/>
              <a:t>Bột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làm</a:t>
            </a:r>
            <a:r>
              <a:rPr lang="en-US" sz="1400" dirty="0" smtClean="0"/>
              <a:t> </a:t>
            </a:r>
            <a:r>
              <a:rPr lang="en-US" sz="1400" dirty="0" err="1" smtClean="0"/>
              <a:t>từ</a:t>
            </a:r>
            <a:r>
              <a:rPr lang="en-US" sz="1400" dirty="0" smtClean="0"/>
              <a:t> </a:t>
            </a:r>
            <a:r>
              <a:rPr lang="en-US" sz="1400" dirty="0" err="1" smtClean="0"/>
              <a:t>củ</a:t>
            </a:r>
            <a:r>
              <a:rPr lang="en-US" sz="1400" dirty="0" smtClean="0"/>
              <a:t> </a:t>
            </a:r>
            <a:r>
              <a:rPr lang="en-US" sz="1400" dirty="0" err="1" smtClean="0"/>
              <a:t>sắn</a:t>
            </a:r>
            <a:r>
              <a:rPr lang="en-US" sz="1400" dirty="0" smtClean="0"/>
              <a:t> </a:t>
            </a:r>
            <a:r>
              <a:rPr lang="en-US" sz="1400" dirty="0" err="1" smtClean="0"/>
              <a:t>tươi</a:t>
            </a:r>
            <a:r>
              <a:rPr lang="en-US" sz="1400" dirty="0" smtClean="0"/>
              <a:t>, </a:t>
            </a:r>
            <a:r>
              <a:rPr lang="en-US" sz="1400" dirty="0" err="1" smtClean="0"/>
              <a:t>mài</a:t>
            </a:r>
            <a:r>
              <a:rPr lang="en-US" sz="1400" dirty="0" smtClean="0"/>
              <a:t>, </a:t>
            </a:r>
            <a:r>
              <a:rPr lang="en-US" sz="1400" dirty="0" err="1" smtClean="0"/>
              <a:t>lọc</a:t>
            </a:r>
            <a:r>
              <a:rPr lang="en-US" sz="1400" dirty="0" smtClean="0"/>
              <a:t> </a:t>
            </a:r>
            <a:r>
              <a:rPr lang="en-US" sz="1400" dirty="0" err="1" smtClean="0"/>
              <a:t>lấy</a:t>
            </a:r>
            <a:r>
              <a:rPr lang="en-US" sz="1400" dirty="0" smtClean="0"/>
              <a:t> </a:t>
            </a:r>
            <a:r>
              <a:rPr lang="en-US" sz="1400" dirty="0" err="1" smtClean="0"/>
              <a:t>tinh</a:t>
            </a:r>
            <a:r>
              <a:rPr lang="en-US" sz="1400" dirty="0" smtClean="0"/>
              <a:t> </a:t>
            </a:r>
            <a:r>
              <a:rPr lang="en-US" sz="1400" dirty="0" err="1" smtClean="0"/>
              <a:t>bột</a:t>
            </a:r>
            <a:r>
              <a:rPr lang="en-US" sz="1400" dirty="0" smtClean="0"/>
              <a:t>.</a:t>
            </a:r>
          </a:p>
          <a:p>
            <a:r>
              <a:rPr lang="en-US" sz="1400" dirty="0" err="1" smtClean="0"/>
              <a:t>Bột</a:t>
            </a:r>
            <a:r>
              <a:rPr lang="en-US" sz="1400" dirty="0" smtClean="0"/>
              <a:t> </a:t>
            </a:r>
            <a:r>
              <a:rPr lang="en-US" sz="1400" dirty="0" err="1" smtClean="0"/>
              <a:t>làm</a:t>
            </a:r>
            <a:r>
              <a:rPr lang="en-US" sz="1400" dirty="0" smtClean="0"/>
              <a:t> </a:t>
            </a:r>
            <a:r>
              <a:rPr lang="en-US" sz="1400" dirty="0" err="1" smtClean="0"/>
              <a:t>vỏ</a:t>
            </a:r>
            <a:r>
              <a:rPr lang="en-US" sz="1400" dirty="0" smtClean="0"/>
              <a:t> </a:t>
            </a:r>
            <a:r>
              <a:rPr lang="en-US" sz="1400" dirty="0" err="1" smtClean="0"/>
              <a:t>bánh</a:t>
            </a:r>
            <a:r>
              <a:rPr lang="en-US" sz="1400" dirty="0" smtClean="0"/>
              <a:t>, </a:t>
            </a:r>
            <a:r>
              <a:rPr lang="en-US" sz="1400" dirty="0" err="1" smtClean="0"/>
              <a:t>khi</a:t>
            </a:r>
            <a:r>
              <a:rPr lang="en-US" sz="1400" dirty="0" smtClean="0"/>
              <a:t> </a:t>
            </a:r>
            <a:r>
              <a:rPr lang="en-US" sz="1400" dirty="0" err="1" smtClean="0"/>
              <a:t>hấp</a:t>
            </a:r>
            <a:r>
              <a:rPr lang="en-US" sz="1400" dirty="0" smtClean="0"/>
              <a:t> </a:t>
            </a:r>
            <a:r>
              <a:rPr lang="en-US" sz="1400" dirty="0" err="1" smtClean="0"/>
              <a:t>chín</a:t>
            </a:r>
            <a:r>
              <a:rPr lang="en-US" sz="1400" dirty="0" smtClean="0"/>
              <a:t>, </a:t>
            </a:r>
            <a:r>
              <a:rPr lang="en-US" sz="1400" dirty="0" err="1" smtClean="0"/>
              <a:t>vỏ</a:t>
            </a:r>
            <a:r>
              <a:rPr lang="en-US" sz="1400" dirty="0" smtClean="0"/>
              <a:t> </a:t>
            </a:r>
            <a:r>
              <a:rPr lang="en-US" sz="1400" dirty="0" err="1" smtClean="0"/>
              <a:t>bánh</a:t>
            </a:r>
            <a:r>
              <a:rPr lang="en-US" sz="1400" dirty="0" smtClean="0"/>
              <a:t> </a:t>
            </a:r>
            <a:r>
              <a:rPr lang="en-US" sz="1400" dirty="0" err="1" smtClean="0"/>
              <a:t>mềm</a:t>
            </a:r>
            <a:r>
              <a:rPr lang="en-US" sz="1400" dirty="0" smtClean="0"/>
              <a:t>, </a:t>
            </a:r>
            <a:r>
              <a:rPr lang="en-US" sz="1400" dirty="0" err="1" smtClean="0"/>
              <a:t>dẻo</a:t>
            </a:r>
            <a:r>
              <a:rPr lang="en-US" sz="1400" dirty="0" smtClean="0"/>
              <a:t>, </a:t>
            </a:r>
            <a:r>
              <a:rPr lang="en-US" sz="1400" dirty="0" err="1" smtClean="0"/>
              <a:t>dai</a:t>
            </a:r>
            <a:r>
              <a:rPr lang="en-US" sz="1400" dirty="0" smtClean="0"/>
              <a:t>, </a:t>
            </a:r>
            <a:r>
              <a:rPr lang="en-US" sz="1400" dirty="0" err="1" smtClean="0"/>
              <a:t>trong</a:t>
            </a:r>
            <a:r>
              <a:rPr lang="en-US" sz="1400" dirty="0" smtClean="0"/>
              <a:t> </a:t>
            </a:r>
            <a:r>
              <a:rPr lang="en-US" sz="1400" dirty="0" err="1" smtClean="0"/>
              <a:t>suốt</a:t>
            </a:r>
            <a:r>
              <a:rPr lang="en-US" sz="1400" dirty="0" smtClean="0"/>
              <a:t>, </a:t>
            </a:r>
            <a:r>
              <a:rPr lang="en-US" sz="1400" dirty="0" err="1" smtClean="0"/>
              <a:t>lộ</a:t>
            </a:r>
            <a:r>
              <a:rPr lang="en-US" sz="1400" dirty="0" smtClean="0"/>
              <a:t> </a:t>
            </a:r>
            <a:r>
              <a:rPr lang="en-US" sz="1400" dirty="0" err="1" smtClean="0"/>
              <a:t>rõ</a:t>
            </a:r>
            <a:r>
              <a:rPr lang="en-US" sz="1400" dirty="0" smtClean="0"/>
              <a:t> </a:t>
            </a:r>
            <a:r>
              <a:rPr lang="en-US" sz="1400" dirty="0" err="1" smtClean="0"/>
              <a:t>hình</a:t>
            </a:r>
            <a:r>
              <a:rPr lang="en-US" sz="1400" dirty="0" smtClean="0"/>
              <a:t> </a:t>
            </a:r>
            <a:r>
              <a:rPr lang="en-US" sz="1400" dirty="0" err="1" smtClean="0"/>
              <a:t>nhân</a:t>
            </a:r>
            <a:r>
              <a:rPr lang="en-US" sz="1400" dirty="0" smtClean="0"/>
              <a:t> </a:t>
            </a:r>
            <a:r>
              <a:rPr lang="en-US" sz="1400" dirty="0" err="1" smtClean="0"/>
              <a:t>bên</a:t>
            </a:r>
            <a:r>
              <a:rPr lang="en-US" sz="1400" dirty="0" smtClean="0"/>
              <a:t> </a:t>
            </a:r>
            <a:r>
              <a:rPr lang="en-US" sz="1400" dirty="0" err="1" smtClean="0"/>
              <a:t>trong</a:t>
            </a:r>
            <a:r>
              <a:rPr lang="en-US" sz="1400" dirty="0" smtClean="0"/>
              <a:t> </a:t>
            </a:r>
            <a:r>
              <a:rPr lang="en-US" sz="1400" dirty="0" err="1" smtClean="0"/>
              <a:t>rất</a:t>
            </a:r>
            <a:r>
              <a:rPr lang="en-US" sz="1400" dirty="0" smtClean="0"/>
              <a:t> </a:t>
            </a:r>
            <a:r>
              <a:rPr lang="en-US" sz="1400" dirty="0" err="1" smtClean="0"/>
              <a:t>đẹp</a:t>
            </a:r>
            <a:r>
              <a:rPr lang="en-US" sz="1400" dirty="0" smtClean="0"/>
              <a:t> </a:t>
            </a:r>
            <a:r>
              <a:rPr lang="en-US" sz="1400" dirty="0" err="1" smtClean="0"/>
              <a:t>mắt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11" name="AutoShape 2" descr="Cách làm thịt lợn rim nước mắm, ăn một lần nhớ cả đờ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Cách làm thịt lợn rim nước mắm, ăn một lần nhớ cả đờ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Cách làm thịt lợn rim nước mắm, ăn một lần nhớ cả đờ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 descr="C:\Users\Admin\Desktop\Bánh bột lọc Quảng BÌnh\THIẾT KẾ WEB, TỜ RƠI\Ảnh trang web\Nguyên liệu làm bánh\Bột củ sắn tươi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828800"/>
            <a:ext cx="3819888" cy="40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853" y="2416629"/>
            <a:ext cx="3849278" cy="344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9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Bột làm vỏ bánh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Tôm đất</dc:title>
  <dc:creator>Admin</dc:creator>
  <cp:lastModifiedBy>Admin</cp:lastModifiedBy>
  <cp:revision>33</cp:revision>
  <dcterms:created xsi:type="dcterms:W3CDTF">2020-08-28T03:09:11Z</dcterms:created>
  <dcterms:modified xsi:type="dcterms:W3CDTF">2020-08-28T04:54:13Z</dcterms:modified>
</cp:coreProperties>
</file>