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5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2331"/>
            <a:ext cx="3932237" cy="622460"/>
          </a:xfrm>
        </p:spPr>
        <p:txBody>
          <a:bodyPr/>
          <a:lstStyle/>
          <a:p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tím</a:t>
            </a:r>
            <a:r>
              <a:rPr lang="en-US" dirty="0" smtClean="0"/>
              <a:t> 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85063" y="796834"/>
            <a:ext cx="6770325" cy="5064216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Tuy</a:t>
            </a:r>
            <a:r>
              <a:rPr lang="en-US" sz="1400" dirty="0" smtClean="0"/>
              <a:t> </a:t>
            </a:r>
            <a:r>
              <a:rPr lang="en-US" sz="1400" dirty="0" err="1" smtClean="0"/>
              <a:t>chỉ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gia</a:t>
            </a:r>
            <a:r>
              <a:rPr lang="en-US" sz="1400" dirty="0" smtClean="0"/>
              <a:t> </a:t>
            </a:r>
            <a:r>
              <a:rPr lang="en-US" sz="1400" dirty="0" err="1" smtClean="0"/>
              <a:t>vị</a:t>
            </a:r>
            <a:r>
              <a:rPr lang="en-US" sz="1400" dirty="0" smtClean="0"/>
              <a:t> </a:t>
            </a:r>
            <a:r>
              <a:rPr lang="en-US" sz="1400" dirty="0" err="1" smtClean="0"/>
              <a:t>mắm</a:t>
            </a:r>
            <a:r>
              <a:rPr lang="en-US" sz="1400" dirty="0" smtClean="0"/>
              <a:t> </a:t>
            </a:r>
            <a:r>
              <a:rPr lang="en-US" sz="1400" dirty="0" err="1" smtClean="0"/>
              <a:t>muối</a:t>
            </a:r>
            <a:r>
              <a:rPr lang="en-US" sz="1400" dirty="0" smtClean="0"/>
              <a:t> </a:t>
            </a:r>
            <a:r>
              <a:rPr lang="en-US" sz="1400" dirty="0" err="1" smtClean="0"/>
              <a:t>thêm</a:t>
            </a:r>
            <a:r>
              <a:rPr lang="en-US" sz="1400" dirty="0" smtClean="0"/>
              <a:t> </a:t>
            </a:r>
            <a:r>
              <a:rPr lang="en-US" sz="1400" dirty="0" err="1" smtClean="0"/>
              <a:t>vào</a:t>
            </a:r>
            <a:r>
              <a:rPr lang="en-US" sz="1400" dirty="0" smtClean="0"/>
              <a:t> </a:t>
            </a:r>
            <a:r>
              <a:rPr lang="en-US" sz="1400" dirty="0" err="1" smtClean="0"/>
              <a:t>nhưng</a:t>
            </a:r>
            <a:r>
              <a:rPr lang="en-US" sz="1400" dirty="0" smtClean="0"/>
              <a:t> </a:t>
            </a:r>
            <a:r>
              <a:rPr lang="en-US" sz="1400" dirty="0" err="1" smtClean="0"/>
              <a:t>hành</a:t>
            </a:r>
            <a:r>
              <a:rPr lang="en-US" sz="1400" dirty="0" smtClean="0"/>
              <a:t> </a:t>
            </a:r>
            <a:r>
              <a:rPr lang="en-US" sz="1400" dirty="0" err="1" smtClean="0"/>
              <a:t>tím</a:t>
            </a:r>
            <a:r>
              <a:rPr lang="en-US" sz="1400" dirty="0" smtClean="0"/>
              <a:t> </a:t>
            </a:r>
            <a:r>
              <a:rPr lang="en-US" sz="1400" dirty="0" err="1" smtClean="0"/>
              <a:t>cũng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một</a:t>
            </a:r>
            <a:r>
              <a:rPr lang="en-US" sz="1400" dirty="0" smtClean="0"/>
              <a:t> </a:t>
            </a:r>
            <a:r>
              <a:rPr lang="en-US" sz="1400" dirty="0" err="1" smtClean="0"/>
              <a:t>nguyên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thiếu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,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nên</a:t>
            </a:r>
            <a:r>
              <a:rPr lang="en-US" sz="1400" dirty="0" smtClean="0"/>
              <a:t> </a:t>
            </a:r>
            <a:r>
              <a:rPr lang="en-US" sz="1400" dirty="0" err="1" smtClean="0"/>
              <a:t>ấn</a:t>
            </a:r>
            <a:r>
              <a:rPr lang="en-US" sz="1400" dirty="0" smtClean="0"/>
              <a:t> </a:t>
            </a:r>
            <a:r>
              <a:rPr lang="en-US" sz="1400" dirty="0" err="1" smtClean="0"/>
              <a:t>tượng</a:t>
            </a:r>
            <a:r>
              <a:rPr lang="en-US" sz="1400" dirty="0" smtClean="0"/>
              <a:t> </a:t>
            </a:r>
            <a:r>
              <a:rPr lang="en-US" sz="1400" dirty="0" err="1" smtClean="0"/>
              <a:t>đáng</a:t>
            </a:r>
            <a:r>
              <a:rPr lang="en-US" sz="1400" dirty="0" smtClean="0"/>
              <a:t> </a:t>
            </a:r>
            <a:r>
              <a:rPr lang="en-US" sz="1400" dirty="0" err="1" smtClean="0"/>
              <a:t>nhớ</a:t>
            </a:r>
            <a:r>
              <a:rPr lang="en-US" sz="1400" dirty="0" smtClean="0"/>
              <a:t>, </a:t>
            </a:r>
            <a:r>
              <a:rPr lang="en-US" sz="1400" dirty="0" err="1" smtClean="0"/>
              <a:t>sự</a:t>
            </a:r>
            <a:r>
              <a:rPr lang="en-US" sz="1400" dirty="0"/>
              <a:t> </a:t>
            </a:r>
            <a:r>
              <a:rPr lang="en-US" sz="1400" dirty="0" err="1" smtClean="0"/>
              <a:t>mộc</a:t>
            </a:r>
            <a:r>
              <a:rPr lang="en-US" sz="1400" dirty="0" smtClean="0"/>
              <a:t> </a:t>
            </a:r>
            <a:r>
              <a:rPr lang="en-US" sz="1400" dirty="0" err="1" smtClean="0"/>
              <a:t>mạc</a:t>
            </a:r>
            <a:r>
              <a:rPr lang="en-US" sz="1400" dirty="0" smtClean="0"/>
              <a:t> </a:t>
            </a:r>
            <a:r>
              <a:rPr lang="en-US" sz="1400" dirty="0" err="1" smtClean="0"/>
              <a:t>mà</a:t>
            </a:r>
            <a:r>
              <a:rPr lang="en-US" sz="1400" dirty="0" smtClean="0"/>
              <a:t> </a:t>
            </a:r>
            <a:r>
              <a:rPr lang="en-US" sz="1400" dirty="0" err="1" smtClean="0"/>
              <a:t>hấp</a:t>
            </a:r>
            <a:r>
              <a:rPr lang="en-US" sz="1400" dirty="0" smtClean="0"/>
              <a:t> </a:t>
            </a:r>
            <a:r>
              <a:rPr lang="en-US" sz="1400" dirty="0" err="1" smtClean="0"/>
              <a:t>dẫn</a:t>
            </a:r>
            <a:r>
              <a:rPr lang="en-US" sz="1400" dirty="0" smtClean="0"/>
              <a:t> </a:t>
            </a:r>
            <a:r>
              <a:rPr lang="en-US" sz="1400" dirty="0" err="1" smtClean="0"/>
              <a:t>đến</a:t>
            </a:r>
            <a:r>
              <a:rPr lang="en-US" sz="1400" dirty="0" smtClean="0"/>
              <a:t> </a:t>
            </a:r>
            <a:r>
              <a:rPr lang="en-US" sz="1400" dirty="0" err="1" smtClean="0"/>
              <a:t>khó</a:t>
            </a:r>
            <a:r>
              <a:rPr lang="en-US" sz="1400" dirty="0" smtClean="0"/>
              <a:t> </a:t>
            </a:r>
            <a:r>
              <a:rPr lang="en-US" sz="1400" dirty="0" err="1" smtClean="0"/>
              <a:t>tả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chiếc</a:t>
            </a:r>
            <a:r>
              <a:rPr lang="en-US" sz="1400" dirty="0" smtClean="0"/>
              <a:t> </a:t>
            </a:r>
            <a:r>
              <a:rPr lang="en-US" sz="1400" dirty="0" err="1" smtClean="0"/>
              <a:t>bánh</a:t>
            </a:r>
            <a:r>
              <a:rPr lang="en-US" sz="1400" dirty="0" smtClean="0"/>
              <a:t> </a:t>
            </a:r>
            <a:r>
              <a:rPr lang="en-US" sz="1400" dirty="0" err="1" smtClean="0"/>
              <a:t>bột</a:t>
            </a:r>
            <a:r>
              <a:rPr lang="en-US" sz="1400" dirty="0" smtClean="0"/>
              <a:t> </a:t>
            </a:r>
            <a:r>
              <a:rPr lang="en-US" sz="1400" dirty="0" err="1" smtClean="0"/>
              <a:t>lọc</a:t>
            </a:r>
            <a:r>
              <a:rPr lang="en-US" sz="1400" dirty="0" smtClean="0"/>
              <a:t> </a:t>
            </a:r>
            <a:r>
              <a:rPr lang="en-US" sz="1400" dirty="0" err="1" smtClean="0"/>
              <a:t>Quảng</a:t>
            </a:r>
            <a:r>
              <a:rPr lang="en-US" sz="1400" dirty="0" smtClean="0"/>
              <a:t> </a:t>
            </a:r>
            <a:r>
              <a:rPr lang="en-US" sz="1400" dirty="0" err="1" smtClean="0"/>
              <a:t>Bình</a:t>
            </a:r>
            <a:r>
              <a:rPr lang="en-US" sz="1400" dirty="0" smtClean="0"/>
              <a:t>. </a:t>
            </a:r>
          </a:p>
          <a:p>
            <a:r>
              <a:rPr lang="en-US" sz="1400" dirty="0" err="1" smtClean="0"/>
              <a:t>Hành</a:t>
            </a:r>
            <a:r>
              <a:rPr lang="en-US" sz="1400" dirty="0" smtClean="0"/>
              <a:t> </a:t>
            </a:r>
            <a:r>
              <a:rPr lang="en-US" sz="1400" dirty="0" err="1" smtClean="0"/>
              <a:t>khô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sử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</a:t>
            </a:r>
            <a:r>
              <a:rPr lang="en-US" sz="1400" dirty="0" err="1" smtClean="0"/>
              <a:t>chiếc</a:t>
            </a:r>
            <a:r>
              <a:rPr lang="en-US" sz="1400" dirty="0" smtClean="0"/>
              <a:t> </a:t>
            </a:r>
            <a:r>
              <a:rPr lang="en-US" sz="1400" dirty="0" err="1" smtClean="0"/>
              <a:t>bánh</a:t>
            </a:r>
            <a:r>
              <a:rPr lang="en-US" sz="1400" dirty="0" smtClean="0"/>
              <a:t> </a:t>
            </a:r>
            <a:r>
              <a:rPr lang="en-US" sz="1400" dirty="0" err="1" smtClean="0"/>
              <a:t>bột</a:t>
            </a:r>
            <a:r>
              <a:rPr lang="en-US" sz="1400" dirty="0" smtClean="0"/>
              <a:t> </a:t>
            </a:r>
            <a:r>
              <a:rPr lang="en-US" sz="1400" dirty="0" err="1" smtClean="0"/>
              <a:t>lọc</a:t>
            </a:r>
            <a:r>
              <a:rPr lang="en-US" sz="1400" dirty="0" smtClean="0"/>
              <a:t> </a:t>
            </a:r>
            <a:r>
              <a:rPr lang="en-US" sz="1400" dirty="0" err="1" smtClean="0"/>
              <a:t>Phương</a:t>
            </a:r>
            <a:r>
              <a:rPr lang="en-US" sz="1400" dirty="0" smtClean="0"/>
              <a:t> Thu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hành</a:t>
            </a:r>
            <a:r>
              <a:rPr lang="en-US" sz="1400" dirty="0" smtClean="0"/>
              <a:t> </a:t>
            </a:r>
            <a:r>
              <a:rPr lang="en-US" sz="1400" dirty="0" err="1" smtClean="0"/>
              <a:t>tím</a:t>
            </a:r>
            <a:r>
              <a:rPr lang="en-US" sz="1400" dirty="0" smtClean="0"/>
              <a:t> ta. </a:t>
            </a:r>
          </a:p>
          <a:p>
            <a:r>
              <a:rPr lang="vi-VN" sz="1400" dirty="0" smtClean="0"/>
              <a:t>Hành </a:t>
            </a:r>
            <a:r>
              <a:rPr lang="vi-VN" sz="1400" dirty="0"/>
              <a:t>tím </a:t>
            </a:r>
            <a:r>
              <a:rPr lang="en-US" sz="1400" dirty="0" smtClean="0"/>
              <a:t>ta </a:t>
            </a:r>
            <a:r>
              <a:rPr lang="vi-VN" sz="1400" dirty="0" smtClean="0"/>
              <a:t>có </a:t>
            </a:r>
            <a:r>
              <a:rPr lang="vi-VN" sz="1400" dirty="0"/>
              <a:t>vị cay, </a:t>
            </a:r>
            <a:r>
              <a:rPr lang="vi-VN" sz="1400" dirty="0" smtClean="0"/>
              <a:t>mùi h</a:t>
            </a:r>
            <a:r>
              <a:rPr lang="en-US" sz="1400" dirty="0" err="1" smtClean="0"/>
              <a:t>ăng</a:t>
            </a:r>
            <a:r>
              <a:rPr lang="en-US" sz="1400" dirty="0" smtClean="0"/>
              <a:t>,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tác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rất</a:t>
            </a:r>
            <a:r>
              <a:rPr lang="en-US" sz="1400" dirty="0" smtClean="0"/>
              <a:t> </a:t>
            </a:r>
            <a:r>
              <a:rPr lang="en-US" sz="1400" dirty="0" err="1" smtClean="0"/>
              <a:t>tốt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sức</a:t>
            </a:r>
            <a:r>
              <a:rPr lang="en-US" sz="1400" dirty="0" smtClean="0"/>
              <a:t> </a:t>
            </a:r>
            <a:r>
              <a:rPr lang="en-US" sz="1400" dirty="0" err="1" smtClean="0"/>
              <a:t>khỏe</a:t>
            </a:r>
            <a:r>
              <a:rPr lang="en-US" sz="1400" dirty="0" smtClean="0"/>
              <a:t>: </a:t>
            </a:r>
            <a:r>
              <a:rPr lang="vi-VN" sz="1400" dirty="0" smtClean="0"/>
              <a:t>kháng khuẩn</a:t>
            </a:r>
            <a:r>
              <a:rPr lang="en-US" sz="1400" dirty="0" smtClean="0"/>
              <a:t>,</a:t>
            </a:r>
            <a:r>
              <a:rPr lang="vi-VN" sz="1400" dirty="0" smtClean="0"/>
              <a:t> chống viêm, lợi tiểu, hạ đường huyết, hạ huyết áp</a:t>
            </a:r>
            <a:r>
              <a:rPr lang="vi-VN" sz="1400" dirty="0" smtClean="0"/>
              <a:t>.</a:t>
            </a:r>
            <a:r>
              <a:rPr lang="en-US" sz="1400" dirty="0" smtClean="0"/>
              <a:t>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củ</a:t>
            </a:r>
            <a:r>
              <a:rPr lang="en-US" sz="1400" dirty="0" smtClean="0"/>
              <a:t> </a:t>
            </a:r>
            <a:r>
              <a:rPr lang="en-US" sz="1400" dirty="0" err="1" smtClean="0"/>
              <a:t>này</a:t>
            </a:r>
            <a:r>
              <a:rPr lang="vi-VN" sz="1400" dirty="0" smtClean="0"/>
              <a:t> </a:t>
            </a:r>
            <a:r>
              <a:rPr lang="vi-VN" sz="1400" dirty="0"/>
              <a:t>được mệnh danh là "vua của các loại rau củ có tác dụng phòng trị bệnh</a:t>
            </a:r>
            <a:r>
              <a:rPr lang="vi-VN" sz="1400" dirty="0" smtClean="0"/>
              <a:t>"</a:t>
            </a:r>
            <a:endParaRPr lang="en-US" sz="1400" dirty="0"/>
          </a:p>
        </p:txBody>
      </p:sp>
      <p:sp>
        <p:nvSpPr>
          <p:cNvPr id="11" name="AutoShape 2" descr="Cách làm thịt lợn rim nước mắm, ăn một lần nhớ cả đờ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Cách làm thịt lợn rim nước mắm, ăn một lần nhớ cả đờ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Cách làm thịt lợn rim nước mắm, ăn một lần nhớ cả đờ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Hành tím Đà Lạt 200G CÔNG TY TNHH THE GREEN MARKET VIỆT NA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8" t="16505" r="10975" b="19417"/>
          <a:stretch/>
        </p:blipFill>
        <p:spPr bwMode="auto">
          <a:xfrm>
            <a:off x="634207" y="1709148"/>
            <a:ext cx="3666898" cy="39862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 descr="Cách bảo quản hành tím được lâu không bị thối mềm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r="33910"/>
          <a:stretch/>
        </p:blipFill>
        <p:spPr bwMode="auto">
          <a:xfrm>
            <a:off x="4847636" y="3461657"/>
            <a:ext cx="1724297" cy="22337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119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Hành tím ta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Tôm đất</dc:title>
  <dc:creator>Admin</dc:creator>
  <cp:lastModifiedBy>Admin</cp:lastModifiedBy>
  <cp:revision>39</cp:revision>
  <dcterms:created xsi:type="dcterms:W3CDTF">2020-08-28T03:09:11Z</dcterms:created>
  <dcterms:modified xsi:type="dcterms:W3CDTF">2020-08-28T05:18:18Z</dcterms:modified>
</cp:coreProperties>
</file>