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4FC8-D6C7-4187-A39B-3EAE7CBD24C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4393-C26C-48F6-8DEA-77659DA8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2331"/>
            <a:ext cx="3932237" cy="622460"/>
          </a:xfrm>
        </p:spPr>
        <p:txBody>
          <a:bodyPr/>
          <a:lstStyle/>
          <a:p>
            <a:r>
              <a:rPr lang="en-US" dirty="0" err="1" smtClean="0"/>
              <a:t>Măng</a:t>
            </a:r>
            <a:r>
              <a:rPr lang="en-US" dirty="0" smtClean="0"/>
              <a:t> </a:t>
            </a:r>
            <a:r>
              <a:rPr lang="en-US" dirty="0" err="1" smtClean="0"/>
              <a:t>rừng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3188" y="796834"/>
            <a:ext cx="6172200" cy="5064216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Măng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 </a:t>
            </a:r>
            <a:r>
              <a:rPr lang="en-US" sz="1400" dirty="0" err="1" smtClean="0"/>
              <a:t>bột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dirty="0" smtClean="0"/>
              <a:t> Thu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loại</a:t>
            </a:r>
            <a:r>
              <a:rPr lang="en-US" sz="1400" dirty="0" smtClean="0"/>
              <a:t> </a:t>
            </a:r>
            <a:r>
              <a:rPr lang="en-US" sz="1400" dirty="0" err="1" smtClean="0"/>
              <a:t>măng</a:t>
            </a:r>
            <a:r>
              <a:rPr lang="en-US" sz="1400" dirty="0" smtClean="0"/>
              <a:t> </a:t>
            </a:r>
            <a:r>
              <a:rPr lang="en-US" sz="1400" dirty="0" err="1" smtClean="0"/>
              <a:t>rừng</a:t>
            </a:r>
            <a:r>
              <a:rPr lang="en-US" sz="1400" dirty="0" smtClean="0"/>
              <a:t>. </a:t>
            </a:r>
          </a:p>
          <a:p>
            <a:r>
              <a:rPr lang="en-US" sz="1400" dirty="0" err="1" smtClean="0"/>
              <a:t>Măng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độ</a:t>
            </a:r>
            <a:r>
              <a:rPr lang="en-US" sz="1400" dirty="0" smtClean="0"/>
              <a:t> </a:t>
            </a:r>
            <a:r>
              <a:rPr lang="en-US" sz="1400" dirty="0" err="1" smtClean="0"/>
              <a:t>giòn</a:t>
            </a:r>
            <a:r>
              <a:rPr lang="en-US" sz="1400" dirty="0" smtClean="0"/>
              <a:t>, </a:t>
            </a:r>
            <a:r>
              <a:rPr lang="en-US" sz="1400" dirty="0" err="1" smtClean="0"/>
              <a:t>vị</a:t>
            </a:r>
            <a:r>
              <a:rPr lang="en-US" sz="1400" dirty="0" smtClean="0"/>
              <a:t> </a:t>
            </a:r>
            <a:r>
              <a:rPr lang="en-US" sz="1400" dirty="0" err="1" smtClean="0"/>
              <a:t>ngọt</a:t>
            </a:r>
            <a:r>
              <a:rPr lang="en-US" sz="1400" dirty="0" smtClean="0"/>
              <a:t>,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chất</a:t>
            </a:r>
            <a:r>
              <a:rPr lang="en-US" sz="1400" dirty="0" smtClean="0"/>
              <a:t> </a:t>
            </a:r>
            <a:r>
              <a:rPr lang="en-US" sz="1400" dirty="0" err="1" smtClean="0"/>
              <a:t>kích</a:t>
            </a:r>
            <a:r>
              <a:rPr lang="en-US" sz="1400" dirty="0" smtClean="0"/>
              <a:t> </a:t>
            </a:r>
            <a:r>
              <a:rPr lang="en-US" sz="1400" dirty="0" err="1" smtClean="0"/>
              <a:t>thích</a:t>
            </a:r>
            <a:r>
              <a:rPr lang="en-US" sz="1400" dirty="0" smtClean="0"/>
              <a:t> </a:t>
            </a:r>
            <a:r>
              <a:rPr lang="en-US" sz="1400" dirty="0" err="1" smtClean="0"/>
              <a:t>tăng</a:t>
            </a:r>
            <a:r>
              <a:rPr lang="en-US" sz="1400" dirty="0" smtClean="0"/>
              <a:t> </a:t>
            </a:r>
            <a:r>
              <a:rPr lang="en-US" sz="1400" dirty="0" err="1" smtClean="0"/>
              <a:t>trưởng</a:t>
            </a:r>
            <a:r>
              <a:rPr lang="en-US" sz="1400" dirty="0" smtClean="0"/>
              <a:t> hay </a:t>
            </a:r>
            <a:r>
              <a:rPr lang="en-US" sz="1400" dirty="0" err="1" smtClean="0"/>
              <a:t>chất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.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hang </a:t>
            </a:r>
            <a:r>
              <a:rPr lang="en-US" sz="1400" dirty="0" err="1" smtClean="0"/>
              <a:t>hoàn</a:t>
            </a:r>
            <a:r>
              <a:rPr lang="en-US" sz="1400" dirty="0" smtClean="0"/>
              <a:t> </a:t>
            </a:r>
            <a:r>
              <a:rPr lang="en-US" sz="1400" dirty="0" err="1" smtClean="0"/>
              <a:t>toàn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yên</a:t>
            </a:r>
            <a:r>
              <a:rPr lang="en-US" sz="1400" dirty="0" smtClean="0"/>
              <a:t> </a:t>
            </a:r>
            <a:r>
              <a:rPr lang="en-US" sz="1400" dirty="0" err="1" smtClean="0"/>
              <a:t>tâm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thưởng</a:t>
            </a:r>
            <a:r>
              <a:rPr lang="en-US" sz="1400" dirty="0" smtClean="0"/>
              <a:t> </a:t>
            </a:r>
            <a:r>
              <a:rPr lang="en-US" sz="1400" dirty="0" err="1" smtClean="0"/>
              <a:t>thức</a:t>
            </a:r>
            <a:r>
              <a:rPr lang="en-US" sz="1400" dirty="0" smtClean="0"/>
              <a:t> </a:t>
            </a:r>
            <a:r>
              <a:rPr lang="en-US" sz="1400" dirty="0" err="1" smtClean="0"/>
              <a:t>những</a:t>
            </a:r>
            <a:r>
              <a:rPr lang="en-US" sz="1400" dirty="0" smtClean="0"/>
              <a:t> </a:t>
            </a:r>
            <a:r>
              <a:rPr lang="en-US" sz="1400" dirty="0" err="1" smtClean="0"/>
              <a:t>chiếc</a:t>
            </a:r>
            <a:r>
              <a:rPr lang="en-US" sz="1400" dirty="0" smtClean="0"/>
              <a:t> </a:t>
            </a:r>
            <a:r>
              <a:rPr lang="en-US" sz="1400" dirty="0" err="1" smtClean="0"/>
              <a:t>bánh</a:t>
            </a:r>
            <a:r>
              <a:rPr lang="en-US" sz="1400" dirty="0" smtClean="0"/>
              <a:t> </a:t>
            </a:r>
            <a:r>
              <a:rPr lang="en-US" sz="1400" dirty="0" err="1" smtClean="0"/>
              <a:t>lọc</a:t>
            </a:r>
            <a:r>
              <a:rPr lang="en-US" sz="1400" dirty="0" smtClean="0"/>
              <a:t> </a:t>
            </a:r>
            <a:r>
              <a:rPr lang="en-US" sz="1400" dirty="0" err="1" smtClean="0"/>
              <a:t>xinh</a:t>
            </a:r>
            <a:r>
              <a:rPr lang="en-US" sz="1400" dirty="0" smtClean="0"/>
              <a:t> </a:t>
            </a:r>
            <a:r>
              <a:rPr lang="en-US" sz="1400" dirty="0" err="1" smtClean="0"/>
              <a:t>xắn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Phương</a:t>
            </a:r>
            <a:r>
              <a:rPr lang="en-US" sz="1400" smtClean="0"/>
              <a:t> Thu. </a:t>
            </a:r>
            <a:endParaRPr lang="en-US" sz="1400" dirty="0"/>
          </a:p>
        </p:txBody>
      </p:sp>
      <p:sp>
        <p:nvSpPr>
          <p:cNvPr id="11" name="AutoShape 2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ách làm thịt lợn rim nước mắm, ăn một lần nhớ cả đờ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Ngất Ngây Với Các Món Ăn Từ Rau Củ Rừng Tây Nguyê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606732"/>
            <a:ext cx="3797526" cy="442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C:\Users\Admin\Desktop\Bánh bột lọc Quảng BÌnh\THIẾT KẾ WEB, TỜ RƠI\Ảnh trang web\Nguyên liệu làm bánh\Măng thịt mộc nhĩ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60320"/>
            <a:ext cx="3482068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119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Măng rừng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Tôm đất</dc:title>
  <dc:creator>Admin</dc:creator>
  <cp:lastModifiedBy>Admin</cp:lastModifiedBy>
  <cp:revision>34</cp:revision>
  <dcterms:created xsi:type="dcterms:W3CDTF">2020-08-28T03:09:11Z</dcterms:created>
  <dcterms:modified xsi:type="dcterms:W3CDTF">2020-08-28T05:01:05Z</dcterms:modified>
</cp:coreProperties>
</file>