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5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3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8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1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9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6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0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8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7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92331"/>
            <a:ext cx="3932237" cy="622460"/>
          </a:xfrm>
        </p:spPr>
        <p:txBody>
          <a:bodyPr/>
          <a:lstStyle/>
          <a:p>
            <a:r>
              <a:rPr lang="en-US" dirty="0" err="1" smtClean="0"/>
              <a:t>Mộc</a:t>
            </a:r>
            <a:r>
              <a:rPr lang="en-US" dirty="0" smtClean="0"/>
              <a:t> </a:t>
            </a:r>
            <a:r>
              <a:rPr lang="en-US" dirty="0" err="1" smtClean="0"/>
              <a:t>nhĩ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83188" y="796834"/>
            <a:ext cx="6172200" cy="5064216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Mộc</a:t>
            </a:r>
            <a:r>
              <a:rPr lang="en-US" sz="1800" dirty="0" smtClean="0"/>
              <a:t> </a:t>
            </a:r>
            <a:r>
              <a:rPr lang="en-US" sz="1800" dirty="0" err="1" smtClean="0"/>
              <a:t>nhĩ</a:t>
            </a:r>
            <a:r>
              <a:rPr lang="en-US" sz="1800" dirty="0" smtClean="0"/>
              <a:t>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làm</a:t>
            </a:r>
            <a:r>
              <a:rPr lang="en-US" sz="1800" dirty="0" smtClean="0"/>
              <a:t> </a:t>
            </a:r>
            <a:r>
              <a:rPr lang="en-US" sz="1800" dirty="0" err="1" smtClean="0"/>
              <a:t>nhân</a:t>
            </a:r>
            <a:r>
              <a:rPr lang="en-US" sz="1800" dirty="0" smtClean="0"/>
              <a:t> </a:t>
            </a:r>
            <a:r>
              <a:rPr lang="en-US" sz="1800" dirty="0" err="1" smtClean="0"/>
              <a:t>chiếc</a:t>
            </a:r>
            <a:r>
              <a:rPr lang="en-US" sz="1800" dirty="0" smtClean="0"/>
              <a:t> </a:t>
            </a:r>
            <a:r>
              <a:rPr lang="en-US" sz="1800" dirty="0" err="1" smtClean="0"/>
              <a:t>bánh</a:t>
            </a:r>
            <a:r>
              <a:rPr lang="en-US" sz="1800" dirty="0" smtClean="0"/>
              <a:t> </a:t>
            </a:r>
            <a:r>
              <a:rPr lang="en-US" sz="1800" dirty="0" err="1" smtClean="0"/>
              <a:t>bột</a:t>
            </a:r>
            <a:r>
              <a:rPr lang="en-US" sz="1800" dirty="0" smtClean="0"/>
              <a:t> </a:t>
            </a:r>
            <a:r>
              <a:rPr lang="en-US" sz="1800" dirty="0" err="1" smtClean="0"/>
              <a:t>lọc</a:t>
            </a:r>
            <a:r>
              <a:rPr lang="en-US" sz="1800" dirty="0" smtClean="0"/>
              <a:t> </a:t>
            </a:r>
            <a:r>
              <a:rPr lang="en-US" sz="1800" dirty="0" err="1" smtClean="0"/>
              <a:t>Quảng</a:t>
            </a:r>
            <a:r>
              <a:rPr lang="en-US" sz="1800" dirty="0" smtClean="0"/>
              <a:t> </a:t>
            </a:r>
            <a:r>
              <a:rPr lang="en-US" sz="1800" dirty="0" err="1" smtClean="0"/>
              <a:t>Bình</a:t>
            </a:r>
            <a:r>
              <a:rPr lang="en-US" sz="1800" dirty="0" smtClean="0"/>
              <a:t> </a:t>
            </a:r>
            <a:r>
              <a:rPr lang="en-US" sz="1800" dirty="0" err="1" smtClean="0"/>
              <a:t>Phương</a:t>
            </a:r>
            <a:r>
              <a:rPr lang="en-US" sz="1800" dirty="0" smtClean="0"/>
              <a:t> Thu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loại</a:t>
            </a:r>
            <a:r>
              <a:rPr lang="en-US" sz="1800" dirty="0" smtClean="0"/>
              <a:t> </a:t>
            </a:r>
            <a:r>
              <a:rPr lang="en-US" sz="1800" dirty="0" err="1" smtClean="0"/>
              <a:t>mộc</a:t>
            </a:r>
            <a:r>
              <a:rPr lang="en-US" sz="1800" dirty="0" smtClean="0"/>
              <a:t> </a:t>
            </a:r>
            <a:r>
              <a:rPr lang="en-US" sz="1800" dirty="0" err="1" smtClean="0"/>
              <a:t>nhĩ</a:t>
            </a:r>
            <a:r>
              <a:rPr lang="en-US" sz="1800" dirty="0" smtClean="0"/>
              <a:t> </a:t>
            </a:r>
            <a:r>
              <a:rPr lang="en-US" sz="1800" dirty="0" err="1" smtClean="0"/>
              <a:t>rừng</a:t>
            </a:r>
            <a:r>
              <a:rPr lang="en-US" sz="1800" dirty="0" smtClean="0"/>
              <a:t>. </a:t>
            </a:r>
          </a:p>
          <a:p>
            <a:r>
              <a:rPr lang="vi-VN" sz="1400" dirty="0" smtClean="0"/>
              <a:t>Mộc </a:t>
            </a:r>
            <a:r>
              <a:rPr lang="vi-VN" sz="1400" dirty="0"/>
              <a:t>nhĩ rừng cho vị thơm dịu, có độ giòn cao, tai nấm dày, </a:t>
            </a:r>
            <a:r>
              <a:rPr lang="vi-VN" sz="1400" dirty="0" smtClean="0"/>
              <a:t>dai</a:t>
            </a:r>
            <a:r>
              <a:rPr lang="en-US" sz="1400" dirty="0" smtClean="0"/>
              <a:t>, </a:t>
            </a:r>
            <a:r>
              <a:rPr lang="en-US" sz="1400" dirty="0" err="1" smtClean="0"/>
              <a:t>hoàn</a:t>
            </a:r>
            <a:r>
              <a:rPr lang="en-US" sz="1400" dirty="0" smtClean="0"/>
              <a:t> </a:t>
            </a:r>
            <a:r>
              <a:rPr lang="en-US" sz="1400" dirty="0" err="1" smtClean="0"/>
              <a:t>toàn</a:t>
            </a:r>
            <a:r>
              <a:rPr lang="en-US" sz="1400" dirty="0" smtClean="0"/>
              <a:t> </a:t>
            </a:r>
            <a:r>
              <a:rPr lang="en-US" sz="1400" dirty="0" err="1" smtClean="0"/>
              <a:t>không</a:t>
            </a:r>
            <a:r>
              <a:rPr lang="en-US" sz="1400" dirty="0" smtClean="0"/>
              <a:t> </a:t>
            </a:r>
            <a:r>
              <a:rPr lang="en-US" sz="1400" dirty="0" err="1" smtClean="0"/>
              <a:t>có</a:t>
            </a:r>
            <a:r>
              <a:rPr lang="en-US" sz="1400" dirty="0" smtClean="0"/>
              <a:t> </a:t>
            </a:r>
            <a:r>
              <a:rPr lang="en-US" sz="1400" dirty="0" err="1" smtClean="0"/>
              <a:t>chất</a:t>
            </a:r>
            <a:r>
              <a:rPr lang="en-US" sz="1400" dirty="0" smtClean="0"/>
              <a:t> </a:t>
            </a:r>
            <a:r>
              <a:rPr lang="en-US" sz="1400" dirty="0" err="1" smtClean="0"/>
              <a:t>kích</a:t>
            </a:r>
            <a:r>
              <a:rPr lang="en-US" sz="1400" dirty="0" smtClean="0"/>
              <a:t> </a:t>
            </a:r>
            <a:r>
              <a:rPr lang="en-US" sz="1400" dirty="0" err="1" smtClean="0"/>
              <a:t>thích</a:t>
            </a:r>
            <a:r>
              <a:rPr lang="en-US" sz="1400" dirty="0" smtClean="0"/>
              <a:t> </a:t>
            </a:r>
            <a:r>
              <a:rPr lang="en-US" sz="1400" dirty="0" err="1" smtClean="0"/>
              <a:t>tăng</a:t>
            </a:r>
            <a:r>
              <a:rPr lang="en-US" sz="1400" dirty="0" smtClean="0"/>
              <a:t> </a:t>
            </a:r>
            <a:r>
              <a:rPr lang="en-US" sz="1400" dirty="0" err="1" smtClean="0"/>
              <a:t>trưởng</a:t>
            </a:r>
            <a:r>
              <a:rPr lang="en-US" sz="1400" dirty="0"/>
              <a:t> </a:t>
            </a:r>
            <a:r>
              <a:rPr lang="en-US" sz="1400" dirty="0" smtClean="0"/>
              <a:t>hay </a:t>
            </a:r>
            <a:r>
              <a:rPr lang="en-US" sz="1400" dirty="0" err="1" smtClean="0"/>
              <a:t>chất</a:t>
            </a:r>
            <a:r>
              <a:rPr lang="en-US" sz="1400" dirty="0" smtClean="0"/>
              <a:t> </a:t>
            </a:r>
            <a:r>
              <a:rPr lang="en-US" sz="1400" dirty="0" err="1" smtClean="0"/>
              <a:t>bảo</a:t>
            </a:r>
            <a:r>
              <a:rPr lang="en-US" sz="1400" dirty="0" smtClean="0"/>
              <a:t> </a:t>
            </a:r>
            <a:r>
              <a:rPr lang="en-US" sz="1400" dirty="0" err="1" smtClean="0"/>
              <a:t>quản</a:t>
            </a:r>
            <a:r>
              <a:rPr lang="en-US" sz="1400" dirty="0" smtClean="0"/>
              <a:t>. </a:t>
            </a:r>
            <a:r>
              <a:rPr lang="en-US" sz="1400" dirty="0" err="1" smtClean="0"/>
              <a:t>Khi</a:t>
            </a:r>
            <a:r>
              <a:rPr lang="en-US" sz="1400" dirty="0" smtClean="0"/>
              <a:t> </a:t>
            </a:r>
            <a:r>
              <a:rPr lang="en-US" sz="1400" dirty="0" err="1" smtClean="0"/>
              <a:t>xào</a:t>
            </a:r>
            <a:r>
              <a:rPr lang="en-US" sz="1400" dirty="0" smtClean="0"/>
              <a:t> </a:t>
            </a:r>
            <a:r>
              <a:rPr lang="en-US" sz="1400" dirty="0" err="1" smtClean="0"/>
              <a:t>làm</a:t>
            </a:r>
            <a:r>
              <a:rPr lang="en-US" sz="1400" dirty="0" smtClean="0"/>
              <a:t> </a:t>
            </a:r>
            <a:r>
              <a:rPr lang="en-US" sz="1400" dirty="0" err="1" smtClean="0"/>
              <a:t>nhân</a:t>
            </a:r>
            <a:r>
              <a:rPr lang="en-US" sz="1400" dirty="0" smtClean="0"/>
              <a:t> </a:t>
            </a:r>
            <a:r>
              <a:rPr lang="en-US" sz="1400" dirty="0" err="1" smtClean="0"/>
              <a:t>bánh</a:t>
            </a:r>
            <a:r>
              <a:rPr lang="en-US" sz="1400" dirty="0" smtClean="0"/>
              <a:t>, </a:t>
            </a:r>
            <a:r>
              <a:rPr lang="en-US" sz="1400" dirty="0" err="1" smtClean="0"/>
              <a:t>mộc</a:t>
            </a:r>
            <a:r>
              <a:rPr lang="en-US" sz="1400" dirty="0" smtClean="0"/>
              <a:t> </a:t>
            </a:r>
            <a:r>
              <a:rPr lang="en-US" sz="1400" dirty="0" err="1" smtClean="0"/>
              <a:t>nhĩ</a:t>
            </a:r>
            <a:r>
              <a:rPr lang="en-US" sz="1400" dirty="0" smtClean="0"/>
              <a:t> </a:t>
            </a:r>
            <a:r>
              <a:rPr lang="en-US" sz="1400" dirty="0" err="1" smtClean="0"/>
              <a:t>có</a:t>
            </a:r>
            <a:r>
              <a:rPr lang="en-US" sz="1400" dirty="0" smtClean="0"/>
              <a:t> </a:t>
            </a:r>
            <a:r>
              <a:rPr lang="en-US" sz="1400" dirty="0" err="1" smtClean="0"/>
              <a:t>mùi</a:t>
            </a:r>
            <a:r>
              <a:rPr lang="en-US" sz="1400" dirty="0" smtClean="0"/>
              <a:t> </a:t>
            </a:r>
            <a:r>
              <a:rPr lang="en-US" sz="1400" dirty="0" err="1" smtClean="0"/>
              <a:t>thơm</a:t>
            </a:r>
            <a:r>
              <a:rPr lang="en-US" sz="1400" dirty="0" smtClean="0"/>
              <a:t> </a:t>
            </a:r>
            <a:r>
              <a:rPr lang="en-US" sz="1400" dirty="0" err="1" smtClean="0"/>
              <a:t>đặc</a:t>
            </a:r>
            <a:r>
              <a:rPr lang="en-US" sz="1400" dirty="0" smtClean="0"/>
              <a:t> </a:t>
            </a:r>
            <a:r>
              <a:rPr lang="en-US" sz="1400" dirty="0" err="1" smtClean="0"/>
              <a:t>trưng</a:t>
            </a:r>
            <a:r>
              <a:rPr lang="en-US" sz="1400" dirty="0" smtClean="0"/>
              <a:t>. </a:t>
            </a:r>
            <a:endParaRPr lang="en-US" sz="1400" dirty="0"/>
          </a:p>
        </p:txBody>
      </p:sp>
      <p:sp>
        <p:nvSpPr>
          <p:cNvPr id="11" name="AutoShape 2" descr="Cách làm thịt lợn rim nước mắm, ăn một lần nhớ cả đờ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4" descr="Cách làm thịt lợn rim nước mắm, ăn một lần nhớ cả đời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Cách làm thịt lợn rim nước mắm, ăn một lần nhớ cả đời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NẤM MỘC NHĨ 1KG - ĐIỆN BIÊN FOOD™ | Đặc Sản | Ẩm Thực Tây Bắ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286000"/>
            <a:ext cx="3614646" cy="376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365 Món Ngon: Các Món Ngon dễ làm cho ngày tế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903" y="4049486"/>
            <a:ext cx="2026240" cy="18115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119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Mộc nhĩ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Tôm đất</dc:title>
  <dc:creator>Admin</dc:creator>
  <cp:lastModifiedBy>Admin</cp:lastModifiedBy>
  <cp:revision>26</cp:revision>
  <dcterms:created xsi:type="dcterms:W3CDTF">2020-08-28T03:09:11Z</dcterms:created>
  <dcterms:modified xsi:type="dcterms:W3CDTF">2020-08-28T04:33:22Z</dcterms:modified>
</cp:coreProperties>
</file>