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2331"/>
            <a:ext cx="3932237" cy="622460"/>
          </a:xfrm>
        </p:spPr>
        <p:txBody>
          <a:bodyPr/>
          <a:lstStyle/>
          <a:p>
            <a:r>
              <a:rPr lang="en-US" dirty="0" err="1" smtClean="0"/>
              <a:t>Tôm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63040"/>
            <a:ext cx="3932237" cy="44059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3188" y="796834"/>
            <a:ext cx="6172200" cy="506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Đ</a:t>
            </a:r>
            <a:r>
              <a:rPr lang="vi-VN" sz="1800" dirty="0" smtClean="0">
                <a:latin typeface="+mj-lt"/>
              </a:rPr>
              <a:t>úng </a:t>
            </a:r>
            <a:r>
              <a:rPr lang="en-US" sz="1800" dirty="0" err="1" smtClean="0">
                <a:latin typeface="+mj-lt"/>
              </a:rPr>
              <a:t>như</a:t>
            </a:r>
            <a:r>
              <a:rPr lang="vi-VN" sz="1800" dirty="0" smtClean="0">
                <a:latin typeface="+mj-lt"/>
              </a:rPr>
              <a:t> cái tên dân dã </a:t>
            </a:r>
            <a:r>
              <a:rPr lang="en-US" sz="1800" dirty="0" err="1" smtClean="0">
                <a:latin typeface="+mj-lt"/>
              </a:rPr>
              <a:t>và</a:t>
            </a:r>
            <a:r>
              <a:rPr lang="vi-VN" sz="1800" dirty="0" smtClean="0">
                <a:latin typeface="+mj-lt"/>
              </a:rPr>
              <a:t> mộc mạc của nó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 err="1" smtClean="0">
                <a:latin typeface="+mj-lt"/>
              </a:rPr>
              <a:t>Tôm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đất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Quảng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Bình</a:t>
            </a:r>
            <a:r>
              <a:rPr lang="vi-VN" sz="1800" dirty="0" smtClean="0">
                <a:latin typeface="+mj-lt"/>
              </a:rPr>
              <a:t> là </a:t>
            </a:r>
            <a:r>
              <a:rPr lang="en-US" sz="1800" dirty="0" smtClean="0">
                <a:latin typeface="+mj-lt"/>
              </a:rPr>
              <a:t>con </a:t>
            </a:r>
            <a:r>
              <a:rPr lang="vi-VN" sz="1800" dirty="0" smtClean="0">
                <a:latin typeface="+mj-lt"/>
              </a:rPr>
              <a:t>tôm sống ở </a:t>
            </a:r>
            <a:r>
              <a:rPr lang="en-US" sz="1800" dirty="0" err="1" smtClean="0">
                <a:latin typeface="+mj-lt"/>
              </a:rPr>
              <a:t>vùng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cửa</a:t>
            </a:r>
            <a:r>
              <a:rPr lang="vi-VN" sz="1800" dirty="0" smtClean="0">
                <a:latin typeface="+mj-lt"/>
              </a:rPr>
              <a:t> sông, rất dễ phân biệt với </a:t>
            </a:r>
            <a:r>
              <a:rPr lang="en-US" sz="1800" dirty="0" err="1" smtClean="0">
                <a:latin typeface="+mj-lt"/>
              </a:rPr>
              <a:t>tôm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biển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và</a:t>
            </a:r>
            <a:r>
              <a:rPr lang="en-US" sz="1800" dirty="0" smtClean="0">
                <a:latin typeface="+mj-lt"/>
              </a:rPr>
              <a:t> </a:t>
            </a:r>
            <a:r>
              <a:rPr lang="vi-VN" sz="1800" dirty="0" smtClean="0">
                <a:latin typeface="+mj-lt"/>
              </a:rPr>
              <a:t>các loại tôm nước ngọt khác</a:t>
            </a:r>
            <a:r>
              <a:rPr lang="en-US" sz="1800" dirty="0" smtClean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Tôm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đất</a:t>
            </a:r>
            <a:r>
              <a:rPr lang="en-US" sz="1800" dirty="0" smtClean="0">
                <a:latin typeface="+mj-lt"/>
              </a:rPr>
              <a:t> </a:t>
            </a:r>
            <a:r>
              <a:rPr lang="vi-VN" sz="1800" dirty="0" smtClean="0">
                <a:latin typeface="+mj-lt"/>
              </a:rPr>
              <a:t>có màu hồng </a:t>
            </a:r>
            <a:r>
              <a:rPr lang="en-US" sz="1800" dirty="0" err="1" smtClean="0">
                <a:latin typeface="+mj-lt"/>
              </a:rPr>
              <a:t>đẹp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tự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nhiên</a:t>
            </a:r>
            <a:r>
              <a:rPr lang="en-US" sz="1800" dirty="0" smtClean="0">
                <a:latin typeface="+mj-lt"/>
              </a:rPr>
              <a:t>, </a:t>
            </a:r>
            <a:r>
              <a:rPr lang="vi-VN" sz="1800" dirty="0" smtClean="0">
                <a:latin typeface="+mj-lt"/>
              </a:rPr>
              <a:t>vỏ mỏng</a:t>
            </a:r>
            <a:r>
              <a:rPr lang="en-US" sz="1800" dirty="0" smtClean="0">
                <a:latin typeface="+mj-lt"/>
              </a:rPr>
              <a:t>, </a:t>
            </a:r>
            <a:r>
              <a:rPr lang="vi-VN" sz="1800" dirty="0" smtClean="0">
                <a:latin typeface="+mj-lt"/>
              </a:rPr>
              <a:t>có ít mùi tanh hơn và thân tròn hơn</a:t>
            </a:r>
            <a:r>
              <a:rPr lang="en-US" sz="1800" dirty="0" smtClean="0">
                <a:latin typeface="+mj-lt"/>
              </a:rPr>
              <a:t> </a:t>
            </a:r>
            <a:r>
              <a:rPr lang="vi-VN" sz="1800" dirty="0" smtClean="0">
                <a:latin typeface="+mj-lt"/>
              </a:rPr>
              <a:t>tôm biển.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Do </a:t>
            </a:r>
            <a:r>
              <a:rPr lang="en-US" sz="1800" dirty="0" err="1" smtClean="0">
                <a:latin typeface="+mj-lt"/>
              </a:rPr>
              <a:t>sống</a:t>
            </a:r>
            <a:r>
              <a:rPr lang="en-US" sz="1800" dirty="0" smtClean="0">
                <a:latin typeface="+mj-lt"/>
              </a:rPr>
              <a:t> ở </a:t>
            </a:r>
            <a:r>
              <a:rPr lang="en-US" sz="1800" dirty="0" err="1" smtClean="0">
                <a:latin typeface="+mj-lt"/>
              </a:rPr>
              <a:t>vùng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cửa</a:t>
            </a:r>
            <a:r>
              <a:rPr lang="en-US" sz="1800" dirty="0" smtClean="0">
                <a:latin typeface="+mj-lt"/>
              </a:rPr>
              <a:t> song </a:t>
            </a:r>
            <a:r>
              <a:rPr lang="en-US" sz="1800" dirty="0" err="1" smtClean="0">
                <a:latin typeface="+mj-lt"/>
              </a:rPr>
              <a:t>nên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tôm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vừa</a:t>
            </a:r>
            <a:r>
              <a:rPr lang="en-US" sz="1800" dirty="0" smtClean="0">
                <a:latin typeface="+mj-lt"/>
              </a:rPr>
              <a:t> </a:t>
            </a:r>
            <a:r>
              <a:rPr lang="vi-VN" sz="1800" dirty="0" smtClean="0">
                <a:latin typeface="+mj-lt"/>
              </a:rPr>
              <a:t>có </a:t>
            </a:r>
            <a:r>
              <a:rPr lang="vi-VN" sz="1800" dirty="0">
                <a:latin typeface="+mj-lt"/>
              </a:rPr>
              <a:t>vị ngọt của </a:t>
            </a:r>
            <a:r>
              <a:rPr lang="vi-VN" sz="1800" dirty="0" smtClean="0">
                <a:latin typeface="+mj-lt"/>
              </a:rPr>
              <a:t>đất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vị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nồng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của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phù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sa</a:t>
            </a:r>
            <a:r>
              <a:rPr lang="en-US" sz="1800" dirty="0" smtClean="0">
                <a:latin typeface="+mj-lt"/>
              </a:rPr>
              <a:t>, song </a:t>
            </a:r>
            <a:r>
              <a:rPr lang="en-US" sz="1800" dirty="0" err="1" smtClean="0">
                <a:latin typeface="+mj-lt"/>
              </a:rPr>
              <a:t>lại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có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cả</a:t>
            </a:r>
            <a:r>
              <a:rPr lang="vi-VN" sz="1800" dirty="0" smtClean="0">
                <a:latin typeface="+mj-lt"/>
              </a:rPr>
              <a:t> </a:t>
            </a:r>
            <a:r>
              <a:rPr lang="vi-VN" sz="1800" dirty="0">
                <a:latin typeface="+mj-lt"/>
              </a:rPr>
              <a:t>vị </a:t>
            </a:r>
            <a:r>
              <a:rPr lang="vi-VN" sz="1800" dirty="0" smtClean="0">
                <a:latin typeface="+mj-lt"/>
              </a:rPr>
              <a:t>mặn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mòi</a:t>
            </a:r>
            <a:r>
              <a:rPr lang="vi-VN" sz="1800" dirty="0" smtClean="0">
                <a:latin typeface="+mj-lt"/>
              </a:rPr>
              <a:t> </a:t>
            </a:r>
            <a:r>
              <a:rPr lang="vi-VN" sz="1800" dirty="0">
                <a:latin typeface="+mj-lt"/>
              </a:rPr>
              <a:t>của </a:t>
            </a:r>
            <a:r>
              <a:rPr lang="vi-VN" sz="1800" dirty="0" smtClean="0">
                <a:latin typeface="+mj-lt"/>
              </a:rPr>
              <a:t>biển</a:t>
            </a:r>
            <a:r>
              <a:rPr lang="en-US" sz="1800" dirty="0" smtClean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sz="1800" dirty="0" err="1" smtClean="0">
                <a:latin typeface="+mj-lt"/>
              </a:rPr>
              <a:t>Chính</a:t>
            </a:r>
            <a:r>
              <a:rPr lang="en-US" sz="1800" dirty="0" smtClean="0">
                <a:latin typeface="+mj-lt"/>
              </a:rPr>
              <a:t> </a:t>
            </a:r>
            <a:r>
              <a:rPr lang="vi-VN" sz="1800" dirty="0" smtClean="0">
                <a:latin typeface="+mj-lt"/>
              </a:rPr>
              <a:t>vì </a:t>
            </a:r>
            <a:r>
              <a:rPr lang="en-US" sz="1800" dirty="0" err="1" smtClean="0">
                <a:latin typeface="+mj-lt"/>
              </a:rPr>
              <a:t>thế</a:t>
            </a:r>
            <a:r>
              <a:rPr lang="en-US" sz="1800" dirty="0" smtClean="0">
                <a:latin typeface="+mj-lt"/>
              </a:rPr>
              <a:t>,</a:t>
            </a:r>
            <a:r>
              <a:rPr lang="vi-VN" sz="1800" dirty="0" smtClean="0">
                <a:latin typeface="+mj-lt"/>
              </a:rPr>
              <a:t> </a:t>
            </a:r>
            <a:r>
              <a:rPr lang="vi-VN" sz="1800" dirty="0">
                <a:latin typeface="+mj-lt"/>
              </a:rPr>
              <a:t>khi </a:t>
            </a:r>
            <a:r>
              <a:rPr lang="en-US" sz="1800" dirty="0" smtClean="0">
                <a:latin typeface="+mj-lt"/>
              </a:rPr>
              <a:t>con </a:t>
            </a:r>
            <a:r>
              <a:rPr lang="en-US" sz="1800" dirty="0" err="1" smtClean="0">
                <a:latin typeface="+mj-lt"/>
              </a:rPr>
              <a:t>tôm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đất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được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người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dân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Quảng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Bình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sử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dụng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làm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nhân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bánh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bột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lọc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nồi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bánh</a:t>
            </a:r>
            <a:r>
              <a:rPr lang="en-US" sz="1800" dirty="0" smtClean="0">
                <a:latin typeface="+mj-lt"/>
              </a:rPr>
              <a:t> chin </a:t>
            </a:r>
            <a:r>
              <a:rPr lang="en-US" sz="1800" dirty="0" err="1" smtClean="0">
                <a:latin typeface="+mj-lt"/>
              </a:rPr>
              <a:t>tới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từ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nồi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bánh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sẽ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tỏa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ra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một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mùi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thơm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vô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cùng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hấp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dẫn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của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tôm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đất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hòa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quyện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với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mùi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thịt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chỉ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mùi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mộc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nhĩ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mùi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lá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chuối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xanh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thơm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lừng</a:t>
            </a:r>
            <a:r>
              <a:rPr lang="en-US" sz="1800" dirty="0" smtClean="0">
                <a:latin typeface="+mj-lt"/>
              </a:rPr>
              <a:t>. </a:t>
            </a:r>
          </a:p>
          <a:p>
            <a:endParaRPr lang="en-US" dirty="0"/>
          </a:p>
        </p:txBody>
      </p:sp>
      <p:pic>
        <p:nvPicPr>
          <p:cNvPr id="7" name="Picture 6" descr="Tôm đất là tôm gì ? tổng hợp các món từ tôm đất ngon – Blog giới ...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t="1" r="-1" b="13359"/>
          <a:stretch/>
        </p:blipFill>
        <p:spPr bwMode="auto">
          <a:xfrm>
            <a:off x="839789" y="1763487"/>
            <a:ext cx="3725680" cy="380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Admin\Desktop\Bánh bột lọc Quảng BÌnh\THIẾT KẾ WEB, TỜ RƠI\Ảnh trang web\Nguyên liệu làm bánh\Tôm đấ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52" y="4010296"/>
            <a:ext cx="2831190" cy="185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Đặc sản xứ Huế - bánh bột lọc Huế gói lá chuối chuẩn vị Huế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50000" r="43590" b="2846"/>
          <a:stretch/>
        </p:blipFill>
        <p:spPr bwMode="auto">
          <a:xfrm>
            <a:off x="8675006" y="4010296"/>
            <a:ext cx="2062663" cy="17019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11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Tôm đất Quảng Bình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Tôm đất </dc:title>
  <dc:creator>Admin</dc:creator>
  <cp:lastModifiedBy>Admin</cp:lastModifiedBy>
  <cp:revision>19</cp:revision>
  <dcterms:created xsi:type="dcterms:W3CDTF">2020-08-28T03:09:11Z</dcterms:created>
  <dcterms:modified xsi:type="dcterms:W3CDTF">2020-08-28T06:11:24Z</dcterms:modified>
</cp:coreProperties>
</file>