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2331"/>
            <a:ext cx="3932237" cy="622460"/>
          </a:xfrm>
        </p:spPr>
        <p:txBody>
          <a:bodyPr/>
          <a:lstStyle/>
          <a:p>
            <a:r>
              <a:rPr lang="en-US" dirty="0" err="1" smtClean="0"/>
              <a:t>Thịt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9714" y="1455101"/>
            <a:ext cx="3327510" cy="4405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3188" y="796834"/>
            <a:ext cx="6172200" cy="5064216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Thịt</a:t>
            </a:r>
            <a:r>
              <a:rPr lang="en-US" sz="1800" dirty="0" smtClean="0"/>
              <a:t> </a:t>
            </a:r>
            <a:r>
              <a:rPr lang="en-US" sz="1800" dirty="0" err="1" smtClean="0"/>
              <a:t>ba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hấp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chiếc</a:t>
            </a:r>
            <a:r>
              <a:rPr lang="en-US" sz="1800" dirty="0" smtClean="0"/>
              <a:t> </a:t>
            </a:r>
            <a:r>
              <a:rPr lang="en-US" sz="1800" dirty="0" err="1" smtClean="0"/>
              <a:t>bánh</a:t>
            </a:r>
            <a:r>
              <a:rPr lang="en-US" sz="1800" dirty="0" smtClean="0"/>
              <a:t> </a:t>
            </a:r>
            <a:r>
              <a:rPr lang="en-US" sz="1800" dirty="0" err="1" smtClean="0"/>
              <a:t>bột</a:t>
            </a:r>
            <a:r>
              <a:rPr lang="en-US" sz="1800" dirty="0" smtClean="0"/>
              <a:t> </a:t>
            </a:r>
            <a:r>
              <a:rPr lang="en-US" sz="1800" dirty="0" err="1" smtClean="0"/>
              <a:t>lọc</a:t>
            </a:r>
            <a:r>
              <a:rPr lang="en-US" sz="1800" dirty="0" smtClean="0"/>
              <a:t> </a:t>
            </a:r>
            <a:r>
              <a:rPr lang="en-US" sz="1800" dirty="0" err="1" smtClean="0"/>
              <a:t>Quảng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thịt</a:t>
            </a:r>
            <a:r>
              <a:rPr lang="en-US" sz="1800" dirty="0" smtClean="0"/>
              <a:t> </a:t>
            </a:r>
            <a:r>
              <a:rPr lang="en-US" sz="1800" dirty="0" err="1" smtClean="0"/>
              <a:t>lợn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nguồn</a:t>
            </a:r>
            <a:r>
              <a:rPr lang="en-US" sz="1800" dirty="0" smtClean="0"/>
              <a:t> </a:t>
            </a:r>
            <a:r>
              <a:rPr lang="en-US" sz="1800" dirty="0" err="1" smtClean="0"/>
              <a:t>chăn</a:t>
            </a:r>
            <a:r>
              <a:rPr lang="en-US" sz="1800" dirty="0" smtClean="0"/>
              <a:t> </a:t>
            </a:r>
            <a:r>
              <a:rPr lang="en-US" sz="1800" dirty="0" err="1" smtClean="0"/>
              <a:t>nuôi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dân</a:t>
            </a:r>
            <a:r>
              <a:rPr lang="en-US" sz="1800" dirty="0" smtClean="0"/>
              <a:t>,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tăng</a:t>
            </a:r>
            <a:r>
              <a:rPr lang="en-US" sz="1800" dirty="0" smtClean="0"/>
              <a:t> </a:t>
            </a:r>
            <a:r>
              <a:rPr lang="en-US" sz="1800" dirty="0" err="1" smtClean="0"/>
              <a:t>trọng</a:t>
            </a:r>
            <a:r>
              <a:rPr lang="en-US" sz="1800" dirty="0" smtClean="0"/>
              <a:t>. </a:t>
            </a:r>
            <a:r>
              <a:rPr lang="en-US" sz="1800" dirty="0" err="1" smtClean="0"/>
              <a:t>Thịt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bánh</a:t>
            </a:r>
            <a:r>
              <a:rPr lang="en-US" sz="1800" dirty="0" smtClean="0"/>
              <a:t>,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hấp</a:t>
            </a:r>
            <a:r>
              <a:rPr lang="en-US" sz="1800" dirty="0" smtClean="0"/>
              <a:t> </a:t>
            </a:r>
            <a:r>
              <a:rPr lang="en-US" sz="1800" dirty="0" err="1" smtClean="0"/>
              <a:t>chín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ngon</a:t>
            </a:r>
            <a:r>
              <a:rPr lang="en-US" sz="1800" dirty="0" smtClean="0"/>
              <a:t>, </a:t>
            </a:r>
            <a:r>
              <a:rPr lang="en-US" sz="1800" dirty="0" err="1" smtClean="0"/>
              <a:t>ngọt</a:t>
            </a:r>
            <a:r>
              <a:rPr lang="en-US" sz="1800" dirty="0" smtClean="0"/>
              <a:t>, </a:t>
            </a:r>
            <a:r>
              <a:rPr lang="en-US" sz="1800" dirty="0" err="1" smtClean="0"/>
              <a:t>dậy</a:t>
            </a:r>
            <a:r>
              <a:rPr lang="en-US" sz="1800" dirty="0" smtClean="0"/>
              <a:t> </a:t>
            </a:r>
            <a:r>
              <a:rPr lang="en-US" sz="1800" dirty="0" err="1" smtClean="0"/>
              <a:t>mùi</a:t>
            </a:r>
            <a:r>
              <a:rPr lang="en-US" sz="1800" dirty="0" smtClean="0"/>
              <a:t> </a:t>
            </a:r>
            <a:r>
              <a:rPr lang="en-US" sz="1800" dirty="0" err="1" smtClean="0"/>
              <a:t>thơm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pic>
        <p:nvPicPr>
          <p:cNvPr id="10" name="Picture 9" descr="Thịt heo rang cháy cạnh chỉ cần làm thêm bước này đảm bảo ngon bá chá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97" y="2037806"/>
            <a:ext cx="2730137" cy="340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utoShape 2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Cách làm thịt lợn rim nước mắm, ăn một lần nhớ cả đờ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670663"/>
            <a:ext cx="2386421" cy="21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Thịt ba chỉ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Tôm đất</dc:title>
  <dc:creator>Admin</dc:creator>
  <cp:lastModifiedBy>Admin</cp:lastModifiedBy>
  <cp:revision>22</cp:revision>
  <dcterms:created xsi:type="dcterms:W3CDTF">2020-08-28T03:09:11Z</dcterms:created>
  <dcterms:modified xsi:type="dcterms:W3CDTF">2020-08-28T04:20:56Z</dcterms:modified>
</cp:coreProperties>
</file>