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083800" cy="7556500"/>
  <p:notesSz cx="100838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DEBE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DEBE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DEBE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DEBE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06787"/>
            <a:ext cx="10080625" cy="3651250"/>
          </a:xfrm>
          <a:custGeom>
            <a:avLst/>
            <a:gdLst/>
            <a:ahLst/>
            <a:cxnLst/>
            <a:rect l="l" t="t" r="r" b="b"/>
            <a:pathLst>
              <a:path w="10080625" h="3651250">
                <a:moveTo>
                  <a:pt x="10080624" y="3650869"/>
                </a:moveTo>
                <a:lnTo>
                  <a:pt x="0" y="3650869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365086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0080625" cy="3506470"/>
          </a:xfrm>
          <a:custGeom>
            <a:avLst/>
            <a:gdLst/>
            <a:ahLst/>
            <a:cxnLst/>
            <a:rect l="l" t="t" r="r" b="b"/>
            <a:pathLst>
              <a:path w="10080625" h="3506470">
                <a:moveTo>
                  <a:pt x="10080624" y="3506406"/>
                </a:moveTo>
                <a:lnTo>
                  <a:pt x="0" y="3506406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3506406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DEBE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575" y="230948"/>
            <a:ext cx="90106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93" y="1327467"/>
            <a:ext cx="9955613" cy="219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12725" y="7247142"/>
            <a:ext cx="121158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DEBE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votive.techs@gmail.com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otive.techs@gmail.com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otive.techs@gmail.com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otive.techs@gmail.com" TargetMode="Externa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otive.techs@gmail.com" TargetMode="Externa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otive.techs@gmail.com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otive.techs@gmail.com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otive.techs@gmail.com" TargetMode="Externa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hyperlink" Target="mailto:votive.techs@gmail.com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hyperlink" Target="mailto:votive.techs@gmail.com" TargetMode="Externa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hyperlink" Target="mailto:votive.techs@gmail.com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://www.votivetech.com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hyperlink" Target="mailto:votive.techs@gmail.com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hyperlink" Target="mailto:votive.techs@gmail.com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otive.techs@gmail.com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otive.techs@gmail.com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otive.techs@gmail.com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otive.techs@gmail.com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otive.techs@gmail.com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otive.techs@gmail.com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7923" y="3712083"/>
            <a:ext cx="40868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mbria"/>
                <a:cs typeface="Cambria"/>
              </a:rPr>
              <a:t>TRUSTED</a:t>
            </a:r>
            <a:r>
              <a:rPr dirty="0" sz="2400" spc="-10">
                <a:latin typeface="Cambria"/>
                <a:cs typeface="Cambria"/>
              </a:rPr>
              <a:t> FOR </a:t>
            </a:r>
            <a:r>
              <a:rPr dirty="0" sz="2400" spc="-5">
                <a:latin typeface="Cambria"/>
                <a:cs typeface="Cambria"/>
              </a:rPr>
              <a:t>8+ </a:t>
            </a:r>
            <a:r>
              <a:rPr dirty="0" sz="2400" spc="-15">
                <a:latin typeface="Cambria"/>
                <a:cs typeface="Cambria"/>
              </a:rPr>
              <a:t>YEARS, 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PREMIUM </a:t>
            </a:r>
            <a:r>
              <a:rPr dirty="0" sz="2400" spc="-20">
                <a:latin typeface="Cambria"/>
                <a:cs typeface="Cambria"/>
              </a:rPr>
              <a:t>QUALITY </a:t>
            </a:r>
            <a:r>
              <a:rPr dirty="0" sz="2400">
                <a:latin typeface="Cambria"/>
                <a:cs typeface="Cambria"/>
              </a:rPr>
              <a:t>&amp; </a:t>
            </a:r>
            <a:r>
              <a:rPr dirty="0" sz="2400" spc="-20">
                <a:latin typeface="Cambria"/>
                <a:cs typeface="Cambria"/>
              </a:rPr>
              <a:t>SERVICE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AND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EXPERTISE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4251438"/>
            <a:ext cx="10092055" cy="3305175"/>
            <a:chOff x="-4762" y="4251438"/>
            <a:chExt cx="10092055" cy="3305175"/>
          </a:xfrm>
        </p:grpSpPr>
        <p:sp>
          <p:nvSpPr>
            <p:cNvPr id="4" name="object 4"/>
            <p:cNvSpPr/>
            <p:nvPr/>
          </p:nvSpPr>
          <p:spPr>
            <a:xfrm>
              <a:off x="0" y="7158476"/>
              <a:ext cx="10082530" cy="398145"/>
            </a:xfrm>
            <a:custGeom>
              <a:avLst/>
              <a:gdLst/>
              <a:ahLst/>
              <a:cxnLst/>
              <a:rect l="l" t="t" r="r" b="b"/>
              <a:pathLst>
                <a:path w="10082530" h="398145">
                  <a:moveTo>
                    <a:pt x="10082267" y="398023"/>
                  </a:moveTo>
                  <a:lnTo>
                    <a:pt x="0" y="398023"/>
                  </a:lnTo>
                  <a:lnTo>
                    <a:pt x="0" y="0"/>
                  </a:lnTo>
                  <a:lnTo>
                    <a:pt x="10082267" y="0"/>
                  </a:lnTo>
                  <a:lnTo>
                    <a:pt x="10082267" y="398023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4256201"/>
              <a:ext cx="3131185" cy="131445"/>
            </a:xfrm>
            <a:custGeom>
              <a:avLst/>
              <a:gdLst/>
              <a:ahLst/>
              <a:cxnLst/>
              <a:rect l="l" t="t" r="r" b="b"/>
              <a:pathLst>
                <a:path w="3131185" h="131445">
                  <a:moveTo>
                    <a:pt x="3130608" y="131090"/>
                  </a:moveTo>
                  <a:lnTo>
                    <a:pt x="0" y="131090"/>
                  </a:lnTo>
                  <a:lnTo>
                    <a:pt x="0" y="0"/>
                  </a:lnTo>
                  <a:lnTo>
                    <a:pt x="3130608" y="0"/>
                  </a:lnTo>
                  <a:lnTo>
                    <a:pt x="3130608" y="131090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4256201"/>
              <a:ext cx="3131185" cy="131445"/>
            </a:xfrm>
            <a:custGeom>
              <a:avLst/>
              <a:gdLst/>
              <a:ahLst/>
              <a:cxnLst/>
              <a:rect l="l" t="t" r="r" b="b"/>
              <a:pathLst>
                <a:path w="3131185" h="131445">
                  <a:moveTo>
                    <a:pt x="0" y="131090"/>
                  </a:moveTo>
                  <a:lnTo>
                    <a:pt x="3130608" y="131090"/>
                  </a:lnTo>
                  <a:lnTo>
                    <a:pt x="3130608" y="0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261060" y="4256201"/>
              <a:ext cx="2821305" cy="131445"/>
            </a:xfrm>
            <a:custGeom>
              <a:avLst/>
              <a:gdLst/>
              <a:ahLst/>
              <a:cxnLst/>
              <a:rect l="l" t="t" r="r" b="b"/>
              <a:pathLst>
                <a:path w="2821304" h="131445">
                  <a:moveTo>
                    <a:pt x="2821206" y="131090"/>
                  </a:moveTo>
                  <a:lnTo>
                    <a:pt x="0" y="131090"/>
                  </a:lnTo>
                  <a:lnTo>
                    <a:pt x="0" y="0"/>
                  </a:lnTo>
                  <a:lnTo>
                    <a:pt x="2821206" y="0"/>
                  </a:lnTo>
                  <a:lnTo>
                    <a:pt x="2821206" y="131090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261060" y="4256201"/>
              <a:ext cx="2821305" cy="131445"/>
            </a:xfrm>
            <a:custGeom>
              <a:avLst/>
              <a:gdLst/>
              <a:ahLst/>
              <a:cxnLst/>
              <a:rect l="l" t="t" r="r" b="b"/>
              <a:pathLst>
                <a:path w="2821304" h="131445">
                  <a:moveTo>
                    <a:pt x="0" y="131090"/>
                  </a:moveTo>
                  <a:lnTo>
                    <a:pt x="2821206" y="131090"/>
                  </a:lnTo>
                  <a:lnTo>
                    <a:pt x="2821206" y="0"/>
                  </a:lnTo>
                  <a:lnTo>
                    <a:pt x="0" y="0"/>
                  </a:lnTo>
                  <a:lnTo>
                    <a:pt x="0" y="131090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12725" y="7230288"/>
            <a:ext cx="12115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EDEBE0"/>
                </a:solidFill>
                <a:latin typeface="Arial MT"/>
                <a:cs typeface="Arial MT"/>
              </a:rPr>
              <a:t>votivetech.com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6325" y="7233463"/>
            <a:ext cx="43922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25" y="1475802"/>
            <a:ext cx="177800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300" spc="-1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Project</a:t>
            </a:r>
            <a:r>
              <a:rPr dirty="0" u="heavy" sz="2300" spc="-7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2300" spc="-1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Flow: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627" y="2257107"/>
            <a:ext cx="944562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" spc="-5">
                <a:latin typeface="Cambria"/>
                <a:cs typeface="Cambria"/>
              </a:rPr>
              <a:t>1.</a:t>
            </a:r>
            <a:r>
              <a:rPr dirty="0" sz="1500" spc="-40">
                <a:latin typeface="Cambria"/>
                <a:cs typeface="Cambria"/>
              </a:rPr>
              <a:t>-</a:t>
            </a:r>
            <a:r>
              <a:rPr dirty="0" sz="1500" spc="-90">
                <a:latin typeface="Cambria"/>
                <a:cs typeface="Cambria"/>
              </a:rPr>
              <a:t>W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wil</a:t>
            </a:r>
            <a:r>
              <a:rPr dirty="0" sz="1500">
                <a:latin typeface="Cambria"/>
                <a:cs typeface="Cambria"/>
              </a:rPr>
              <a:t>l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ma</a:t>
            </a:r>
            <a:r>
              <a:rPr dirty="0" sz="1500" spc="-30">
                <a:latin typeface="Cambria"/>
                <a:cs typeface="Cambria"/>
              </a:rPr>
              <a:t>k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20">
                <a:latin typeface="Cambria"/>
                <a:cs typeface="Cambria"/>
              </a:rPr>
              <a:t>w</a:t>
            </a:r>
            <a:r>
              <a:rPr dirty="0" sz="1500" spc="-5">
                <a:latin typeface="Cambria"/>
                <a:cs typeface="Cambria"/>
              </a:rPr>
              <a:t>ebsi</a:t>
            </a:r>
            <a:r>
              <a:rPr dirty="0" sz="1500" spc="-15">
                <a:latin typeface="Cambria"/>
                <a:cs typeface="Cambria"/>
              </a:rPr>
              <a:t>t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Moc</a:t>
            </a:r>
            <a:r>
              <a:rPr dirty="0" sz="1500" spc="-20">
                <a:latin typeface="Cambria"/>
                <a:cs typeface="Cambria"/>
              </a:rPr>
              <a:t>k</a:t>
            </a:r>
            <a:r>
              <a:rPr dirty="0" sz="1500" spc="-5">
                <a:latin typeface="Cambria"/>
                <a:cs typeface="Cambria"/>
              </a:rPr>
              <a:t>u</a:t>
            </a:r>
            <a:r>
              <a:rPr dirty="0" sz="1500">
                <a:latin typeface="Cambria"/>
                <a:cs typeface="Cambria"/>
              </a:rPr>
              <a:t>p</a:t>
            </a:r>
            <a:r>
              <a:rPr dirty="0" sz="1500" spc="-5">
                <a:latin typeface="Cambria"/>
                <a:cs typeface="Cambria"/>
              </a:rPr>
              <a:t> base</a:t>
            </a:r>
            <a:r>
              <a:rPr dirty="0" sz="1500">
                <a:latin typeface="Cambria"/>
                <a:cs typeface="Cambria"/>
              </a:rPr>
              <a:t>d</a:t>
            </a:r>
            <a:r>
              <a:rPr dirty="0" sz="1500" spc="-5">
                <a:latin typeface="Cambria"/>
                <a:cs typeface="Cambria"/>
              </a:rPr>
              <a:t> o</a:t>
            </a:r>
            <a:r>
              <a:rPr dirty="0" sz="1500">
                <a:latin typeface="Cambria"/>
                <a:cs typeface="Cambria"/>
              </a:rPr>
              <a:t>n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30">
                <a:latin typeface="Cambria"/>
                <a:cs typeface="Cambria"/>
              </a:rPr>
              <a:t>y</a:t>
            </a:r>
            <a:r>
              <a:rPr dirty="0" sz="1500" spc="-5">
                <a:latin typeface="Cambria"/>
                <a:cs typeface="Cambria"/>
              </a:rPr>
              <a:t>ou</a:t>
            </a:r>
            <a:r>
              <a:rPr dirty="0" sz="1500">
                <a:latin typeface="Cambria"/>
                <a:cs typeface="Cambria"/>
              </a:rPr>
              <a:t>r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25">
                <a:latin typeface="Cambria"/>
                <a:cs typeface="Cambria"/>
              </a:rPr>
              <a:t>r</a:t>
            </a:r>
            <a:r>
              <a:rPr dirty="0" sz="1500" spc="-5">
                <a:latin typeface="Cambria"/>
                <a:cs typeface="Cambria"/>
              </a:rPr>
              <a:t>equi</a:t>
            </a:r>
            <a:r>
              <a:rPr dirty="0" sz="1500" spc="-25">
                <a:latin typeface="Cambria"/>
                <a:cs typeface="Cambria"/>
              </a:rPr>
              <a:t>r</a:t>
            </a:r>
            <a:r>
              <a:rPr dirty="0" sz="1500" spc="-5">
                <a:latin typeface="Cambria"/>
                <a:cs typeface="Cambria"/>
              </a:rPr>
              <a:t>emen</a:t>
            </a:r>
            <a:r>
              <a:rPr dirty="0" sz="1500">
                <a:latin typeface="Cambria"/>
                <a:cs typeface="Cambria"/>
              </a:rPr>
              <a:t>t</a:t>
            </a:r>
            <a:r>
              <a:rPr dirty="0" sz="1500" spc="-5">
                <a:latin typeface="Cambria"/>
                <a:cs typeface="Cambria"/>
              </a:rPr>
              <a:t> an</a:t>
            </a:r>
            <a:r>
              <a:rPr dirty="0" sz="1500">
                <a:latin typeface="Cambria"/>
                <a:cs typeface="Cambria"/>
              </a:rPr>
              <a:t>d</a:t>
            </a:r>
            <a:r>
              <a:rPr dirty="0" sz="1500" spc="-5">
                <a:latin typeface="Cambria"/>
                <a:cs typeface="Cambria"/>
              </a:rPr>
              <a:t> p</a:t>
            </a:r>
            <a:r>
              <a:rPr dirty="0" sz="1500" spc="-25">
                <a:latin typeface="Cambria"/>
                <a:cs typeface="Cambria"/>
              </a:rPr>
              <a:t>ro</a:t>
            </a:r>
            <a:r>
              <a:rPr dirty="0" sz="1500" spc="-5">
                <a:latin typeface="Cambria"/>
                <a:cs typeface="Cambria"/>
              </a:rPr>
              <a:t>vid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30">
                <a:latin typeface="Cambria"/>
                <a:cs typeface="Cambria"/>
              </a:rPr>
              <a:t>y</a:t>
            </a:r>
            <a:r>
              <a:rPr dirty="0" sz="1500" spc="-5">
                <a:latin typeface="Cambria"/>
                <a:cs typeface="Cambria"/>
              </a:rPr>
              <a:t>o</a:t>
            </a:r>
            <a:r>
              <a:rPr dirty="0" sz="1500">
                <a:latin typeface="Cambria"/>
                <a:cs typeface="Cambria"/>
              </a:rPr>
              <a:t>u</a:t>
            </a:r>
            <a:r>
              <a:rPr dirty="0" sz="1500" spc="-5">
                <a:latin typeface="Cambria"/>
                <a:cs typeface="Cambria"/>
              </a:rPr>
              <a:t> unlimi</a:t>
            </a:r>
            <a:r>
              <a:rPr dirty="0" sz="1500" spc="-15">
                <a:latin typeface="Cambria"/>
                <a:cs typeface="Cambria"/>
              </a:rPr>
              <a:t>t</a:t>
            </a:r>
            <a:r>
              <a:rPr dirty="0" sz="1500" spc="-5">
                <a:latin typeface="Cambria"/>
                <a:cs typeface="Cambria"/>
              </a:rPr>
              <a:t>e</a:t>
            </a:r>
            <a:r>
              <a:rPr dirty="0" sz="1500">
                <a:latin typeface="Cambria"/>
                <a:cs typeface="Cambria"/>
              </a:rPr>
              <a:t>d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25">
                <a:latin typeface="Cambria"/>
                <a:cs typeface="Cambria"/>
              </a:rPr>
              <a:t>r</a:t>
            </a:r>
            <a:r>
              <a:rPr dirty="0" sz="1500" spc="-15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vision</a:t>
            </a:r>
            <a:r>
              <a:rPr dirty="0" sz="1500">
                <a:latin typeface="Cambria"/>
                <a:cs typeface="Cambria"/>
              </a:rPr>
              <a:t>s</a:t>
            </a:r>
            <a:r>
              <a:rPr dirty="0" sz="1500" spc="-5">
                <a:latin typeface="Cambria"/>
                <a:cs typeface="Cambria"/>
              </a:rPr>
              <a:t> o</a:t>
            </a:r>
            <a:r>
              <a:rPr dirty="0" sz="1500">
                <a:latin typeface="Cambria"/>
                <a:cs typeface="Cambria"/>
              </a:rPr>
              <a:t>n</a:t>
            </a:r>
            <a:r>
              <a:rPr dirty="0" sz="1500" spc="-5">
                <a:latin typeface="Cambria"/>
                <a:cs typeface="Cambria"/>
              </a:rPr>
              <a:t> design.</a:t>
            </a:r>
            <a:endParaRPr sz="1500">
              <a:latin typeface="Cambria"/>
              <a:cs typeface="Cambria"/>
            </a:endParaRPr>
          </a:p>
          <a:p>
            <a:pPr marL="31750" marR="5080" indent="-19685">
              <a:lnSpc>
                <a:spcPct val="100000"/>
              </a:lnSpc>
            </a:pPr>
            <a:r>
              <a:rPr dirty="0" sz="200" spc="-5">
                <a:latin typeface="Cambria"/>
                <a:cs typeface="Cambria"/>
              </a:rPr>
              <a:t>2.</a:t>
            </a:r>
            <a:r>
              <a:rPr dirty="0" sz="1500" spc="-40">
                <a:latin typeface="Cambria"/>
                <a:cs typeface="Cambria"/>
              </a:rPr>
              <a:t>-</a:t>
            </a:r>
            <a:r>
              <a:rPr dirty="0" sz="1500" spc="-90">
                <a:latin typeface="Cambria"/>
                <a:cs typeface="Cambria"/>
              </a:rPr>
              <a:t>W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wil</a:t>
            </a:r>
            <a:r>
              <a:rPr dirty="0" sz="1500">
                <a:latin typeface="Cambria"/>
                <a:cs typeface="Cambria"/>
              </a:rPr>
              <a:t>l</a:t>
            </a:r>
            <a:r>
              <a:rPr dirty="0" sz="1500" spc="-5">
                <a:latin typeface="Cambria"/>
                <a:cs typeface="Cambria"/>
              </a:rPr>
              <a:t> depl</a:t>
            </a:r>
            <a:r>
              <a:rPr dirty="0" sz="1500" spc="-25">
                <a:latin typeface="Cambria"/>
                <a:cs typeface="Cambria"/>
              </a:rPr>
              <a:t>o</a:t>
            </a:r>
            <a:r>
              <a:rPr dirty="0" sz="1500">
                <a:latin typeface="Cambria"/>
                <a:cs typeface="Cambria"/>
              </a:rPr>
              <a:t>y</a:t>
            </a:r>
            <a:r>
              <a:rPr dirty="0" sz="1500" spc="-5">
                <a:latin typeface="Cambria"/>
                <a:cs typeface="Cambria"/>
              </a:rPr>
              <a:t> th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20">
                <a:latin typeface="Cambria"/>
                <a:cs typeface="Cambria"/>
              </a:rPr>
              <a:t>w</a:t>
            </a:r>
            <a:r>
              <a:rPr dirty="0" sz="1500" spc="-5">
                <a:latin typeface="Cambria"/>
                <a:cs typeface="Cambria"/>
              </a:rPr>
              <a:t>ebsi</a:t>
            </a:r>
            <a:r>
              <a:rPr dirty="0" sz="1500" spc="-15">
                <a:latin typeface="Cambria"/>
                <a:cs typeface="Cambria"/>
              </a:rPr>
              <a:t>t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o</a:t>
            </a:r>
            <a:r>
              <a:rPr dirty="0" sz="1500">
                <a:latin typeface="Cambria"/>
                <a:cs typeface="Cambria"/>
              </a:rPr>
              <a:t>n</a:t>
            </a:r>
            <a:r>
              <a:rPr dirty="0" sz="1500" spc="-5">
                <a:latin typeface="Cambria"/>
                <a:cs typeface="Cambria"/>
              </a:rPr>
              <a:t> ou</a:t>
            </a:r>
            <a:r>
              <a:rPr dirty="0" sz="1500">
                <a:latin typeface="Cambria"/>
                <a:cs typeface="Cambria"/>
              </a:rPr>
              <a:t>r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15">
                <a:latin typeface="Cambria"/>
                <a:cs typeface="Cambria"/>
              </a:rPr>
              <a:t>t</a:t>
            </a:r>
            <a:r>
              <a:rPr dirty="0" sz="1500" spc="-5">
                <a:latin typeface="Cambria"/>
                <a:cs typeface="Cambria"/>
              </a:rPr>
              <a:t>estin</a:t>
            </a:r>
            <a:r>
              <a:rPr dirty="0" sz="1500">
                <a:latin typeface="Cambria"/>
                <a:cs typeface="Cambria"/>
              </a:rPr>
              <a:t>g</a:t>
            </a:r>
            <a:r>
              <a:rPr dirty="0" sz="1500" spc="-5">
                <a:latin typeface="Cambria"/>
                <a:cs typeface="Cambria"/>
              </a:rPr>
              <a:t> ser</a:t>
            </a:r>
            <a:r>
              <a:rPr dirty="0" sz="1500" spc="-30">
                <a:latin typeface="Cambria"/>
                <a:cs typeface="Cambria"/>
              </a:rPr>
              <a:t>v</a:t>
            </a:r>
            <a:r>
              <a:rPr dirty="0" sz="1500" spc="-5">
                <a:latin typeface="Cambria"/>
                <a:cs typeface="Cambria"/>
              </a:rPr>
              <a:t>e</a:t>
            </a:r>
            <a:r>
              <a:rPr dirty="0" sz="1500" spc="-150">
                <a:latin typeface="Cambria"/>
                <a:cs typeface="Cambria"/>
              </a:rPr>
              <a:t>r</a:t>
            </a:r>
            <a:r>
              <a:rPr dirty="0" sz="1500">
                <a:latin typeface="Cambria"/>
                <a:cs typeface="Cambria"/>
              </a:rPr>
              <a:t>.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90">
                <a:latin typeface="Cambria"/>
                <a:cs typeface="Cambria"/>
              </a:rPr>
              <a:t>W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wil</a:t>
            </a:r>
            <a:r>
              <a:rPr dirty="0" sz="1500">
                <a:latin typeface="Cambria"/>
                <a:cs typeface="Cambria"/>
              </a:rPr>
              <a:t>l</a:t>
            </a:r>
            <a:r>
              <a:rPr dirty="0" sz="1500" spc="-5">
                <a:latin typeface="Cambria"/>
                <a:cs typeface="Cambria"/>
              </a:rPr>
              <a:t> g</a:t>
            </a:r>
            <a:r>
              <a:rPr dirty="0" sz="1500" spc="-35">
                <a:latin typeface="Cambria"/>
                <a:cs typeface="Cambria"/>
              </a:rPr>
              <a:t>i</a:t>
            </a:r>
            <a:r>
              <a:rPr dirty="0" sz="1500" spc="-30">
                <a:latin typeface="Cambria"/>
                <a:cs typeface="Cambria"/>
              </a:rPr>
              <a:t>v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30">
                <a:latin typeface="Cambria"/>
                <a:cs typeface="Cambria"/>
              </a:rPr>
              <a:t>y</a:t>
            </a:r>
            <a:r>
              <a:rPr dirty="0" sz="1500" spc="-5">
                <a:latin typeface="Cambria"/>
                <a:cs typeface="Cambria"/>
              </a:rPr>
              <a:t>o</a:t>
            </a:r>
            <a:r>
              <a:rPr dirty="0" sz="1500">
                <a:latin typeface="Cambria"/>
                <a:cs typeface="Cambria"/>
              </a:rPr>
              <a:t>u</a:t>
            </a:r>
            <a:r>
              <a:rPr dirty="0" sz="1500" spc="-5">
                <a:latin typeface="Cambria"/>
                <a:cs typeface="Cambria"/>
              </a:rPr>
              <a:t> th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15">
                <a:latin typeface="Cambria"/>
                <a:cs typeface="Cambria"/>
              </a:rPr>
              <a:t>t</a:t>
            </a:r>
            <a:r>
              <a:rPr dirty="0" sz="1500" spc="-5">
                <a:latin typeface="Cambria"/>
                <a:cs typeface="Cambria"/>
              </a:rPr>
              <a:t>estin</a:t>
            </a:r>
            <a:r>
              <a:rPr dirty="0" sz="1500">
                <a:latin typeface="Cambria"/>
                <a:cs typeface="Cambria"/>
              </a:rPr>
              <a:t>g</a:t>
            </a:r>
            <a:r>
              <a:rPr dirty="0" sz="1500" spc="-5">
                <a:latin typeface="Cambria"/>
                <a:cs typeface="Cambria"/>
              </a:rPr>
              <a:t> ser</a:t>
            </a:r>
            <a:r>
              <a:rPr dirty="0" sz="1500" spc="-30">
                <a:latin typeface="Cambria"/>
                <a:cs typeface="Cambria"/>
              </a:rPr>
              <a:t>v</a:t>
            </a:r>
            <a:r>
              <a:rPr dirty="0" sz="1500" spc="-5">
                <a:latin typeface="Cambria"/>
                <a:cs typeface="Cambria"/>
              </a:rPr>
              <a:t>e</a:t>
            </a:r>
            <a:r>
              <a:rPr dirty="0" sz="1500">
                <a:latin typeface="Cambria"/>
                <a:cs typeface="Cambria"/>
              </a:rPr>
              <a:t>r</a:t>
            </a:r>
            <a:r>
              <a:rPr dirty="0" sz="1500" spc="-5">
                <a:latin typeface="Cambria"/>
                <a:cs typeface="Cambria"/>
              </a:rPr>
              <a:t> lin</a:t>
            </a:r>
            <a:r>
              <a:rPr dirty="0" sz="1500">
                <a:latin typeface="Cambria"/>
                <a:cs typeface="Cambria"/>
              </a:rPr>
              <a:t>k</a:t>
            </a:r>
            <a:r>
              <a:rPr dirty="0" sz="1500" spc="-5">
                <a:latin typeface="Cambria"/>
                <a:cs typeface="Cambria"/>
              </a:rPr>
              <a:t> s</a:t>
            </a:r>
            <a:r>
              <a:rPr dirty="0" sz="1500">
                <a:latin typeface="Cambria"/>
                <a:cs typeface="Cambria"/>
              </a:rPr>
              <a:t>o</a:t>
            </a:r>
            <a:r>
              <a:rPr dirty="0" sz="1500" spc="-5">
                <a:latin typeface="Cambria"/>
                <a:cs typeface="Cambria"/>
              </a:rPr>
              <a:t> tha</a:t>
            </a:r>
            <a:r>
              <a:rPr dirty="0" sz="1500">
                <a:latin typeface="Cambria"/>
                <a:cs typeface="Cambria"/>
              </a:rPr>
              <a:t>t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30">
                <a:latin typeface="Cambria"/>
                <a:cs typeface="Cambria"/>
              </a:rPr>
              <a:t>y</a:t>
            </a:r>
            <a:r>
              <a:rPr dirty="0" sz="1500" spc="-5">
                <a:latin typeface="Cambria"/>
                <a:cs typeface="Cambria"/>
              </a:rPr>
              <a:t>o</a:t>
            </a:r>
            <a:r>
              <a:rPr dirty="0" sz="1500">
                <a:latin typeface="Cambria"/>
                <a:cs typeface="Cambria"/>
              </a:rPr>
              <a:t>u</a:t>
            </a:r>
            <a:r>
              <a:rPr dirty="0" sz="1500" spc="-5">
                <a:latin typeface="Cambria"/>
                <a:cs typeface="Cambria"/>
              </a:rPr>
              <a:t> ca</a:t>
            </a:r>
            <a:r>
              <a:rPr dirty="0" sz="1500">
                <a:latin typeface="Cambria"/>
                <a:cs typeface="Cambria"/>
              </a:rPr>
              <a:t>n</a:t>
            </a:r>
            <a:r>
              <a:rPr dirty="0" sz="1500" spc="-5">
                <a:latin typeface="Cambria"/>
                <a:cs typeface="Cambria"/>
              </a:rPr>
              <a:t> t</a:t>
            </a:r>
            <a:r>
              <a:rPr dirty="0" sz="1500" spc="-30">
                <a:latin typeface="Cambria"/>
                <a:cs typeface="Cambria"/>
              </a:rPr>
              <a:t>r</a:t>
            </a:r>
            <a:r>
              <a:rPr dirty="0" sz="1500" spc="-5">
                <a:latin typeface="Cambria"/>
                <a:cs typeface="Cambria"/>
              </a:rPr>
              <a:t>ac</a:t>
            </a:r>
            <a:r>
              <a:rPr dirty="0" sz="1500">
                <a:latin typeface="Cambria"/>
                <a:cs typeface="Cambria"/>
              </a:rPr>
              <a:t>k</a:t>
            </a:r>
            <a:r>
              <a:rPr dirty="0" sz="1500" spc="-5">
                <a:latin typeface="Cambria"/>
                <a:cs typeface="Cambria"/>
              </a:rPr>
              <a:t> al</a:t>
            </a:r>
            <a:r>
              <a:rPr dirty="0" sz="1500">
                <a:latin typeface="Cambria"/>
                <a:cs typeface="Cambria"/>
              </a:rPr>
              <a:t>l</a:t>
            </a:r>
            <a:r>
              <a:rPr dirty="0" sz="1500" spc="-5">
                <a:latin typeface="Cambria"/>
                <a:cs typeface="Cambria"/>
              </a:rPr>
              <a:t> the  </a:t>
            </a:r>
            <a:r>
              <a:rPr dirty="0" sz="1500" spc="-10">
                <a:latin typeface="Cambria"/>
                <a:cs typeface="Cambria"/>
              </a:rPr>
              <a:t>progress.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200" spc="-5">
                <a:latin typeface="Cambria"/>
                <a:cs typeface="Cambria"/>
              </a:rPr>
              <a:t>3.</a:t>
            </a:r>
            <a:r>
              <a:rPr dirty="0" sz="1500" spc="-5">
                <a:latin typeface="Cambria"/>
                <a:cs typeface="Cambria"/>
              </a:rPr>
              <a:t>-Onc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th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d</a:t>
            </a:r>
            <a:r>
              <a:rPr dirty="0" sz="1500" spc="-15">
                <a:latin typeface="Cambria"/>
                <a:cs typeface="Cambria"/>
              </a:rPr>
              <a:t>e</a:t>
            </a:r>
            <a:r>
              <a:rPr dirty="0" sz="1500" spc="-30">
                <a:latin typeface="Cambria"/>
                <a:cs typeface="Cambria"/>
              </a:rPr>
              <a:t>v</a:t>
            </a:r>
            <a:r>
              <a:rPr dirty="0" sz="1500" spc="-5">
                <a:latin typeface="Cambria"/>
                <a:cs typeface="Cambria"/>
              </a:rPr>
              <a:t>elopmen</a:t>
            </a:r>
            <a:r>
              <a:rPr dirty="0" sz="1500">
                <a:latin typeface="Cambria"/>
                <a:cs typeface="Cambria"/>
              </a:rPr>
              <a:t>t</a:t>
            </a:r>
            <a:r>
              <a:rPr dirty="0" sz="1500" spc="-5">
                <a:latin typeface="Cambria"/>
                <a:cs typeface="Cambria"/>
              </a:rPr>
              <a:t> i</a:t>
            </a:r>
            <a:r>
              <a:rPr dirty="0" sz="1500">
                <a:latin typeface="Cambria"/>
                <a:cs typeface="Cambria"/>
              </a:rPr>
              <a:t>s</a:t>
            </a:r>
            <a:r>
              <a:rPr dirty="0" sz="1500" spc="-5">
                <a:latin typeface="Cambria"/>
                <a:cs typeface="Cambria"/>
              </a:rPr>
              <a:t> comple</a:t>
            </a:r>
            <a:r>
              <a:rPr dirty="0" sz="1500" spc="-15">
                <a:latin typeface="Cambria"/>
                <a:cs typeface="Cambria"/>
              </a:rPr>
              <a:t>t</a:t>
            </a:r>
            <a:r>
              <a:rPr dirty="0" sz="1500" spc="-5">
                <a:latin typeface="Cambria"/>
                <a:cs typeface="Cambria"/>
              </a:rPr>
              <a:t>e</a:t>
            </a:r>
            <a:r>
              <a:rPr dirty="0" sz="1500">
                <a:latin typeface="Cambria"/>
                <a:cs typeface="Cambria"/>
              </a:rPr>
              <a:t>,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20">
                <a:latin typeface="Cambria"/>
                <a:cs typeface="Cambria"/>
              </a:rPr>
              <a:t>w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wil</a:t>
            </a:r>
            <a:r>
              <a:rPr dirty="0" sz="1500">
                <a:latin typeface="Cambria"/>
                <a:cs typeface="Cambria"/>
              </a:rPr>
              <a:t>l</a:t>
            </a:r>
            <a:r>
              <a:rPr dirty="0" sz="1500" spc="-5">
                <a:latin typeface="Cambria"/>
                <a:cs typeface="Cambria"/>
              </a:rPr>
              <a:t> depl</a:t>
            </a:r>
            <a:r>
              <a:rPr dirty="0" sz="1500" spc="-25">
                <a:latin typeface="Cambria"/>
                <a:cs typeface="Cambria"/>
              </a:rPr>
              <a:t>o</a:t>
            </a:r>
            <a:r>
              <a:rPr dirty="0" sz="1500">
                <a:latin typeface="Cambria"/>
                <a:cs typeface="Cambria"/>
              </a:rPr>
              <a:t>y</a:t>
            </a:r>
            <a:r>
              <a:rPr dirty="0" sz="1500" spc="-5">
                <a:latin typeface="Cambria"/>
                <a:cs typeface="Cambria"/>
              </a:rPr>
              <a:t> th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20">
                <a:latin typeface="Cambria"/>
                <a:cs typeface="Cambria"/>
              </a:rPr>
              <a:t>w</a:t>
            </a:r>
            <a:r>
              <a:rPr dirty="0" sz="1500" spc="-5">
                <a:latin typeface="Cambria"/>
                <a:cs typeface="Cambria"/>
              </a:rPr>
              <a:t>ebsi</a:t>
            </a:r>
            <a:r>
              <a:rPr dirty="0" sz="1500" spc="-15">
                <a:latin typeface="Cambria"/>
                <a:cs typeface="Cambria"/>
              </a:rPr>
              <a:t>t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o</a:t>
            </a:r>
            <a:r>
              <a:rPr dirty="0" sz="1500">
                <a:latin typeface="Cambria"/>
                <a:cs typeface="Cambria"/>
              </a:rPr>
              <a:t>n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30">
                <a:latin typeface="Cambria"/>
                <a:cs typeface="Cambria"/>
              </a:rPr>
              <a:t>y</a:t>
            </a:r>
            <a:r>
              <a:rPr dirty="0" sz="1500" spc="-5">
                <a:latin typeface="Cambria"/>
                <a:cs typeface="Cambria"/>
              </a:rPr>
              <a:t>ou</a:t>
            </a:r>
            <a:r>
              <a:rPr dirty="0" sz="1500">
                <a:latin typeface="Cambria"/>
                <a:cs typeface="Cambria"/>
              </a:rPr>
              <a:t>r</a:t>
            </a:r>
            <a:r>
              <a:rPr dirty="0" sz="1500" spc="-5">
                <a:latin typeface="Cambria"/>
                <a:cs typeface="Cambria"/>
              </a:rPr>
              <a:t> l</a:t>
            </a:r>
            <a:r>
              <a:rPr dirty="0" sz="1500" spc="-35">
                <a:latin typeface="Cambria"/>
                <a:cs typeface="Cambria"/>
              </a:rPr>
              <a:t>i</a:t>
            </a:r>
            <a:r>
              <a:rPr dirty="0" sz="1500" spc="-30">
                <a:latin typeface="Cambria"/>
                <a:cs typeface="Cambria"/>
              </a:rPr>
              <a:t>v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ser</a:t>
            </a:r>
            <a:r>
              <a:rPr dirty="0" sz="1500" spc="-30">
                <a:latin typeface="Cambria"/>
                <a:cs typeface="Cambria"/>
              </a:rPr>
              <a:t>v</a:t>
            </a:r>
            <a:r>
              <a:rPr dirty="0" sz="1500" spc="-5">
                <a:latin typeface="Cambria"/>
                <a:cs typeface="Cambria"/>
              </a:rPr>
              <a:t>e</a:t>
            </a:r>
            <a:r>
              <a:rPr dirty="0" sz="1500" spc="-150">
                <a:latin typeface="Cambria"/>
                <a:cs typeface="Cambria"/>
              </a:rPr>
              <a:t>r</a:t>
            </a:r>
            <a:r>
              <a:rPr dirty="0" sz="1500">
                <a:latin typeface="Cambria"/>
                <a:cs typeface="Cambria"/>
              </a:rPr>
              <a:t>.</a:t>
            </a:r>
            <a:endParaRPr sz="1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200" spc="-5">
                <a:latin typeface="Cambria"/>
                <a:cs typeface="Cambria"/>
              </a:rPr>
              <a:t>4.</a:t>
            </a:r>
            <a:r>
              <a:rPr dirty="0" sz="1500" spc="-30">
                <a:latin typeface="Cambria"/>
                <a:cs typeface="Cambria"/>
              </a:rPr>
              <a:t>-</a:t>
            </a:r>
            <a:r>
              <a:rPr dirty="0" sz="1500" spc="-5">
                <a:latin typeface="Cambria"/>
                <a:cs typeface="Cambria"/>
              </a:rPr>
              <a:t>Af</a:t>
            </a:r>
            <a:r>
              <a:rPr dirty="0" sz="1500" spc="-15">
                <a:latin typeface="Cambria"/>
                <a:cs typeface="Cambria"/>
              </a:rPr>
              <a:t>t</a:t>
            </a:r>
            <a:r>
              <a:rPr dirty="0" sz="1500" spc="-5">
                <a:latin typeface="Cambria"/>
                <a:cs typeface="Cambria"/>
              </a:rPr>
              <a:t>e</a:t>
            </a:r>
            <a:r>
              <a:rPr dirty="0" sz="1500">
                <a:latin typeface="Cambria"/>
                <a:cs typeface="Cambria"/>
              </a:rPr>
              <a:t>r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30">
                <a:latin typeface="Cambria"/>
                <a:cs typeface="Cambria"/>
              </a:rPr>
              <a:t>y</a:t>
            </a:r>
            <a:r>
              <a:rPr dirty="0" sz="1500" spc="-5">
                <a:latin typeface="Cambria"/>
                <a:cs typeface="Cambria"/>
              </a:rPr>
              <a:t>o</a:t>
            </a:r>
            <a:r>
              <a:rPr dirty="0" sz="1500">
                <a:latin typeface="Cambria"/>
                <a:cs typeface="Cambria"/>
              </a:rPr>
              <a:t>u</a:t>
            </a:r>
            <a:r>
              <a:rPr dirty="0" sz="1500" spc="-5">
                <a:latin typeface="Cambria"/>
                <a:cs typeface="Cambria"/>
              </a:rPr>
              <a:t> a</a:t>
            </a:r>
            <a:r>
              <a:rPr dirty="0" sz="1500" spc="-25">
                <a:latin typeface="Cambria"/>
                <a:cs typeface="Cambria"/>
              </a:rPr>
              <a:t>r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100</a:t>
            </a:r>
            <a:r>
              <a:rPr dirty="0" sz="1500">
                <a:latin typeface="Cambria"/>
                <a:cs typeface="Cambria"/>
              </a:rPr>
              <a:t>%</a:t>
            </a:r>
            <a:r>
              <a:rPr dirty="0" sz="1500" spc="-5">
                <a:latin typeface="Cambria"/>
                <a:cs typeface="Cambria"/>
              </a:rPr>
              <a:t> satisfie</a:t>
            </a:r>
            <a:r>
              <a:rPr dirty="0" sz="1500">
                <a:latin typeface="Cambria"/>
                <a:cs typeface="Cambria"/>
              </a:rPr>
              <a:t>d</a:t>
            </a:r>
            <a:r>
              <a:rPr dirty="0" sz="1500" spc="-5">
                <a:latin typeface="Cambria"/>
                <a:cs typeface="Cambria"/>
              </a:rPr>
              <a:t> wit</a:t>
            </a:r>
            <a:r>
              <a:rPr dirty="0" sz="1500">
                <a:latin typeface="Cambria"/>
                <a:cs typeface="Cambria"/>
              </a:rPr>
              <a:t>h</a:t>
            </a:r>
            <a:r>
              <a:rPr dirty="0" sz="1500" spc="-5">
                <a:latin typeface="Cambria"/>
                <a:cs typeface="Cambria"/>
              </a:rPr>
              <a:t> th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20">
                <a:latin typeface="Cambria"/>
                <a:cs typeface="Cambria"/>
              </a:rPr>
              <a:t>w</a:t>
            </a:r>
            <a:r>
              <a:rPr dirty="0" sz="1500" spc="-5">
                <a:latin typeface="Cambria"/>
                <a:cs typeface="Cambria"/>
              </a:rPr>
              <a:t>o</a:t>
            </a:r>
            <a:r>
              <a:rPr dirty="0" sz="1500" spc="-10">
                <a:latin typeface="Cambria"/>
                <a:cs typeface="Cambria"/>
              </a:rPr>
              <a:t>r</a:t>
            </a:r>
            <a:r>
              <a:rPr dirty="0" sz="1500" spc="-5">
                <a:latin typeface="Cambria"/>
                <a:cs typeface="Cambria"/>
              </a:rPr>
              <a:t>k</a:t>
            </a:r>
            <a:r>
              <a:rPr dirty="0" sz="1500">
                <a:latin typeface="Cambria"/>
                <a:cs typeface="Cambria"/>
              </a:rPr>
              <a:t>,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20">
                <a:latin typeface="Cambria"/>
                <a:cs typeface="Cambria"/>
              </a:rPr>
              <a:t>w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wil</a:t>
            </a:r>
            <a:r>
              <a:rPr dirty="0" sz="1500">
                <a:latin typeface="Cambria"/>
                <a:cs typeface="Cambria"/>
              </a:rPr>
              <a:t>l</a:t>
            </a:r>
            <a:r>
              <a:rPr dirty="0" sz="1500" spc="-5">
                <a:latin typeface="Cambria"/>
                <a:cs typeface="Cambria"/>
              </a:rPr>
              <a:t> clos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th</a:t>
            </a:r>
            <a:r>
              <a:rPr dirty="0" sz="1500">
                <a:latin typeface="Cambria"/>
                <a:cs typeface="Cambria"/>
              </a:rPr>
              <a:t>e</a:t>
            </a:r>
            <a:r>
              <a:rPr dirty="0" sz="1500" spc="-5">
                <a:latin typeface="Cambria"/>
                <a:cs typeface="Cambria"/>
              </a:rPr>
              <a:t> p</a:t>
            </a:r>
            <a:r>
              <a:rPr dirty="0" sz="1500" spc="-25">
                <a:latin typeface="Cambria"/>
                <a:cs typeface="Cambria"/>
              </a:rPr>
              <a:t>r</a:t>
            </a:r>
            <a:r>
              <a:rPr dirty="0" sz="1500" spc="-5">
                <a:latin typeface="Cambria"/>
                <a:cs typeface="Cambria"/>
              </a:rPr>
              <a:t>ojec</a:t>
            </a:r>
            <a:r>
              <a:rPr dirty="0" sz="1500" spc="15">
                <a:latin typeface="Cambria"/>
                <a:cs typeface="Cambria"/>
              </a:rPr>
              <a:t>t</a:t>
            </a:r>
            <a:r>
              <a:rPr dirty="0" sz="1500">
                <a:latin typeface="Cambria"/>
                <a:cs typeface="Cambria"/>
              </a:rPr>
              <a:t>.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0080625" cy="990600"/>
          </a:xfrm>
          <a:custGeom>
            <a:avLst/>
            <a:gdLst/>
            <a:ahLst/>
            <a:cxnLst/>
            <a:rect l="l" t="t" r="r" b="b"/>
            <a:pathLst>
              <a:path w="10080625" h="990600">
                <a:moveTo>
                  <a:pt x="10080624" y="990599"/>
                </a:moveTo>
                <a:lnTo>
                  <a:pt x="0" y="990599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990599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6575" y="175386"/>
            <a:ext cx="2640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Project</a:t>
            </a:r>
            <a:r>
              <a:rPr dirty="0" spc="-60"/>
              <a:t> </a:t>
            </a:r>
            <a:r>
              <a:rPr dirty="0" spc="-25"/>
              <a:t>Flow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7158036"/>
            <a:ext cx="10080625" cy="398780"/>
          </a:xfrm>
          <a:custGeom>
            <a:avLst/>
            <a:gdLst/>
            <a:ahLst/>
            <a:cxnLst/>
            <a:rect l="l" t="t" r="r" b="b"/>
            <a:pathLst>
              <a:path w="10080625" h="398779">
                <a:moveTo>
                  <a:pt x="10080624" y="398463"/>
                </a:moveTo>
                <a:lnTo>
                  <a:pt x="0" y="398463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39846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95775" y="7250305"/>
            <a:ext cx="439229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"/>
            <a:ext cx="10080625" cy="990600"/>
          </a:xfrm>
          <a:custGeom>
            <a:avLst/>
            <a:gdLst/>
            <a:ahLst/>
            <a:cxnLst/>
            <a:rect l="l" t="t" r="r" b="b"/>
            <a:pathLst>
              <a:path w="10080625" h="990600">
                <a:moveTo>
                  <a:pt x="10080624" y="990294"/>
                </a:moveTo>
                <a:lnTo>
                  <a:pt x="0" y="990294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990294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836" y="174624"/>
            <a:ext cx="4394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PAYMENT</a:t>
            </a:r>
            <a:r>
              <a:rPr dirty="0" spc="-85"/>
              <a:t> </a:t>
            </a:r>
            <a:r>
              <a:rPr dirty="0" spc="-5"/>
              <a:t>SCHEDULE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7158494"/>
            <a:ext cx="10081260" cy="400685"/>
          </a:xfrm>
          <a:custGeom>
            <a:avLst/>
            <a:gdLst/>
            <a:ahLst/>
            <a:cxnLst/>
            <a:rect l="l" t="t" r="r" b="b"/>
            <a:pathLst>
              <a:path w="10081260" h="400684">
                <a:moveTo>
                  <a:pt x="10080672" y="400542"/>
                </a:moveTo>
                <a:lnTo>
                  <a:pt x="0" y="400542"/>
                </a:lnTo>
                <a:lnTo>
                  <a:pt x="0" y="0"/>
                </a:lnTo>
                <a:lnTo>
                  <a:pt x="10080672" y="0"/>
                </a:lnTo>
                <a:lnTo>
                  <a:pt x="10080672" y="400542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355" y="1203640"/>
            <a:ext cx="491426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215" indent="-4381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50215" algn="l"/>
                <a:tab pos="450850" algn="l"/>
              </a:tabLst>
            </a:pPr>
            <a:r>
              <a:rPr dirty="0" sz="2000" spc="-10" b="1">
                <a:latin typeface="Cambria"/>
                <a:cs typeface="Cambria"/>
              </a:rPr>
              <a:t>Cost</a:t>
            </a:r>
            <a:r>
              <a:rPr dirty="0" sz="2000" spc="-15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for</a:t>
            </a:r>
            <a:r>
              <a:rPr dirty="0" sz="2000" spc="420" b="1">
                <a:latin typeface="Cambria"/>
                <a:cs typeface="Cambria"/>
              </a:rPr>
              <a:t> </a:t>
            </a:r>
            <a:r>
              <a:rPr dirty="0" sz="2000" spc="-20" b="1">
                <a:latin typeface="Cambria"/>
                <a:cs typeface="Cambria"/>
              </a:rPr>
              <a:t>web</a:t>
            </a:r>
            <a:r>
              <a:rPr dirty="0" sz="2000" spc="-15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solution</a:t>
            </a:r>
            <a:r>
              <a:rPr dirty="0" sz="2000" spc="420" b="1">
                <a:latin typeface="Cambria"/>
                <a:cs typeface="Cambria"/>
              </a:rPr>
              <a:t> </a:t>
            </a:r>
            <a:r>
              <a:rPr dirty="0" sz="2000" b="1">
                <a:latin typeface="Cambria"/>
                <a:cs typeface="Cambria"/>
              </a:rPr>
              <a:t>-</a:t>
            </a:r>
            <a:r>
              <a:rPr dirty="0" sz="2000" spc="-15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3000$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mbria"/>
              <a:buAutoNum type="arabicPeriod"/>
            </a:pPr>
            <a:endParaRPr sz="2000">
              <a:latin typeface="Cambria"/>
              <a:cs typeface="Cambria"/>
            </a:endParaRPr>
          </a:p>
          <a:p>
            <a:pPr marL="450215" indent="-438150">
              <a:lnSpc>
                <a:spcPct val="100000"/>
              </a:lnSpc>
              <a:buAutoNum type="arabicPeriod"/>
              <a:tabLst>
                <a:tab pos="450215" algn="l"/>
                <a:tab pos="450850" algn="l"/>
              </a:tabLst>
            </a:pPr>
            <a:r>
              <a:rPr dirty="0" sz="2000" spc="-10" b="1">
                <a:latin typeface="Cambria"/>
                <a:cs typeface="Cambria"/>
              </a:rPr>
              <a:t>Cost</a:t>
            </a:r>
            <a:r>
              <a:rPr dirty="0" sz="2000" spc="-20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for</a:t>
            </a:r>
            <a:r>
              <a:rPr dirty="0" sz="2000" spc="-15" b="1">
                <a:latin typeface="Cambria"/>
                <a:cs typeface="Cambria"/>
              </a:rPr>
              <a:t> </a:t>
            </a:r>
            <a:r>
              <a:rPr dirty="0" sz="2000" spc="-30" b="1">
                <a:latin typeface="Cambria"/>
                <a:cs typeface="Cambria"/>
              </a:rPr>
              <a:t>Vendor</a:t>
            </a:r>
            <a:r>
              <a:rPr dirty="0" sz="2000" spc="-15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Mobile</a:t>
            </a:r>
            <a:r>
              <a:rPr dirty="0" sz="2000" spc="-20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App</a:t>
            </a:r>
            <a:r>
              <a:rPr dirty="0" sz="2000" spc="-15" b="1">
                <a:latin typeface="Cambria"/>
                <a:cs typeface="Cambria"/>
              </a:rPr>
              <a:t> </a:t>
            </a:r>
            <a:r>
              <a:rPr dirty="0" sz="2000" b="1">
                <a:latin typeface="Cambria"/>
                <a:cs typeface="Cambria"/>
              </a:rPr>
              <a:t>-</a:t>
            </a:r>
            <a:r>
              <a:rPr dirty="0" sz="2000" spc="-15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3500$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mbria"/>
              <a:buAutoNum type="arabicPeriod"/>
            </a:pPr>
            <a:endParaRPr sz="2000">
              <a:latin typeface="Cambria"/>
              <a:cs typeface="Cambria"/>
            </a:endParaRPr>
          </a:p>
          <a:p>
            <a:pPr marL="450215" indent="-438150">
              <a:lnSpc>
                <a:spcPct val="100000"/>
              </a:lnSpc>
              <a:buAutoNum type="arabicPeriod"/>
              <a:tabLst>
                <a:tab pos="450215" algn="l"/>
                <a:tab pos="450850" algn="l"/>
              </a:tabLst>
            </a:pPr>
            <a:r>
              <a:rPr dirty="0" sz="2000" spc="-10" b="1">
                <a:latin typeface="Cambria"/>
                <a:cs typeface="Cambria"/>
              </a:rPr>
              <a:t>Cost</a:t>
            </a:r>
            <a:r>
              <a:rPr dirty="0" sz="2000" spc="-15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for</a:t>
            </a:r>
            <a:r>
              <a:rPr dirty="0" sz="2000" spc="-15" b="1">
                <a:latin typeface="Cambria"/>
                <a:cs typeface="Cambria"/>
              </a:rPr>
              <a:t> </a:t>
            </a:r>
            <a:r>
              <a:rPr dirty="0" sz="2000" spc="-10" b="1">
                <a:latin typeface="Cambria"/>
                <a:cs typeface="Cambria"/>
              </a:rPr>
              <a:t>Customer</a:t>
            </a:r>
            <a:r>
              <a:rPr dirty="0" sz="2000" spc="-15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Mobile</a:t>
            </a:r>
            <a:r>
              <a:rPr dirty="0" sz="2000" spc="-15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App</a:t>
            </a:r>
            <a:r>
              <a:rPr dirty="0" sz="2000" spc="-15" b="1">
                <a:latin typeface="Cambria"/>
                <a:cs typeface="Cambria"/>
              </a:rPr>
              <a:t> </a:t>
            </a:r>
            <a:r>
              <a:rPr dirty="0" sz="2000" b="1">
                <a:latin typeface="Cambria"/>
                <a:cs typeface="Cambria"/>
              </a:rPr>
              <a:t>-</a:t>
            </a:r>
            <a:r>
              <a:rPr dirty="0" sz="2000" spc="420" b="1">
                <a:latin typeface="Cambria"/>
                <a:cs typeface="Cambria"/>
              </a:rPr>
              <a:t> </a:t>
            </a:r>
            <a:r>
              <a:rPr dirty="0" sz="2000" spc="-5" b="1">
                <a:latin typeface="Cambria"/>
                <a:cs typeface="Cambria"/>
              </a:rPr>
              <a:t>3500$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>
                <a:solidFill>
                  <a:srgbClr val="000000"/>
                </a:solidFill>
              </a:rPr>
              <a:t>votivetech.com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52260" y="7273288"/>
            <a:ext cx="429196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Email:</a:t>
            </a:r>
            <a:r>
              <a:rPr dirty="0" sz="1400" spc="-10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u="heavy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2"/>
              </a:rPr>
              <a:t>votive.techs@gmail.com</a:t>
            </a:r>
            <a:r>
              <a:rPr dirty="0" sz="140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10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Call:</a:t>
            </a:r>
            <a:r>
              <a:rPr dirty="0" sz="1400" spc="-1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+91</a:t>
            </a:r>
            <a:r>
              <a:rPr dirty="0" sz="1400" spc="-10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1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"/>
            <a:ext cx="10080625" cy="990600"/>
          </a:xfrm>
          <a:custGeom>
            <a:avLst/>
            <a:gdLst/>
            <a:ahLst/>
            <a:cxnLst/>
            <a:rect l="l" t="t" r="r" b="b"/>
            <a:pathLst>
              <a:path w="10080625" h="990600">
                <a:moveTo>
                  <a:pt x="10080624" y="990294"/>
                </a:moveTo>
                <a:lnTo>
                  <a:pt x="0" y="990294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990294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836" y="174624"/>
            <a:ext cx="4394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0"/>
              <a:t>PAYMENT</a:t>
            </a:r>
            <a:r>
              <a:rPr dirty="0" spc="-85"/>
              <a:t> </a:t>
            </a:r>
            <a:r>
              <a:rPr dirty="0" spc="-5"/>
              <a:t>SCHEDULE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7158494"/>
            <a:ext cx="10081260" cy="400685"/>
          </a:xfrm>
          <a:custGeom>
            <a:avLst/>
            <a:gdLst/>
            <a:ahLst/>
            <a:cxnLst/>
            <a:rect l="l" t="t" r="r" b="b"/>
            <a:pathLst>
              <a:path w="10081260" h="400684">
                <a:moveTo>
                  <a:pt x="10080672" y="400542"/>
                </a:moveTo>
                <a:lnTo>
                  <a:pt x="0" y="400542"/>
                </a:lnTo>
                <a:lnTo>
                  <a:pt x="0" y="0"/>
                </a:lnTo>
                <a:lnTo>
                  <a:pt x="10080672" y="0"/>
                </a:lnTo>
                <a:lnTo>
                  <a:pt x="10080672" y="400542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7" y="1602043"/>
          <a:ext cx="10093325" cy="535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3255"/>
                <a:gridCol w="3448050"/>
                <a:gridCol w="3448050"/>
              </a:tblGrid>
              <a:tr h="616324">
                <a:tc>
                  <a:txBody>
                    <a:bodyPr/>
                    <a:lstStyle/>
                    <a:p>
                      <a:pPr marL="7315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3000" spc="-1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Milestone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B="0" marT="13335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E49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3000" spc="-4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Days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E49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3000" spc="-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Amount(USD)</a:t>
                      </a:r>
                      <a:endParaRPr sz="3000">
                        <a:latin typeface="Cambria"/>
                        <a:cs typeface="Cambria"/>
                      </a:endParaRPr>
                    </a:p>
                  </a:txBody>
                  <a:tcPr marL="0" marR="0" marB="0" marT="133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E4949"/>
                    </a:solidFill>
                  </a:tcPr>
                </a:tc>
              </a:tr>
              <a:tr h="10168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325755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1st Installment on </a:t>
                      </a:r>
                      <a:r>
                        <a:rPr dirty="0" sz="1800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15" b="1">
                          <a:latin typeface="Cambria"/>
                          <a:cs typeface="Cambria"/>
                        </a:rPr>
                        <a:t>Advance(Upfront</a:t>
                      </a:r>
                      <a:r>
                        <a:rPr dirty="0" sz="1800" spc="-6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10" b="1">
                          <a:latin typeface="Cambria"/>
                          <a:cs typeface="Cambria"/>
                        </a:rPr>
                        <a:t>payment</a:t>
                      </a:r>
                      <a:r>
                        <a:rPr dirty="0" sz="1800" spc="-10">
                          <a:latin typeface="Cambria"/>
                          <a:cs typeface="Cambria"/>
                        </a:rPr>
                        <a:t>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381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ED6E7"/>
                    </a:solidFill>
                  </a:tcPr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 marL="49530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25%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ED6E7"/>
                    </a:solidFill>
                  </a:tcPr>
                </a:tc>
              </a:tr>
              <a:tr h="4051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2nd</a:t>
                      </a:r>
                      <a:r>
                        <a:rPr dirty="0" sz="18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Installment</a:t>
                      </a:r>
                      <a:r>
                        <a:rPr dirty="0" sz="18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on</a:t>
                      </a:r>
                      <a:r>
                        <a:rPr dirty="0" sz="18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Design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10922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D6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D6E7"/>
                    </a:solidFill>
                  </a:tcPr>
                </a:tc>
              </a:tr>
              <a:tr h="418464">
                <a:tc>
                  <a:txBody>
                    <a:bodyPr/>
                    <a:lstStyle/>
                    <a:p>
                      <a:pPr>
                        <a:lnSpc>
                          <a:spcPts val="1989"/>
                        </a:lnSpc>
                      </a:pPr>
                      <a:r>
                        <a:rPr dirty="0" sz="1800" spc="-20" b="1">
                          <a:latin typeface="Cambria"/>
                          <a:cs typeface="Cambria"/>
                        </a:rPr>
                        <a:t>Approval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D6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ts val="1889"/>
                        </a:lnSpc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25%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D6E7"/>
                    </a:solidFill>
                  </a:tcPr>
                </a:tc>
              </a:tr>
              <a:tr h="412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800" spc="-15" b="1">
                          <a:latin typeface="Cambria"/>
                          <a:cs typeface="Cambria"/>
                        </a:rPr>
                        <a:t>3rd</a:t>
                      </a:r>
                      <a:r>
                        <a:rPr dirty="0" sz="18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Installment</a:t>
                      </a:r>
                      <a:r>
                        <a:rPr dirty="0" sz="18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on</a:t>
                      </a:r>
                      <a:r>
                        <a:rPr dirty="0" sz="1800" spc="-20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10" b="1">
                          <a:latin typeface="Cambria"/>
                          <a:cs typeface="Cambria"/>
                        </a:rPr>
                        <a:t>Prototype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10985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D6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D6E7"/>
                    </a:solidFill>
                  </a:tcPr>
                </a:tc>
              </a:tr>
              <a:tr h="440690">
                <a:tc>
                  <a:txBody>
                    <a:bodyPr/>
                    <a:lstStyle/>
                    <a:p>
                      <a:pPr>
                        <a:lnSpc>
                          <a:spcPts val="1939"/>
                        </a:lnSpc>
                      </a:pPr>
                      <a:r>
                        <a:rPr dirty="0" sz="1800" spc="-20" b="1">
                          <a:latin typeface="Cambria"/>
                          <a:cs typeface="Cambria"/>
                        </a:rPr>
                        <a:t>Approval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D6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96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25%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D6E7"/>
                    </a:solidFill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4th</a:t>
                      </a:r>
                      <a:r>
                        <a:rPr dirty="0" sz="18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Installment</a:t>
                      </a:r>
                      <a:r>
                        <a:rPr dirty="0" sz="18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on</a:t>
                      </a:r>
                      <a:r>
                        <a:rPr dirty="0" sz="18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70%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8128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D6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D6E7"/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>
                        <a:lnSpc>
                          <a:spcPts val="1939"/>
                        </a:lnSpc>
                      </a:pPr>
                      <a:r>
                        <a:rPr dirty="0" sz="1800" spc="-10" b="1">
                          <a:latin typeface="Cambria"/>
                          <a:cs typeface="Cambria"/>
                        </a:rPr>
                        <a:t>completion</a:t>
                      </a:r>
                      <a:r>
                        <a:rPr dirty="0" sz="1800" spc="-1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1800" spc="-10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15" b="1">
                          <a:latin typeface="Cambria"/>
                          <a:cs typeface="Cambria"/>
                        </a:rPr>
                        <a:t>development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D6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969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25%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990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D6E7"/>
                    </a:solidFill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5th</a:t>
                      </a:r>
                      <a:r>
                        <a:rPr dirty="0" sz="18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Installment</a:t>
                      </a:r>
                      <a:r>
                        <a:rPr dirty="0" sz="18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on</a:t>
                      </a:r>
                      <a:r>
                        <a:rPr dirty="0" sz="1800" spc="-25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5" b="1">
                          <a:latin typeface="Cambria"/>
                          <a:cs typeface="Cambria"/>
                        </a:rPr>
                        <a:t>Final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46355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D6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ED6E7"/>
                    </a:solidFill>
                  </a:tcPr>
                </a:tc>
              </a:tr>
              <a:tr h="458211">
                <a:tc>
                  <a:txBody>
                    <a:bodyPr/>
                    <a:lstStyle/>
                    <a:p>
                      <a:pPr>
                        <a:lnSpc>
                          <a:spcPts val="1939"/>
                        </a:lnSpc>
                      </a:pPr>
                      <a:r>
                        <a:rPr dirty="0" sz="1800" spc="-10" b="1">
                          <a:latin typeface="Cambria"/>
                          <a:cs typeface="Cambria"/>
                        </a:rPr>
                        <a:t>project</a:t>
                      </a:r>
                      <a:r>
                        <a:rPr dirty="0" sz="1800" spc="-30" b="1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800" spc="-20" b="1">
                          <a:latin typeface="Cambria"/>
                          <a:cs typeface="Cambria"/>
                        </a:rPr>
                        <a:t>delivery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7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9969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sz="1800" spc="-5" b="1">
                          <a:latin typeface="Cambria"/>
                          <a:cs typeface="Cambria"/>
                        </a:rPr>
                        <a:t>25%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B="0" marT="168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7"/>
                    </a:solidFill>
                  </a:tcPr>
                </a:tc>
              </a:tr>
              <a:tr h="365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6E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>
                <a:solidFill>
                  <a:srgbClr val="000000"/>
                </a:solidFill>
              </a:rPr>
              <a:t>votivetech.com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52260" y="7273288"/>
            <a:ext cx="429196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0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Email:</a:t>
            </a:r>
            <a:r>
              <a:rPr dirty="0" sz="1400" spc="-10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u="heavy" sz="1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2"/>
              </a:rPr>
              <a:t>votive.techs@gmail.com</a:t>
            </a:r>
            <a:r>
              <a:rPr dirty="0" sz="140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10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Call:</a:t>
            </a:r>
            <a:r>
              <a:rPr dirty="0" sz="1400" spc="-1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+91</a:t>
            </a:r>
            <a:r>
              <a:rPr dirty="0" sz="1400" spc="-10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1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093" y="1327467"/>
            <a:ext cx="9372600" cy="219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Cambria"/>
                <a:cs typeface="Cambria"/>
              </a:rPr>
              <a:t>The</a:t>
            </a:r>
            <a:r>
              <a:rPr dirty="0" sz="1500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following</a:t>
            </a:r>
            <a:r>
              <a:rPr dirty="0" sz="1500" spc="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items</a:t>
            </a:r>
            <a:r>
              <a:rPr dirty="0" sz="1500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are</a:t>
            </a:r>
            <a:r>
              <a:rPr dirty="0" sz="1500" spc="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not</a:t>
            </a:r>
            <a:r>
              <a:rPr dirty="0" sz="1500" spc="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included</a:t>
            </a:r>
            <a:r>
              <a:rPr dirty="0" sz="150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in</a:t>
            </a:r>
            <a:r>
              <a:rPr dirty="0" sz="1500" spc="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the</a:t>
            </a:r>
            <a:r>
              <a:rPr dirty="0" sz="150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price</a:t>
            </a:r>
            <a:r>
              <a:rPr dirty="0" sz="1500" spc="5">
                <a:latin typeface="Cambria"/>
                <a:cs typeface="Cambria"/>
              </a:rPr>
              <a:t> </a:t>
            </a:r>
            <a:r>
              <a:rPr dirty="0" sz="1500" spc="-15">
                <a:latin typeface="Cambria"/>
                <a:cs typeface="Cambria"/>
              </a:rPr>
              <a:t>given</a:t>
            </a:r>
            <a:r>
              <a:rPr dirty="0" sz="1500" spc="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in</a:t>
            </a:r>
            <a:r>
              <a:rPr dirty="0" sz="150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this</a:t>
            </a:r>
            <a:r>
              <a:rPr dirty="0" sz="1500" spc="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estimate</a:t>
            </a:r>
            <a:r>
              <a:rPr dirty="0" sz="1500" spc="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unless</a:t>
            </a:r>
            <a:r>
              <a:rPr dirty="0" sz="1500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specifically</a:t>
            </a:r>
            <a:r>
              <a:rPr dirty="0" sz="1500" spc="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noted</a:t>
            </a:r>
            <a:r>
              <a:rPr dirty="0" sz="150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in</a:t>
            </a:r>
            <a:r>
              <a:rPr dirty="0" sz="1500" spc="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the</a:t>
            </a:r>
            <a:r>
              <a:rPr dirty="0" sz="1500" spc="5">
                <a:latin typeface="Cambria"/>
                <a:cs typeface="Cambria"/>
              </a:rPr>
              <a:t> </a:t>
            </a:r>
            <a:r>
              <a:rPr dirty="0" sz="1500" spc="-15">
                <a:latin typeface="Cambria"/>
                <a:cs typeface="Cambria"/>
              </a:rPr>
              <a:t>‘Deliverables’ </a:t>
            </a:r>
            <a:r>
              <a:rPr dirty="0" sz="1500" spc="-1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section</a:t>
            </a:r>
            <a:r>
              <a:rPr dirty="0" sz="1500" spc="-1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of this</a:t>
            </a:r>
            <a:r>
              <a:rPr dirty="0" sz="1500" spc="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proposal: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mbria"/>
              <a:cs typeface="Cambria"/>
            </a:endParaRPr>
          </a:p>
          <a:p>
            <a:pPr marL="28575" indent="-16510">
              <a:lnSpc>
                <a:spcPct val="100000"/>
              </a:lnSpc>
              <a:buSzPts val="100"/>
              <a:buFont typeface="Arial MT"/>
              <a:buChar char="●"/>
              <a:tabLst>
                <a:tab pos="29209" algn="l"/>
              </a:tabLst>
            </a:pPr>
            <a:r>
              <a:rPr dirty="0" sz="1500" spc="-15">
                <a:latin typeface="Cambria"/>
                <a:cs typeface="Cambria"/>
              </a:rPr>
              <a:t>Written</a:t>
            </a:r>
            <a:r>
              <a:rPr dirty="0" sz="1500" spc="-2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content</a:t>
            </a:r>
            <a:endParaRPr sz="1500">
              <a:latin typeface="Cambria"/>
              <a:cs typeface="Cambria"/>
            </a:endParaRPr>
          </a:p>
          <a:p>
            <a:pPr marL="28575" indent="-16510">
              <a:lnSpc>
                <a:spcPct val="100000"/>
              </a:lnSpc>
              <a:spcBef>
                <a:spcPts val="100"/>
              </a:spcBef>
              <a:buSzPts val="100"/>
              <a:buFont typeface="Arial MT"/>
              <a:buChar char="●"/>
              <a:tabLst>
                <a:tab pos="29209" algn="l"/>
              </a:tabLst>
            </a:pPr>
            <a:r>
              <a:rPr dirty="0" sz="1500" spc="-5">
                <a:latin typeface="Cambria"/>
                <a:cs typeface="Cambria"/>
              </a:rPr>
              <a:t>Flash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or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animation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of</a:t>
            </a:r>
            <a:r>
              <a:rPr dirty="0" sz="1500" spc="-15">
                <a:latin typeface="Cambria"/>
                <a:cs typeface="Cambria"/>
              </a:rPr>
              <a:t> any </a:t>
            </a:r>
            <a:r>
              <a:rPr dirty="0" sz="1500" spc="-5">
                <a:latin typeface="Cambria"/>
                <a:cs typeface="Cambria"/>
              </a:rPr>
              <a:t>type</a:t>
            </a:r>
            <a:endParaRPr sz="1500">
              <a:latin typeface="Cambria"/>
              <a:cs typeface="Cambria"/>
            </a:endParaRPr>
          </a:p>
          <a:p>
            <a:pPr marL="28575" indent="-16510">
              <a:lnSpc>
                <a:spcPct val="100000"/>
              </a:lnSpc>
              <a:spcBef>
                <a:spcPts val="200"/>
              </a:spcBef>
              <a:buSzPts val="100"/>
              <a:buFont typeface="Arial MT"/>
              <a:buChar char="●"/>
              <a:tabLst>
                <a:tab pos="29209" algn="l"/>
              </a:tabLst>
            </a:pPr>
            <a:r>
              <a:rPr dirty="0" sz="1500" spc="-10">
                <a:latin typeface="Cambria"/>
                <a:cs typeface="Cambria"/>
              </a:rPr>
              <a:t>Illustration </a:t>
            </a:r>
            <a:r>
              <a:rPr dirty="0" sz="1500" spc="-5">
                <a:latin typeface="Cambria"/>
                <a:cs typeface="Cambria"/>
              </a:rPr>
              <a:t>or</a:t>
            </a:r>
            <a:r>
              <a:rPr dirty="0" sz="1500" spc="-10">
                <a:latin typeface="Cambria"/>
                <a:cs typeface="Cambria"/>
              </a:rPr>
              <a:t> photo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retouching</a:t>
            </a:r>
            <a:endParaRPr sz="1500">
              <a:latin typeface="Cambria"/>
              <a:cs typeface="Cambria"/>
            </a:endParaRPr>
          </a:p>
          <a:p>
            <a:pPr marL="28575" indent="-16510">
              <a:lnSpc>
                <a:spcPct val="100000"/>
              </a:lnSpc>
              <a:spcBef>
                <a:spcPts val="200"/>
              </a:spcBef>
              <a:buSzPts val="100"/>
              <a:buFont typeface="Arial MT"/>
              <a:buChar char="●"/>
              <a:tabLst>
                <a:tab pos="29209" algn="l"/>
              </a:tabLst>
            </a:pPr>
            <a:r>
              <a:rPr dirty="0" sz="1500" spc="-10">
                <a:latin typeface="Cambria"/>
                <a:cs typeface="Cambria"/>
              </a:rPr>
              <a:t>Audio/Video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editing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or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authoring</a:t>
            </a:r>
            <a:endParaRPr sz="1500">
              <a:latin typeface="Cambria"/>
              <a:cs typeface="Cambria"/>
            </a:endParaRPr>
          </a:p>
          <a:p>
            <a:pPr marL="28575" indent="-16510">
              <a:lnSpc>
                <a:spcPct val="100000"/>
              </a:lnSpc>
              <a:spcBef>
                <a:spcPts val="200"/>
              </a:spcBef>
              <a:buSzPts val="100"/>
              <a:buFont typeface="Arial MT"/>
              <a:buChar char="●"/>
              <a:tabLst>
                <a:tab pos="29209" algn="l"/>
              </a:tabLst>
            </a:pPr>
            <a:r>
              <a:rPr dirty="0" sz="1500" spc="-10">
                <a:latin typeface="Cambria"/>
                <a:cs typeface="Cambria"/>
              </a:rPr>
              <a:t>Product</a:t>
            </a:r>
            <a:r>
              <a:rPr dirty="0" sz="1500" spc="-40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photography</a:t>
            </a:r>
            <a:endParaRPr sz="1500">
              <a:latin typeface="Cambria"/>
              <a:cs typeface="Cambria"/>
            </a:endParaRPr>
          </a:p>
          <a:p>
            <a:pPr marL="28575" indent="-16510">
              <a:lnSpc>
                <a:spcPct val="100000"/>
              </a:lnSpc>
              <a:spcBef>
                <a:spcPts val="200"/>
              </a:spcBef>
              <a:buSzPts val="100"/>
              <a:buFont typeface="Arial MT"/>
              <a:buChar char="●"/>
              <a:tabLst>
                <a:tab pos="29209" algn="l"/>
              </a:tabLst>
            </a:pPr>
            <a:r>
              <a:rPr dirty="0" sz="1500" spc="-10">
                <a:latin typeface="Cambria"/>
                <a:cs typeface="Cambria"/>
              </a:rPr>
              <a:t>Paid</a:t>
            </a:r>
            <a:r>
              <a:rPr dirty="0" sz="1500" spc="-4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Plugging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080625" cy="990600"/>
          </a:xfrm>
          <a:custGeom>
            <a:avLst/>
            <a:gdLst/>
            <a:ahLst/>
            <a:cxnLst/>
            <a:rect l="l" t="t" r="r" b="b"/>
            <a:pathLst>
              <a:path w="10080625" h="990600">
                <a:moveTo>
                  <a:pt x="10080624" y="990599"/>
                </a:moveTo>
                <a:lnTo>
                  <a:pt x="0" y="990599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990599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75" y="175386"/>
            <a:ext cx="26777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EXCEPTIONS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7158036"/>
            <a:ext cx="10080625" cy="398780"/>
          </a:xfrm>
          <a:custGeom>
            <a:avLst/>
            <a:gdLst/>
            <a:ahLst/>
            <a:cxnLst/>
            <a:rect l="l" t="t" r="r" b="b"/>
            <a:pathLst>
              <a:path w="10080625" h="398779">
                <a:moveTo>
                  <a:pt x="10080624" y="398463"/>
                </a:moveTo>
                <a:lnTo>
                  <a:pt x="0" y="398463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39846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55925" y="7250305"/>
            <a:ext cx="439229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57" y="1052829"/>
            <a:ext cx="4409440" cy="299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dirty="0" sz="1500" spc="-45">
                <a:latin typeface="Cambria"/>
                <a:cs typeface="Cambria"/>
              </a:rPr>
              <a:t>We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will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provide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15">
                <a:latin typeface="Cambria"/>
                <a:cs typeface="Cambria"/>
              </a:rPr>
              <a:t>you </a:t>
            </a:r>
            <a:r>
              <a:rPr dirty="0" sz="1500" spc="-5">
                <a:latin typeface="Cambria"/>
                <a:cs typeface="Cambria"/>
              </a:rPr>
              <a:t>additional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services: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mbria"/>
              <a:cs typeface="Cambria"/>
            </a:endParaRPr>
          </a:p>
          <a:p>
            <a:pPr marL="24130" indent="-12065">
              <a:lnSpc>
                <a:spcPct val="100000"/>
              </a:lnSpc>
              <a:buSzPts val="100"/>
              <a:buChar char="•"/>
              <a:tabLst>
                <a:tab pos="24765" algn="l"/>
              </a:tabLst>
            </a:pPr>
            <a:r>
              <a:rPr dirty="0" sz="1500">
                <a:latin typeface="Cambria"/>
                <a:cs typeface="Cambria"/>
              </a:rPr>
              <a:t>-</a:t>
            </a:r>
            <a:r>
              <a:rPr dirty="0" sz="1500" spc="-10">
                <a:latin typeface="Cambria"/>
                <a:cs typeface="Cambria"/>
              </a:rPr>
              <a:t> Project</a:t>
            </a:r>
            <a:r>
              <a:rPr dirty="0" sz="1500" spc="-5">
                <a:latin typeface="Cambria"/>
                <a:cs typeface="Cambria"/>
              </a:rPr>
              <a:t> Planning</a:t>
            </a:r>
            <a:r>
              <a:rPr dirty="0" sz="1500" spc="-1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and Sprint</a:t>
            </a:r>
            <a:r>
              <a:rPr dirty="0" sz="1500" spc="-10">
                <a:latin typeface="Cambria"/>
                <a:cs typeface="Cambria"/>
              </a:rPr>
              <a:t> Development.</a:t>
            </a:r>
            <a:endParaRPr sz="1500">
              <a:latin typeface="Cambria"/>
              <a:cs typeface="Cambria"/>
            </a:endParaRPr>
          </a:p>
          <a:p>
            <a:pPr marL="24130" indent="-12065">
              <a:lnSpc>
                <a:spcPct val="100000"/>
              </a:lnSpc>
              <a:buSzPts val="100"/>
              <a:buChar char="•"/>
              <a:tabLst>
                <a:tab pos="24765" algn="l"/>
              </a:tabLst>
            </a:pPr>
            <a:r>
              <a:rPr dirty="0" sz="1500">
                <a:latin typeface="Cambria"/>
                <a:cs typeface="Cambria"/>
              </a:rPr>
              <a:t>-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Unlimited revisions </a:t>
            </a:r>
            <a:r>
              <a:rPr dirty="0" sz="1500" spc="-5">
                <a:latin typeface="Cambria"/>
                <a:cs typeface="Cambria"/>
              </a:rPr>
              <a:t>in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design.</a:t>
            </a:r>
            <a:endParaRPr sz="1500">
              <a:latin typeface="Cambria"/>
              <a:cs typeface="Cambria"/>
            </a:endParaRPr>
          </a:p>
          <a:p>
            <a:pPr marL="24130" indent="-12065">
              <a:lnSpc>
                <a:spcPct val="100000"/>
              </a:lnSpc>
              <a:buSzPts val="100"/>
              <a:buChar char="•"/>
              <a:tabLst>
                <a:tab pos="24765" algn="l"/>
              </a:tabLst>
            </a:pPr>
            <a:r>
              <a:rPr dirty="0" sz="1500">
                <a:latin typeface="Cambria"/>
                <a:cs typeface="Cambria"/>
              </a:rPr>
              <a:t>-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25">
                <a:latin typeface="Cambria"/>
                <a:cs typeface="Cambria"/>
              </a:rPr>
              <a:t>Testing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and</a:t>
            </a:r>
            <a:r>
              <a:rPr dirty="0" sz="1500" spc="-20">
                <a:latin typeface="Cambria"/>
                <a:cs typeface="Cambria"/>
              </a:rPr>
              <a:t> QA.</a:t>
            </a:r>
            <a:endParaRPr sz="1500">
              <a:latin typeface="Cambria"/>
              <a:cs typeface="Cambria"/>
            </a:endParaRPr>
          </a:p>
          <a:p>
            <a:pPr marL="24130" indent="-12065">
              <a:lnSpc>
                <a:spcPct val="100000"/>
              </a:lnSpc>
              <a:buSzPts val="100"/>
              <a:buChar char="•"/>
              <a:tabLst>
                <a:tab pos="24765" algn="l"/>
              </a:tabLst>
            </a:pPr>
            <a:r>
              <a:rPr dirty="0" sz="1500">
                <a:latin typeface="Cambria"/>
                <a:cs typeface="Cambria"/>
              </a:rPr>
              <a:t>-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Error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free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&amp;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clean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codes.</a:t>
            </a:r>
            <a:endParaRPr sz="1500">
              <a:latin typeface="Cambria"/>
              <a:cs typeface="Cambria"/>
            </a:endParaRPr>
          </a:p>
          <a:p>
            <a:pPr marL="24130" indent="-12065">
              <a:lnSpc>
                <a:spcPct val="100000"/>
              </a:lnSpc>
              <a:buSzPts val="100"/>
              <a:buChar char="•"/>
              <a:tabLst>
                <a:tab pos="24765" algn="l"/>
              </a:tabLst>
            </a:pPr>
            <a:r>
              <a:rPr dirty="0" sz="1500">
                <a:latin typeface="Cambria"/>
                <a:cs typeface="Cambria"/>
              </a:rPr>
              <a:t>-</a:t>
            </a:r>
            <a:r>
              <a:rPr dirty="0" sz="1500" spc="-25">
                <a:latin typeface="Cambria"/>
                <a:cs typeface="Cambria"/>
              </a:rPr>
              <a:t> </a:t>
            </a:r>
            <a:r>
              <a:rPr dirty="0" sz="1500" spc="-15">
                <a:latin typeface="Cambria"/>
                <a:cs typeface="Cambria"/>
              </a:rPr>
              <a:t>Fully</a:t>
            </a:r>
            <a:r>
              <a:rPr dirty="0" sz="1500" spc="-2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SEO</a:t>
            </a:r>
            <a:r>
              <a:rPr dirty="0" sz="1500" spc="-25">
                <a:latin typeface="Cambria"/>
                <a:cs typeface="Cambria"/>
              </a:rPr>
              <a:t> Friendly.</a:t>
            </a:r>
            <a:endParaRPr sz="1500">
              <a:latin typeface="Cambria"/>
              <a:cs typeface="Cambria"/>
            </a:endParaRPr>
          </a:p>
          <a:p>
            <a:pPr marL="23495" marR="5080" indent="-11430">
              <a:lnSpc>
                <a:spcPct val="100000"/>
              </a:lnSpc>
              <a:buSzPts val="100"/>
              <a:buChar char="•"/>
              <a:tabLst>
                <a:tab pos="24765" algn="l"/>
              </a:tabLst>
            </a:pPr>
            <a:r>
              <a:rPr dirty="0" sz="1500">
                <a:latin typeface="Cambria"/>
                <a:cs typeface="Cambria"/>
              </a:rPr>
              <a:t>- </a:t>
            </a:r>
            <a:r>
              <a:rPr dirty="0" sz="1500" spc="-10">
                <a:latin typeface="Cambria"/>
                <a:cs typeface="Cambria"/>
              </a:rPr>
              <a:t>Easy to </a:t>
            </a:r>
            <a:r>
              <a:rPr dirty="0" sz="1500" spc="-5">
                <a:latin typeface="Cambria"/>
                <a:cs typeface="Cambria"/>
              </a:rPr>
              <a:t>use and </a:t>
            </a:r>
            <a:r>
              <a:rPr dirty="0" sz="1500" spc="-10">
                <a:latin typeface="Cambria"/>
                <a:cs typeface="Cambria"/>
              </a:rPr>
              <a:t>navigate, </a:t>
            </a:r>
            <a:r>
              <a:rPr dirty="0" sz="1500" spc="-15">
                <a:latin typeface="Cambria"/>
                <a:cs typeface="Cambria"/>
              </a:rPr>
              <a:t>you </a:t>
            </a:r>
            <a:r>
              <a:rPr dirty="0" sz="1500" spc="-5">
                <a:latin typeface="Cambria"/>
                <a:cs typeface="Cambria"/>
              </a:rPr>
              <a:t>will </a:t>
            </a:r>
            <a:r>
              <a:rPr dirty="0" sz="1500" spc="-10">
                <a:latin typeface="Cambria"/>
                <a:cs typeface="Cambria"/>
              </a:rPr>
              <a:t>easily </a:t>
            </a:r>
            <a:r>
              <a:rPr dirty="0" sz="1500" spc="-5">
                <a:latin typeface="Cambria"/>
                <a:cs typeface="Cambria"/>
              </a:rPr>
              <a:t>add/edit the </a:t>
            </a:r>
            <a:r>
              <a:rPr dirty="0" sz="1500" spc="-32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content.</a:t>
            </a:r>
            <a:endParaRPr sz="1500">
              <a:latin typeface="Cambria"/>
              <a:cs typeface="Cambria"/>
            </a:endParaRPr>
          </a:p>
          <a:p>
            <a:pPr marL="24130" indent="-12065">
              <a:lnSpc>
                <a:spcPct val="100000"/>
              </a:lnSpc>
              <a:buSzPts val="100"/>
              <a:buChar char="•"/>
              <a:tabLst>
                <a:tab pos="24765" algn="l"/>
              </a:tabLst>
            </a:pPr>
            <a:r>
              <a:rPr dirty="0" sz="1500">
                <a:latin typeface="Cambria"/>
                <a:cs typeface="Cambria"/>
              </a:rPr>
              <a:t>-</a:t>
            </a:r>
            <a:r>
              <a:rPr dirty="0" sz="1500" spc="-25">
                <a:latin typeface="Cambria"/>
                <a:cs typeface="Cambria"/>
              </a:rPr>
              <a:t> </a:t>
            </a:r>
            <a:r>
              <a:rPr dirty="0" sz="1500" spc="-15">
                <a:latin typeface="Cambria"/>
                <a:cs typeface="Cambria"/>
              </a:rPr>
              <a:t>Free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of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cost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Deployment.</a:t>
            </a:r>
            <a:endParaRPr sz="1500">
              <a:latin typeface="Cambria"/>
              <a:cs typeface="Cambria"/>
            </a:endParaRPr>
          </a:p>
          <a:p>
            <a:pPr marL="24130" indent="-12065">
              <a:lnSpc>
                <a:spcPct val="100000"/>
              </a:lnSpc>
              <a:buSzPts val="100"/>
              <a:buChar char="•"/>
              <a:tabLst>
                <a:tab pos="24765" algn="l"/>
              </a:tabLst>
            </a:pPr>
            <a:r>
              <a:rPr dirty="0" sz="1500">
                <a:latin typeface="Cambria"/>
                <a:cs typeface="Cambria"/>
              </a:rPr>
              <a:t>-</a:t>
            </a:r>
            <a:r>
              <a:rPr dirty="0" sz="1500" spc="-2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Support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after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deployment.</a:t>
            </a:r>
            <a:endParaRPr sz="1500">
              <a:latin typeface="Cambria"/>
              <a:cs typeface="Cambria"/>
            </a:endParaRPr>
          </a:p>
          <a:p>
            <a:pPr marL="24130" indent="-12065">
              <a:lnSpc>
                <a:spcPct val="100000"/>
              </a:lnSpc>
              <a:buSzPts val="100"/>
              <a:buChar char="•"/>
              <a:tabLst>
                <a:tab pos="24765" algn="l"/>
              </a:tabLst>
            </a:pPr>
            <a:r>
              <a:rPr dirty="0" sz="1500">
                <a:latin typeface="Cambria"/>
                <a:cs typeface="Cambria"/>
              </a:rPr>
              <a:t>-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Post Deployment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support</a:t>
            </a:r>
            <a:r>
              <a:rPr dirty="0" sz="1500" spc="-10">
                <a:latin typeface="Cambria"/>
                <a:cs typeface="Cambria"/>
              </a:rPr>
              <a:t> </a:t>
            </a:r>
            <a:r>
              <a:rPr dirty="0" sz="1500" spc="-15">
                <a:latin typeface="Cambria"/>
                <a:cs typeface="Cambria"/>
              </a:rPr>
              <a:t>Free </a:t>
            </a:r>
            <a:r>
              <a:rPr dirty="0" sz="1500" spc="-5">
                <a:latin typeface="Cambria"/>
                <a:cs typeface="Cambria"/>
              </a:rPr>
              <a:t>of</a:t>
            </a:r>
            <a:r>
              <a:rPr dirty="0" sz="1500" spc="-10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cost.</a:t>
            </a:r>
            <a:endParaRPr sz="1500">
              <a:latin typeface="Cambria"/>
              <a:cs typeface="Cambria"/>
            </a:endParaRPr>
          </a:p>
          <a:p>
            <a:pPr marL="24130" indent="-12065">
              <a:lnSpc>
                <a:spcPct val="100000"/>
              </a:lnSpc>
              <a:buSzPts val="100"/>
              <a:buChar char="•"/>
              <a:tabLst>
                <a:tab pos="24765" algn="l"/>
              </a:tabLst>
            </a:pPr>
            <a:r>
              <a:rPr dirty="0" sz="1500">
                <a:latin typeface="Cambria"/>
                <a:cs typeface="Cambria"/>
              </a:rPr>
              <a:t>-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Satisfaction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guarantees.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080625" cy="990600"/>
          </a:xfrm>
          <a:custGeom>
            <a:avLst/>
            <a:gdLst/>
            <a:ahLst/>
            <a:cxnLst/>
            <a:rect l="l" t="t" r="r" b="b"/>
            <a:pathLst>
              <a:path w="10080625" h="990600">
                <a:moveTo>
                  <a:pt x="10080624" y="990599"/>
                </a:moveTo>
                <a:lnTo>
                  <a:pt x="0" y="990599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990599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75" y="175386"/>
            <a:ext cx="48355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ADDITIONAL</a:t>
            </a:r>
            <a:r>
              <a:rPr dirty="0" spc="-70"/>
              <a:t> </a:t>
            </a:r>
            <a:r>
              <a:rPr dirty="0" spc="-25"/>
              <a:t>SERVICES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7158036"/>
            <a:ext cx="10080625" cy="398780"/>
          </a:xfrm>
          <a:custGeom>
            <a:avLst/>
            <a:gdLst/>
            <a:ahLst/>
            <a:cxnLst/>
            <a:rect l="l" t="t" r="r" b="b"/>
            <a:pathLst>
              <a:path w="10080625" h="398779">
                <a:moveTo>
                  <a:pt x="10080624" y="398463"/>
                </a:moveTo>
                <a:lnTo>
                  <a:pt x="0" y="398463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39846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55925" y="7250305"/>
            <a:ext cx="439229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34" y="1327975"/>
            <a:ext cx="9929495" cy="493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20" marR="11239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mbria"/>
                <a:cs typeface="Cambria"/>
              </a:rPr>
              <a:t>The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following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items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are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what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our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team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will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assume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be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true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beginning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of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any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project.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If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any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of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following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information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is 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NOT</a:t>
            </a:r>
            <a:r>
              <a:rPr dirty="0" sz="1400" spc="-5">
                <a:latin typeface="Cambria"/>
                <a:cs typeface="Cambria"/>
              </a:rPr>
              <a:t> true,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or unclear please </a:t>
            </a:r>
            <a:r>
              <a:rPr dirty="0" sz="1400" spc="-15">
                <a:latin typeface="Cambria"/>
                <a:cs typeface="Cambria"/>
              </a:rPr>
              <a:t>don’t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hesitate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 spc="-5">
                <a:latin typeface="Cambria"/>
                <a:cs typeface="Cambria"/>
              </a:rPr>
              <a:t> discuss it with us.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marL="20955" indent="-8890">
              <a:lnSpc>
                <a:spcPct val="100000"/>
              </a:lnSpc>
              <a:buFont typeface="Arial MT"/>
              <a:buChar char="●"/>
              <a:tabLst>
                <a:tab pos="21590" algn="l"/>
              </a:tabLst>
            </a:pPr>
            <a:r>
              <a:rPr dirty="0" sz="1400" spc="-5">
                <a:latin typeface="Cambria"/>
                <a:cs typeface="Cambria"/>
              </a:rPr>
              <a:t>The client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clearly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understands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our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process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as outlined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in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this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proposal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agrees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follow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these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steps.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●"/>
            </a:pPr>
            <a:endParaRPr sz="1400">
              <a:latin typeface="Cambria"/>
              <a:cs typeface="Cambria"/>
            </a:endParaRPr>
          </a:p>
          <a:p>
            <a:pPr marL="20320" marR="678180" indent="-8255">
              <a:lnSpc>
                <a:spcPct val="100000"/>
              </a:lnSpc>
              <a:buFont typeface="Arial MT"/>
              <a:buChar char="●"/>
              <a:tabLst>
                <a:tab pos="21590" algn="l"/>
              </a:tabLst>
            </a:pPr>
            <a:r>
              <a:rPr dirty="0" sz="1400" spc="-5">
                <a:latin typeface="Cambria"/>
                <a:cs typeface="Cambria"/>
              </a:rPr>
              <a:t>If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client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providing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their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own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content,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they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agree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deliver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it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our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team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after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editing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it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internally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complete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as 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possible.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●"/>
            </a:pPr>
            <a:endParaRPr sz="1400">
              <a:latin typeface="Cambria"/>
              <a:cs typeface="Cambria"/>
            </a:endParaRPr>
          </a:p>
          <a:p>
            <a:pPr marL="20320" marR="84455" indent="-8255">
              <a:lnSpc>
                <a:spcPct val="100000"/>
              </a:lnSpc>
              <a:buFont typeface="Arial MT"/>
              <a:buChar char="●"/>
              <a:tabLst>
                <a:tab pos="21590" algn="l"/>
              </a:tabLst>
            </a:pPr>
            <a:r>
              <a:rPr dirty="0" sz="1400" spc="-5">
                <a:latin typeface="Cambria"/>
                <a:cs typeface="Cambria"/>
              </a:rPr>
              <a:t>Prior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 spc="-5">
                <a:latin typeface="Cambria"/>
                <a:cs typeface="Cambria"/>
              </a:rPr>
              <a:t> sending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it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30">
                <a:latin typeface="Cambria"/>
                <a:cs typeface="Cambria"/>
              </a:rPr>
              <a:t>Votive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Technologies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PVT </a:t>
            </a:r>
            <a:r>
              <a:rPr dirty="0" sz="1400" spc="-50">
                <a:latin typeface="Cambria"/>
                <a:cs typeface="Cambria"/>
              </a:rPr>
              <a:t>LTD,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 client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will </a:t>
            </a:r>
            <a:r>
              <a:rPr dirty="0" sz="1400" spc="-10">
                <a:latin typeface="Cambria"/>
                <a:cs typeface="Cambria"/>
              </a:rPr>
              <a:t>acquire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 </a:t>
            </a:r>
            <a:r>
              <a:rPr dirty="0" sz="1400" spc="-10">
                <a:latin typeface="Cambria"/>
                <a:cs typeface="Cambria"/>
              </a:rPr>
              <a:t>copyright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or consent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 spc="-5">
                <a:latin typeface="Cambria"/>
                <a:cs typeface="Cambria"/>
              </a:rPr>
              <a:t> use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any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photograph, 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illustration,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animation,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font,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written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document,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audio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or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any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other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item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which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may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constitute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someone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else’s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intellectual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20">
                <a:latin typeface="Cambria"/>
                <a:cs typeface="Cambria"/>
              </a:rPr>
              <a:t>property.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●"/>
            </a:pPr>
            <a:endParaRPr sz="1400">
              <a:latin typeface="Cambria"/>
              <a:cs typeface="Cambria"/>
            </a:endParaRPr>
          </a:p>
          <a:p>
            <a:pPr marL="20320" marR="255270" indent="-825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21590" algn="l"/>
              </a:tabLst>
            </a:pPr>
            <a:r>
              <a:rPr dirty="0" sz="1400" spc="-5">
                <a:latin typeface="Cambria"/>
                <a:cs typeface="Cambria"/>
              </a:rPr>
              <a:t>The client will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elect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20">
                <a:latin typeface="Cambria"/>
                <a:cs typeface="Cambria"/>
              </a:rPr>
              <a:t>have</a:t>
            </a:r>
            <a:r>
              <a:rPr dirty="0" sz="1400" spc="-5">
                <a:latin typeface="Cambria"/>
                <a:cs typeface="Cambria"/>
              </a:rPr>
              <a:t> one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member of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their </a:t>
            </a:r>
            <a:r>
              <a:rPr dirty="0" sz="1400" spc="-10">
                <a:latin typeface="Cambria"/>
                <a:cs typeface="Cambria"/>
              </a:rPr>
              <a:t>team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act as the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point of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contact with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30">
                <a:latin typeface="Cambria"/>
                <a:cs typeface="Cambria"/>
              </a:rPr>
              <a:t>Votive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Technologies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PVT </a:t>
            </a:r>
            <a:r>
              <a:rPr dirty="0" sz="1400" spc="-50">
                <a:latin typeface="Cambria"/>
                <a:cs typeface="Cambria"/>
              </a:rPr>
              <a:t>LTD.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In the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case 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where</a:t>
            </a:r>
            <a:r>
              <a:rPr dirty="0" sz="1400" spc="2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there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are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several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decision </a:t>
            </a:r>
            <a:r>
              <a:rPr dirty="0" sz="1400" spc="-10">
                <a:latin typeface="Cambria"/>
                <a:cs typeface="Cambria"/>
              </a:rPr>
              <a:t>makers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on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 client’s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team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this point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of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contact will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compile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all of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their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input and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present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it </a:t>
            </a:r>
            <a:r>
              <a:rPr dirty="0" sz="1400" spc="-10">
                <a:latin typeface="Cambria"/>
                <a:cs typeface="Cambria"/>
              </a:rPr>
              <a:t>to 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30">
                <a:latin typeface="Cambria"/>
                <a:cs typeface="Cambria"/>
              </a:rPr>
              <a:t>Votive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Technologies</a:t>
            </a:r>
            <a:r>
              <a:rPr dirty="0" sz="1400" spc="-5">
                <a:latin typeface="Cambria"/>
                <a:cs typeface="Cambria"/>
              </a:rPr>
              <a:t> PVT </a:t>
            </a:r>
            <a:r>
              <a:rPr dirty="0" sz="1400" spc="-50">
                <a:latin typeface="Cambria"/>
                <a:cs typeface="Cambria"/>
              </a:rPr>
              <a:t>LTD.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●"/>
            </a:pPr>
            <a:endParaRPr sz="1400">
              <a:latin typeface="Cambria"/>
              <a:cs typeface="Cambria"/>
            </a:endParaRPr>
          </a:p>
          <a:p>
            <a:pPr marL="20320" marR="428625" indent="-8255">
              <a:lnSpc>
                <a:spcPct val="100000"/>
              </a:lnSpc>
              <a:buFont typeface="Arial MT"/>
              <a:buChar char="●"/>
              <a:tabLst>
                <a:tab pos="21590" algn="l"/>
              </a:tabLst>
            </a:pPr>
            <a:r>
              <a:rPr dirty="0" sz="1400" spc="-15">
                <a:latin typeface="Cambria"/>
                <a:cs typeface="Cambria"/>
              </a:rPr>
              <a:t>Any </a:t>
            </a:r>
            <a:r>
              <a:rPr dirty="0" sz="1400" spc="-5">
                <a:latin typeface="Cambria"/>
                <a:cs typeface="Cambria"/>
              </a:rPr>
              <a:t>change, adjustment or modification of </a:t>
            </a:r>
            <a:r>
              <a:rPr dirty="0" sz="1400" spc="-15">
                <a:latin typeface="Cambria"/>
                <a:cs typeface="Cambria"/>
              </a:rPr>
              <a:t>any </a:t>
            </a:r>
            <a:r>
              <a:rPr dirty="0" sz="1400" spc="-5">
                <a:latin typeface="Cambria"/>
                <a:cs typeface="Cambria"/>
              </a:rPr>
              <a:t>kind will be </a:t>
            </a:r>
            <a:r>
              <a:rPr dirty="0" sz="1400" spc="-10">
                <a:latin typeface="Cambria"/>
                <a:cs typeface="Cambria"/>
              </a:rPr>
              <a:t>provided to </a:t>
            </a:r>
            <a:r>
              <a:rPr dirty="0" sz="1400" spc="-30">
                <a:latin typeface="Cambria"/>
                <a:cs typeface="Cambria"/>
              </a:rPr>
              <a:t>Votive </a:t>
            </a:r>
            <a:r>
              <a:rPr dirty="0" sz="1400" spc="-15">
                <a:latin typeface="Cambria"/>
                <a:cs typeface="Cambria"/>
              </a:rPr>
              <a:t>Technologies </a:t>
            </a:r>
            <a:r>
              <a:rPr dirty="0" sz="1400" spc="-5">
                <a:latin typeface="Cambria"/>
                <a:cs typeface="Cambria"/>
              </a:rPr>
              <a:t>PVT </a:t>
            </a:r>
            <a:r>
              <a:rPr dirty="0" sz="1400" spc="-50">
                <a:latin typeface="Cambria"/>
                <a:cs typeface="Cambria"/>
              </a:rPr>
              <a:t>LTD</a:t>
            </a:r>
            <a:r>
              <a:rPr dirty="0" sz="1400" spc="-4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in writing either in </a:t>
            </a:r>
            <a:r>
              <a:rPr dirty="0" sz="1400">
                <a:latin typeface="Cambria"/>
                <a:cs typeface="Cambria"/>
              </a:rPr>
              <a:t>a </a:t>
            </a:r>
            <a:r>
              <a:rPr dirty="0" sz="1400" spc="-5">
                <a:latin typeface="Cambria"/>
                <a:cs typeface="Cambria"/>
              </a:rPr>
              <a:t>MS </a:t>
            </a:r>
            <a:r>
              <a:rPr dirty="0" sz="1400" spc="-295">
                <a:latin typeface="Cambria"/>
                <a:cs typeface="Cambria"/>
              </a:rPr>
              <a:t> </a:t>
            </a:r>
            <a:r>
              <a:rPr dirty="0" sz="1400" spc="-30">
                <a:latin typeface="Cambria"/>
                <a:cs typeface="Cambria"/>
              </a:rPr>
              <a:t>Word</a:t>
            </a:r>
            <a:r>
              <a:rPr dirty="0" sz="1400" spc="3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Document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or via email.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●"/>
            </a:pPr>
            <a:endParaRPr sz="1400">
              <a:latin typeface="Cambria"/>
              <a:cs typeface="Cambria"/>
            </a:endParaRPr>
          </a:p>
          <a:p>
            <a:pPr marL="20955" indent="-8890">
              <a:lnSpc>
                <a:spcPct val="100000"/>
              </a:lnSpc>
              <a:buFont typeface="Arial MT"/>
              <a:buChar char="●"/>
              <a:tabLst>
                <a:tab pos="21590" algn="l"/>
              </a:tabLst>
            </a:pPr>
            <a:r>
              <a:rPr dirty="0" sz="1400" spc="-30">
                <a:latin typeface="Cambria"/>
                <a:cs typeface="Cambria"/>
              </a:rPr>
              <a:t>Votive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Technologies</a:t>
            </a:r>
            <a:r>
              <a:rPr dirty="0" sz="1400" spc="-5">
                <a:latin typeface="Cambria"/>
                <a:cs typeface="Cambria"/>
              </a:rPr>
              <a:t> PVT </a:t>
            </a:r>
            <a:r>
              <a:rPr dirty="0" sz="1400" spc="-50">
                <a:latin typeface="Cambria"/>
                <a:cs typeface="Cambria"/>
              </a:rPr>
              <a:t>LTD.</a:t>
            </a:r>
            <a:r>
              <a:rPr dirty="0" sz="1400" spc="5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will </a:t>
            </a:r>
            <a:r>
              <a:rPr dirty="0" sz="1400" spc="-20">
                <a:latin typeface="Cambria"/>
                <a:cs typeface="Cambria"/>
              </a:rPr>
              <a:t>have</a:t>
            </a:r>
            <a:r>
              <a:rPr dirty="0" sz="1400" spc="-5">
                <a:latin typeface="Cambria"/>
                <a:cs typeface="Cambria"/>
              </a:rPr>
              <a:t> access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 spc="-5">
                <a:latin typeface="Cambria"/>
                <a:cs typeface="Cambria"/>
              </a:rPr>
              <a:t> all necessary </a:t>
            </a:r>
            <a:r>
              <a:rPr dirty="0" sz="1400" spc="-10">
                <a:latin typeface="Cambria"/>
                <a:cs typeface="Cambria"/>
              </a:rPr>
              <a:t>servers.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●"/>
            </a:pPr>
            <a:endParaRPr sz="1400">
              <a:latin typeface="Cambria"/>
              <a:cs typeface="Cambria"/>
            </a:endParaRPr>
          </a:p>
          <a:p>
            <a:pPr marL="20320" marR="5080" indent="-8255">
              <a:lnSpc>
                <a:spcPct val="100000"/>
              </a:lnSpc>
              <a:buFont typeface="Arial MT"/>
              <a:buChar char="●"/>
              <a:tabLst>
                <a:tab pos="21590" algn="l"/>
              </a:tabLst>
            </a:pPr>
            <a:r>
              <a:rPr dirty="0" sz="1400" spc="-30">
                <a:latin typeface="Cambria"/>
                <a:cs typeface="Cambria"/>
              </a:rPr>
              <a:t>Votive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Technologies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PVT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0">
                <a:latin typeface="Cambria"/>
                <a:cs typeface="Cambria"/>
              </a:rPr>
              <a:t>LTD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has made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every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effort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clearly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present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all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included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design and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development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services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included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in</a:t>
            </a:r>
            <a:r>
              <a:rPr dirty="0" sz="1400" spc="14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this 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price. If </a:t>
            </a:r>
            <a:r>
              <a:rPr dirty="0" sz="1400" spc="-10">
                <a:latin typeface="Cambria"/>
                <a:cs typeface="Cambria"/>
              </a:rPr>
              <a:t>there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is </a:t>
            </a:r>
            <a:r>
              <a:rPr dirty="0" sz="1400">
                <a:latin typeface="Cambria"/>
                <a:cs typeface="Cambria"/>
              </a:rPr>
              <a:t>a </a:t>
            </a:r>
            <a:r>
              <a:rPr dirty="0" sz="1400" spc="-10">
                <a:latin typeface="Cambria"/>
                <a:cs typeface="Cambria"/>
              </a:rPr>
              <a:t>feature,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20">
                <a:latin typeface="Cambria"/>
                <a:cs typeface="Cambria"/>
              </a:rPr>
              <a:t>technology,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functionality or service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that does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not appear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in this </a:t>
            </a:r>
            <a:r>
              <a:rPr dirty="0" sz="1400">
                <a:latin typeface="Cambria"/>
                <a:cs typeface="Cambria"/>
              </a:rPr>
              <a:t>proposal</a:t>
            </a:r>
            <a:r>
              <a:rPr dirty="0" sz="1400">
                <a:latin typeface="Times New Roman"/>
                <a:cs typeface="Times New Roman"/>
              </a:rPr>
              <a:t>…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Cambria"/>
                <a:cs typeface="Cambria"/>
              </a:rPr>
              <a:t>it is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NOT</a:t>
            </a:r>
            <a:r>
              <a:rPr dirty="0" sz="1400" spc="-5">
                <a:latin typeface="Cambria"/>
                <a:cs typeface="Cambria"/>
              </a:rPr>
              <a:t> included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in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 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estimate</a:t>
            </a:r>
            <a:r>
              <a:rPr dirty="0" sz="1400" spc="-5">
                <a:latin typeface="Cambria"/>
                <a:cs typeface="Cambria"/>
              </a:rPr>
              <a:t> that </a:t>
            </a:r>
            <a:r>
              <a:rPr dirty="0" sz="1400" spc="-15">
                <a:latin typeface="Cambria"/>
                <a:cs typeface="Cambria"/>
              </a:rPr>
              <a:t>we’ve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provided.</a:t>
            </a:r>
            <a:r>
              <a:rPr dirty="0" sz="1400" spc="-5">
                <a:latin typeface="Cambria"/>
                <a:cs typeface="Cambria"/>
              </a:rPr>
              <a:t> Please let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us know prior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 spc="-5">
                <a:latin typeface="Cambria"/>
                <a:cs typeface="Cambria"/>
              </a:rPr>
              <a:t> signing this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document and it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will be </a:t>
            </a:r>
            <a:r>
              <a:rPr dirty="0" sz="1400" spc="-10">
                <a:latin typeface="Cambria"/>
                <a:cs typeface="Cambria"/>
              </a:rPr>
              <a:t>adjusted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20">
                <a:latin typeface="Cambria"/>
                <a:cs typeface="Cambria"/>
              </a:rPr>
              <a:t>accordingly.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080625" cy="990600"/>
          </a:xfrm>
          <a:custGeom>
            <a:avLst/>
            <a:gdLst/>
            <a:ahLst/>
            <a:cxnLst/>
            <a:rect l="l" t="t" r="r" b="b"/>
            <a:pathLst>
              <a:path w="10080625" h="990600">
                <a:moveTo>
                  <a:pt x="10080624" y="990599"/>
                </a:moveTo>
                <a:lnTo>
                  <a:pt x="0" y="990599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990599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75" y="175386"/>
            <a:ext cx="30784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ASSUMPTIONS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7158036"/>
            <a:ext cx="10080625" cy="398780"/>
          </a:xfrm>
          <a:custGeom>
            <a:avLst/>
            <a:gdLst/>
            <a:ahLst/>
            <a:cxnLst/>
            <a:rect l="l" t="t" r="r" b="b"/>
            <a:pathLst>
              <a:path w="10080625" h="398779">
                <a:moveTo>
                  <a:pt x="10080624" y="398463"/>
                </a:moveTo>
                <a:lnTo>
                  <a:pt x="0" y="398463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39846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2725" y="7230299"/>
            <a:ext cx="12115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EDEBE0"/>
                </a:solidFill>
                <a:latin typeface="Arial MT"/>
                <a:cs typeface="Arial MT"/>
              </a:rPr>
              <a:t>votivetech.com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5200" y="7233463"/>
            <a:ext cx="43922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80625" cy="901700"/>
          </a:xfrm>
          <a:custGeom>
            <a:avLst/>
            <a:gdLst/>
            <a:ahLst/>
            <a:cxnLst/>
            <a:rect l="l" t="t" r="r" b="b"/>
            <a:pathLst>
              <a:path w="10080625" h="901700">
                <a:moveTo>
                  <a:pt x="10080624" y="901572"/>
                </a:moveTo>
                <a:lnTo>
                  <a:pt x="0" y="901572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901572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137" y="130936"/>
            <a:ext cx="46329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ENGAGEMENT</a:t>
            </a:r>
            <a:r>
              <a:rPr dirty="0" spc="-55"/>
              <a:t> </a:t>
            </a:r>
            <a:r>
              <a:rPr dirty="0" spc="-5"/>
              <a:t>MODEL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9862" y="1243012"/>
            <a:ext cx="461645" cy="473075"/>
            <a:chOff x="169862" y="1243012"/>
            <a:chExt cx="461645" cy="473075"/>
          </a:xfrm>
        </p:grpSpPr>
        <p:sp>
          <p:nvSpPr>
            <p:cNvPr id="5" name="object 5"/>
            <p:cNvSpPr/>
            <p:nvPr/>
          </p:nvSpPr>
          <p:spPr>
            <a:xfrm>
              <a:off x="174625" y="1247775"/>
              <a:ext cx="452120" cy="463550"/>
            </a:xfrm>
            <a:custGeom>
              <a:avLst/>
              <a:gdLst/>
              <a:ahLst/>
              <a:cxnLst/>
              <a:rect l="l" t="t" r="r" b="b"/>
              <a:pathLst>
                <a:path w="452120" h="463550">
                  <a:moveTo>
                    <a:pt x="226027" y="463295"/>
                  </a:moveTo>
                  <a:lnTo>
                    <a:pt x="180473" y="458586"/>
                  </a:lnTo>
                  <a:lnTo>
                    <a:pt x="138044" y="445084"/>
                  </a:lnTo>
                  <a:lnTo>
                    <a:pt x="99650" y="423720"/>
                  </a:lnTo>
                  <a:lnTo>
                    <a:pt x="66199" y="395429"/>
                  </a:lnTo>
                  <a:lnTo>
                    <a:pt x="38600" y="361143"/>
                  </a:lnTo>
                  <a:lnTo>
                    <a:pt x="17761" y="321795"/>
                  </a:lnTo>
                  <a:lnTo>
                    <a:pt x="4591" y="278318"/>
                  </a:lnTo>
                  <a:lnTo>
                    <a:pt x="0" y="231647"/>
                  </a:lnTo>
                  <a:lnTo>
                    <a:pt x="4591" y="184975"/>
                  </a:lnTo>
                  <a:lnTo>
                    <a:pt x="17761" y="141498"/>
                  </a:lnTo>
                  <a:lnTo>
                    <a:pt x="38600" y="102150"/>
                  </a:lnTo>
                  <a:lnTo>
                    <a:pt x="66199" y="67864"/>
                  </a:lnTo>
                  <a:lnTo>
                    <a:pt x="99650" y="39573"/>
                  </a:lnTo>
                  <a:lnTo>
                    <a:pt x="138044" y="18209"/>
                  </a:lnTo>
                  <a:lnTo>
                    <a:pt x="180473" y="4707"/>
                  </a:lnTo>
                  <a:lnTo>
                    <a:pt x="226027" y="0"/>
                  </a:lnTo>
                  <a:lnTo>
                    <a:pt x="271582" y="4707"/>
                  </a:lnTo>
                  <a:lnTo>
                    <a:pt x="314010" y="18209"/>
                  </a:lnTo>
                  <a:lnTo>
                    <a:pt x="352404" y="39573"/>
                  </a:lnTo>
                  <a:lnTo>
                    <a:pt x="385855" y="67864"/>
                  </a:lnTo>
                  <a:lnTo>
                    <a:pt x="413454" y="102150"/>
                  </a:lnTo>
                  <a:lnTo>
                    <a:pt x="434293" y="141498"/>
                  </a:lnTo>
                  <a:lnTo>
                    <a:pt x="447463" y="184975"/>
                  </a:lnTo>
                  <a:lnTo>
                    <a:pt x="452055" y="231647"/>
                  </a:lnTo>
                  <a:lnTo>
                    <a:pt x="447463" y="278318"/>
                  </a:lnTo>
                  <a:lnTo>
                    <a:pt x="434293" y="321795"/>
                  </a:lnTo>
                  <a:lnTo>
                    <a:pt x="413454" y="361143"/>
                  </a:lnTo>
                  <a:lnTo>
                    <a:pt x="385855" y="395429"/>
                  </a:lnTo>
                  <a:lnTo>
                    <a:pt x="352404" y="423720"/>
                  </a:lnTo>
                  <a:lnTo>
                    <a:pt x="314010" y="445084"/>
                  </a:lnTo>
                  <a:lnTo>
                    <a:pt x="271582" y="458586"/>
                  </a:lnTo>
                  <a:lnTo>
                    <a:pt x="226027" y="463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4625" y="1247775"/>
              <a:ext cx="452120" cy="463550"/>
            </a:xfrm>
            <a:custGeom>
              <a:avLst/>
              <a:gdLst/>
              <a:ahLst/>
              <a:cxnLst/>
              <a:rect l="l" t="t" r="r" b="b"/>
              <a:pathLst>
                <a:path w="452120" h="463550">
                  <a:moveTo>
                    <a:pt x="0" y="231647"/>
                  </a:moveTo>
                  <a:lnTo>
                    <a:pt x="4591" y="184975"/>
                  </a:lnTo>
                  <a:lnTo>
                    <a:pt x="17761" y="141498"/>
                  </a:lnTo>
                  <a:lnTo>
                    <a:pt x="38600" y="102150"/>
                  </a:lnTo>
                  <a:lnTo>
                    <a:pt x="66199" y="67864"/>
                  </a:lnTo>
                  <a:lnTo>
                    <a:pt x="99650" y="39573"/>
                  </a:lnTo>
                  <a:lnTo>
                    <a:pt x="138044" y="18209"/>
                  </a:lnTo>
                  <a:lnTo>
                    <a:pt x="180473" y="4707"/>
                  </a:lnTo>
                  <a:lnTo>
                    <a:pt x="226027" y="0"/>
                  </a:lnTo>
                  <a:lnTo>
                    <a:pt x="271582" y="4707"/>
                  </a:lnTo>
                  <a:lnTo>
                    <a:pt x="314010" y="18209"/>
                  </a:lnTo>
                  <a:lnTo>
                    <a:pt x="352404" y="39573"/>
                  </a:lnTo>
                  <a:lnTo>
                    <a:pt x="385855" y="67864"/>
                  </a:lnTo>
                  <a:lnTo>
                    <a:pt x="413454" y="102150"/>
                  </a:lnTo>
                  <a:lnTo>
                    <a:pt x="434293" y="141498"/>
                  </a:lnTo>
                  <a:lnTo>
                    <a:pt x="447463" y="184975"/>
                  </a:lnTo>
                  <a:lnTo>
                    <a:pt x="452055" y="231647"/>
                  </a:lnTo>
                  <a:lnTo>
                    <a:pt x="447463" y="278318"/>
                  </a:lnTo>
                  <a:lnTo>
                    <a:pt x="434293" y="321795"/>
                  </a:lnTo>
                  <a:lnTo>
                    <a:pt x="413454" y="361143"/>
                  </a:lnTo>
                  <a:lnTo>
                    <a:pt x="385855" y="395429"/>
                  </a:lnTo>
                  <a:lnTo>
                    <a:pt x="352404" y="423720"/>
                  </a:lnTo>
                  <a:lnTo>
                    <a:pt x="314010" y="445084"/>
                  </a:lnTo>
                  <a:lnTo>
                    <a:pt x="271582" y="458586"/>
                  </a:lnTo>
                  <a:lnTo>
                    <a:pt x="226027" y="463295"/>
                  </a:lnTo>
                  <a:lnTo>
                    <a:pt x="180473" y="458586"/>
                  </a:lnTo>
                  <a:lnTo>
                    <a:pt x="138044" y="445084"/>
                  </a:lnTo>
                  <a:lnTo>
                    <a:pt x="99650" y="423720"/>
                  </a:lnTo>
                  <a:lnTo>
                    <a:pt x="66199" y="395429"/>
                  </a:lnTo>
                  <a:lnTo>
                    <a:pt x="38600" y="361143"/>
                  </a:lnTo>
                  <a:lnTo>
                    <a:pt x="17761" y="321795"/>
                  </a:lnTo>
                  <a:lnTo>
                    <a:pt x="4591" y="278318"/>
                  </a:lnTo>
                  <a:lnTo>
                    <a:pt x="0" y="231647"/>
                  </a:lnTo>
                  <a:close/>
                </a:path>
              </a:pathLst>
            </a:custGeom>
            <a:ln w="9524">
              <a:solidFill>
                <a:srgbClr val="1F48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20675" y="1343850"/>
            <a:ext cx="1308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9862" y="2378074"/>
            <a:ext cx="9505950" cy="474980"/>
            <a:chOff x="169862" y="2378074"/>
            <a:chExt cx="9505950" cy="474980"/>
          </a:xfrm>
        </p:grpSpPr>
        <p:sp>
          <p:nvSpPr>
            <p:cNvPr id="9" name="object 9"/>
            <p:cNvSpPr/>
            <p:nvPr/>
          </p:nvSpPr>
          <p:spPr>
            <a:xfrm>
              <a:off x="509938" y="2459088"/>
              <a:ext cx="9165590" cy="0"/>
            </a:xfrm>
            <a:custGeom>
              <a:avLst/>
              <a:gdLst/>
              <a:ahLst/>
              <a:cxnLst/>
              <a:rect l="l" t="t" r="r" b="b"/>
              <a:pathLst>
                <a:path w="9165590" h="0">
                  <a:moveTo>
                    <a:pt x="0" y="0"/>
                  </a:moveTo>
                  <a:lnTo>
                    <a:pt x="9165364" y="0"/>
                  </a:lnTo>
                </a:path>
              </a:pathLst>
            </a:custGeom>
            <a:ln w="9524">
              <a:solidFill>
                <a:srgbClr val="1F48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74625" y="2382836"/>
              <a:ext cx="451484" cy="465455"/>
            </a:xfrm>
            <a:custGeom>
              <a:avLst/>
              <a:gdLst/>
              <a:ahLst/>
              <a:cxnLst/>
              <a:rect l="l" t="t" r="r" b="b"/>
              <a:pathLst>
                <a:path w="451484" h="465455">
                  <a:moveTo>
                    <a:pt x="225573" y="465136"/>
                  </a:moveTo>
                  <a:lnTo>
                    <a:pt x="180111" y="460413"/>
                  </a:lnTo>
                  <a:lnTo>
                    <a:pt x="137767" y="446866"/>
                  </a:lnTo>
                  <a:lnTo>
                    <a:pt x="99450" y="425428"/>
                  </a:lnTo>
                  <a:lnTo>
                    <a:pt x="66066" y="397034"/>
                  </a:lnTo>
                  <a:lnTo>
                    <a:pt x="38522" y="362617"/>
                  </a:lnTo>
                  <a:lnTo>
                    <a:pt x="17725" y="323111"/>
                  </a:lnTo>
                  <a:lnTo>
                    <a:pt x="4582" y="279450"/>
                  </a:lnTo>
                  <a:lnTo>
                    <a:pt x="0" y="232567"/>
                  </a:lnTo>
                  <a:lnTo>
                    <a:pt x="4582" y="185685"/>
                  </a:lnTo>
                  <a:lnTo>
                    <a:pt x="17725" y="142025"/>
                  </a:lnTo>
                  <a:lnTo>
                    <a:pt x="38522" y="102518"/>
                  </a:lnTo>
                  <a:lnTo>
                    <a:pt x="66066" y="68102"/>
                  </a:lnTo>
                  <a:lnTo>
                    <a:pt x="99450" y="39708"/>
                  </a:lnTo>
                  <a:lnTo>
                    <a:pt x="137767" y="18270"/>
                  </a:lnTo>
                  <a:lnTo>
                    <a:pt x="180111" y="4723"/>
                  </a:lnTo>
                  <a:lnTo>
                    <a:pt x="225573" y="0"/>
                  </a:lnTo>
                  <a:lnTo>
                    <a:pt x="271037" y="4723"/>
                  </a:lnTo>
                  <a:lnTo>
                    <a:pt x="313380" y="18270"/>
                  </a:lnTo>
                  <a:lnTo>
                    <a:pt x="351697" y="39708"/>
                  </a:lnTo>
                  <a:lnTo>
                    <a:pt x="385081" y="68102"/>
                  </a:lnTo>
                  <a:lnTo>
                    <a:pt x="412625" y="102518"/>
                  </a:lnTo>
                  <a:lnTo>
                    <a:pt x="433422" y="142025"/>
                  </a:lnTo>
                  <a:lnTo>
                    <a:pt x="446565" y="185685"/>
                  </a:lnTo>
                  <a:lnTo>
                    <a:pt x="451148" y="232567"/>
                  </a:lnTo>
                  <a:lnTo>
                    <a:pt x="446565" y="279450"/>
                  </a:lnTo>
                  <a:lnTo>
                    <a:pt x="433422" y="323111"/>
                  </a:lnTo>
                  <a:lnTo>
                    <a:pt x="412625" y="362617"/>
                  </a:lnTo>
                  <a:lnTo>
                    <a:pt x="385081" y="397034"/>
                  </a:lnTo>
                  <a:lnTo>
                    <a:pt x="351697" y="425428"/>
                  </a:lnTo>
                  <a:lnTo>
                    <a:pt x="313380" y="446866"/>
                  </a:lnTo>
                  <a:lnTo>
                    <a:pt x="271037" y="460413"/>
                  </a:lnTo>
                  <a:lnTo>
                    <a:pt x="225573" y="465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4625" y="2382836"/>
              <a:ext cx="451484" cy="465455"/>
            </a:xfrm>
            <a:custGeom>
              <a:avLst/>
              <a:gdLst/>
              <a:ahLst/>
              <a:cxnLst/>
              <a:rect l="l" t="t" r="r" b="b"/>
              <a:pathLst>
                <a:path w="451484" h="465455">
                  <a:moveTo>
                    <a:pt x="0" y="232567"/>
                  </a:moveTo>
                  <a:lnTo>
                    <a:pt x="4582" y="185685"/>
                  </a:lnTo>
                  <a:lnTo>
                    <a:pt x="17725" y="142025"/>
                  </a:lnTo>
                  <a:lnTo>
                    <a:pt x="38522" y="102518"/>
                  </a:lnTo>
                  <a:lnTo>
                    <a:pt x="66066" y="68102"/>
                  </a:lnTo>
                  <a:lnTo>
                    <a:pt x="99450" y="39708"/>
                  </a:lnTo>
                  <a:lnTo>
                    <a:pt x="137767" y="18270"/>
                  </a:lnTo>
                  <a:lnTo>
                    <a:pt x="180111" y="4723"/>
                  </a:lnTo>
                  <a:lnTo>
                    <a:pt x="225573" y="0"/>
                  </a:lnTo>
                  <a:lnTo>
                    <a:pt x="271037" y="4723"/>
                  </a:lnTo>
                  <a:lnTo>
                    <a:pt x="313380" y="18270"/>
                  </a:lnTo>
                  <a:lnTo>
                    <a:pt x="351697" y="39708"/>
                  </a:lnTo>
                  <a:lnTo>
                    <a:pt x="385081" y="68102"/>
                  </a:lnTo>
                  <a:lnTo>
                    <a:pt x="412625" y="102518"/>
                  </a:lnTo>
                  <a:lnTo>
                    <a:pt x="433422" y="142025"/>
                  </a:lnTo>
                  <a:lnTo>
                    <a:pt x="446565" y="185685"/>
                  </a:lnTo>
                  <a:lnTo>
                    <a:pt x="451148" y="232567"/>
                  </a:lnTo>
                  <a:lnTo>
                    <a:pt x="446565" y="279450"/>
                  </a:lnTo>
                  <a:lnTo>
                    <a:pt x="433422" y="323111"/>
                  </a:lnTo>
                  <a:lnTo>
                    <a:pt x="412625" y="362617"/>
                  </a:lnTo>
                  <a:lnTo>
                    <a:pt x="385081" y="397034"/>
                  </a:lnTo>
                  <a:lnTo>
                    <a:pt x="351697" y="425428"/>
                  </a:lnTo>
                  <a:lnTo>
                    <a:pt x="313380" y="446866"/>
                  </a:lnTo>
                  <a:lnTo>
                    <a:pt x="271037" y="460413"/>
                  </a:lnTo>
                  <a:lnTo>
                    <a:pt x="225573" y="465136"/>
                  </a:lnTo>
                  <a:lnTo>
                    <a:pt x="180111" y="460413"/>
                  </a:lnTo>
                  <a:lnTo>
                    <a:pt x="137767" y="446866"/>
                  </a:lnTo>
                  <a:lnTo>
                    <a:pt x="99450" y="425428"/>
                  </a:lnTo>
                  <a:lnTo>
                    <a:pt x="66066" y="397034"/>
                  </a:lnTo>
                  <a:lnTo>
                    <a:pt x="38522" y="362617"/>
                  </a:lnTo>
                  <a:lnTo>
                    <a:pt x="17725" y="323111"/>
                  </a:lnTo>
                  <a:lnTo>
                    <a:pt x="4582" y="279450"/>
                  </a:lnTo>
                  <a:lnTo>
                    <a:pt x="0" y="232567"/>
                  </a:lnTo>
                  <a:close/>
                </a:path>
              </a:pathLst>
            </a:custGeom>
            <a:ln w="9524">
              <a:solidFill>
                <a:srgbClr val="1F48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20675" y="2480500"/>
            <a:ext cx="1308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9862" y="3711574"/>
            <a:ext cx="9505950" cy="473075"/>
            <a:chOff x="169862" y="3711574"/>
            <a:chExt cx="9505950" cy="473075"/>
          </a:xfrm>
        </p:grpSpPr>
        <p:sp>
          <p:nvSpPr>
            <p:cNvPr id="14" name="object 14"/>
            <p:cNvSpPr/>
            <p:nvPr/>
          </p:nvSpPr>
          <p:spPr>
            <a:xfrm>
              <a:off x="509938" y="3748341"/>
              <a:ext cx="9165590" cy="0"/>
            </a:xfrm>
            <a:custGeom>
              <a:avLst/>
              <a:gdLst/>
              <a:ahLst/>
              <a:cxnLst/>
              <a:rect l="l" t="t" r="r" b="b"/>
              <a:pathLst>
                <a:path w="9165590" h="0">
                  <a:moveTo>
                    <a:pt x="0" y="0"/>
                  </a:moveTo>
                  <a:lnTo>
                    <a:pt x="9165364" y="0"/>
                  </a:lnTo>
                </a:path>
              </a:pathLst>
            </a:custGeom>
            <a:ln w="9524">
              <a:solidFill>
                <a:srgbClr val="1F48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4625" y="3716337"/>
              <a:ext cx="451484" cy="463550"/>
            </a:xfrm>
            <a:custGeom>
              <a:avLst/>
              <a:gdLst/>
              <a:ahLst/>
              <a:cxnLst/>
              <a:rect l="l" t="t" r="r" b="b"/>
              <a:pathLst>
                <a:path w="451484" h="463550">
                  <a:moveTo>
                    <a:pt x="225573" y="463294"/>
                  </a:moveTo>
                  <a:lnTo>
                    <a:pt x="180111" y="458586"/>
                  </a:lnTo>
                  <a:lnTo>
                    <a:pt x="137767" y="445084"/>
                  </a:lnTo>
                  <a:lnTo>
                    <a:pt x="99450" y="423720"/>
                  </a:lnTo>
                  <a:lnTo>
                    <a:pt x="66066" y="395430"/>
                  </a:lnTo>
                  <a:lnTo>
                    <a:pt x="38522" y="361143"/>
                  </a:lnTo>
                  <a:lnTo>
                    <a:pt x="17725" y="321795"/>
                  </a:lnTo>
                  <a:lnTo>
                    <a:pt x="4582" y="278318"/>
                  </a:lnTo>
                  <a:lnTo>
                    <a:pt x="0" y="231647"/>
                  </a:lnTo>
                  <a:lnTo>
                    <a:pt x="4582" y="184975"/>
                  </a:lnTo>
                  <a:lnTo>
                    <a:pt x="17725" y="141498"/>
                  </a:lnTo>
                  <a:lnTo>
                    <a:pt x="38522" y="102150"/>
                  </a:lnTo>
                  <a:lnTo>
                    <a:pt x="66066" y="67864"/>
                  </a:lnTo>
                  <a:lnTo>
                    <a:pt x="99450" y="39573"/>
                  </a:lnTo>
                  <a:lnTo>
                    <a:pt x="137767" y="18209"/>
                  </a:lnTo>
                  <a:lnTo>
                    <a:pt x="180111" y="4707"/>
                  </a:lnTo>
                  <a:lnTo>
                    <a:pt x="225573" y="0"/>
                  </a:lnTo>
                  <a:lnTo>
                    <a:pt x="271037" y="4707"/>
                  </a:lnTo>
                  <a:lnTo>
                    <a:pt x="313380" y="18209"/>
                  </a:lnTo>
                  <a:lnTo>
                    <a:pt x="351697" y="39573"/>
                  </a:lnTo>
                  <a:lnTo>
                    <a:pt x="385081" y="67864"/>
                  </a:lnTo>
                  <a:lnTo>
                    <a:pt x="412625" y="102150"/>
                  </a:lnTo>
                  <a:lnTo>
                    <a:pt x="433422" y="141498"/>
                  </a:lnTo>
                  <a:lnTo>
                    <a:pt x="446565" y="184975"/>
                  </a:lnTo>
                  <a:lnTo>
                    <a:pt x="451148" y="231647"/>
                  </a:lnTo>
                  <a:lnTo>
                    <a:pt x="446565" y="278318"/>
                  </a:lnTo>
                  <a:lnTo>
                    <a:pt x="433422" y="321795"/>
                  </a:lnTo>
                  <a:lnTo>
                    <a:pt x="412625" y="361143"/>
                  </a:lnTo>
                  <a:lnTo>
                    <a:pt x="385081" y="395430"/>
                  </a:lnTo>
                  <a:lnTo>
                    <a:pt x="351697" y="423720"/>
                  </a:lnTo>
                  <a:lnTo>
                    <a:pt x="313380" y="445084"/>
                  </a:lnTo>
                  <a:lnTo>
                    <a:pt x="271037" y="458586"/>
                  </a:lnTo>
                  <a:lnTo>
                    <a:pt x="225573" y="463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4625" y="3716337"/>
              <a:ext cx="451484" cy="463550"/>
            </a:xfrm>
            <a:custGeom>
              <a:avLst/>
              <a:gdLst/>
              <a:ahLst/>
              <a:cxnLst/>
              <a:rect l="l" t="t" r="r" b="b"/>
              <a:pathLst>
                <a:path w="451484" h="463550">
                  <a:moveTo>
                    <a:pt x="0" y="231647"/>
                  </a:moveTo>
                  <a:lnTo>
                    <a:pt x="4582" y="184975"/>
                  </a:lnTo>
                  <a:lnTo>
                    <a:pt x="17725" y="141498"/>
                  </a:lnTo>
                  <a:lnTo>
                    <a:pt x="38522" y="102150"/>
                  </a:lnTo>
                  <a:lnTo>
                    <a:pt x="66066" y="67864"/>
                  </a:lnTo>
                  <a:lnTo>
                    <a:pt x="99450" y="39573"/>
                  </a:lnTo>
                  <a:lnTo>
                    <a:pt x="137767" y="18209"/>
                  </a:lnTo>
                  <a:lnTo>
                    <a:pt x="180111" y="4707"/>
                  </a:lnTo>
                  <a:lnTo>
                    <a:pt x="225573" y="0"/>
                  </a:lnTo>
                  <a:lnTo>
                    <a:pt x="271037" y="4707"/>
                  </a:lnTo>
                  <a:lnTo>
                    <a:pt x="313380" y="18209"/>
                  </a:lnTo>
                  <a:lnTo>
                    <a:pt x="351697" y="39573"/>
                  </a:lnTo>
                  <a:lnTo>
                    <a:pt x="385081" y="67864"/>
                  </a:lnTo>
                  <a:lnTo>
                    <a:pt x="412625" y="102150"/>
                  </a:lnTo>
                  <a:lnTo>
                    <a:pt x="433422" y="141498"/>
                  </a:lnTo>
                  <a:lnTo>
                    <a:pt x="446565" y="184975"/>
                  </a:lnTo>
                  <a:lnTo>
                    <a:pt x="451148" y="231647"/>
                  </a:lnTo>
                  <a:lnTo>
                    <a:pt x="446565" y="278318"/>
                  </a:lnTo>
                  <a:lnTo>
                    <a:pt x="433422" y="321795"/>
                  </a:lnTo>
                  <a:lnTo>
                    <a:pt x="412625" y="361143"/>
                  </a:lnTo>
                  <a:lnTo>
                    <a:pt x="385081" y="395430"/>
                  </a:lnTo>
                  <a:lnTo>
                    <a:pt x="351697" y="423720"/>
                  </a:lnTo>
                  <a:lnTo>
                    <a:pt x="313380" y="445084"/>
                  </a:lnTo>
                  <a:lnTo>
                    <a:pt x="271037" y="458586"/>
                  </a:lnTo>
                  <a:lnTo>
                    <a:pt x="225573" y="463294"/>
                  </a:lnTo>
                  <a:lnTo>
                    <a:pt x="180111" y="458586"/>
                  </a:lnTo>
                  <a:lnTo>
                    <a:pt x="137767" y="445084"/>
                  </a:lnTo>
                  <a:lnTo>
                    <a:pt x="99450" y="423720"/>
                  </a:lnTo>
                  <a:lnTo>
                    <a:pt x="66066" y="395430"/>
                  </a:lnTo>
                  <a:lnTo>
                    <a:pt x="38522" y="361143"/>
                  </a:lnTo>
                  <a:lnTo>
                    <a:pt x="17725" y="321795"/>
                  </a:lnTo>
                  <a:lnTo>
                    <a:pt x="4582" y="278318"/>
                  </a:lnTo>
                  <a:lnTo>
                    <a:pt x="0" y="231647"/>
                  </a:lnTo>
                  <a:close/>
                </a:path>
              </a:pathLst>
            </a:custGeom>
            <a:ln w="9524">
              <a:solidFill>
                <a:srgbClr val="1F48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20675" y="3814000"/>
            <a:ext cx="1308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69862" y="5043487"/>
            <a:ext cx="9446895" cy="473075"/>
            <a:chOff x="169862" y="5043487"/>
            <a:chExt cx="9446895" cy="473075"/>
          </a:xfrm>
        </p:grpSpPr>
        <p:sp>
          <p:nvSpPr>
            <p:cNvPr id="19" name="object 19"/>
            <p:cNvSpPr/>
            <p:nvPr/>
          </p:nvSpPr>
          <p:spPr>
            <a:xfrm>
              <a:off x="451997" y="5083301"/>
              <a:ext cx="9164955" cy="0"/>
            </a:xfrm>
            <a:custGeom>
              <a:avLst/>
              <a:gdLst/>
              <a:ahLst/>
              <a:cxnLst/>
              <a:rect l="l" t="t" r="r" b="b"/>
              <a:pathLst>
                <a:path w="9164955" h="0">
                  <a:moveTo>
                    <a:pt x="0" y="0"/>
                  </a:moveTo>
                  <a:lnTo>
                    <a:pt x="9164569" y="0"/>
                  </a:lnTo>
                </a:path>
              </a:pathLst>
            </a:custGeom>
            <a:ln w="9524">
              <a:solidFill>
                <a:srgbClr val="1F487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4625" y="5048250"/>
              <a:ext cx="451484" cy="463550"/>
            </a:xfrm>
            <a:custGeom>
              <a:avLst/>
              <a:gdLst/>
              <a:ahLst/>
              <a:cxnLst/>
              <a:rect l="l" t="t" r="r" b="b"/>
              <a:pathLst>
                <a:path w="451484" h="463550">
                  <a:moveTo>
                    <a:pt x="225553" y="463294"/>
                  </a:moveTo>
                  <a:lnTo>
                    <a:pt x="180095" y="458586"/>
                  </a:lnTo>
                  <a:lnTo>
                    <a:pt x="137755" y="445084"/>
                  </a:lnTo>
                  <a:lnTo>
                    <a:pt x="99442" y="423720"/>
                  </a:lnTo>
                  <a:lnTo>
                    <a:pt x="66060" y="395429"/>
                  </a:lnTo>
                  <a:lnTo>
                    <a:pt x="38519" y="361144"/>
                  </a:lnTo>
                  <a:lnTo>
                    <a:pt x="17724" y="321795"/>
                  </a:lnTo>
                  <a:lnTo>
                    <a:pt x="4582" y="278319"/>
                  </a:lnTo>
                  <a:lnTo>
                    <a:pt x="0" y="231646"/>
                  </a:lnTo>
                  <a:lnTo>
                    <a:pt x="4582" y="184976"/>
                  </a:lnTo>
                  <a:lnTo>
                    <a:pt x="17724" y="141498"/>
                  </a:lnTo>
                  <a:lnTo>
                    <a:pt x="38519" y="102151"/>
                  </a:lnTo>
                  <a:lnTo>
                    <a:pt x="66060" y="67864"/>
                  </a:lnTo>
                  <a:lnTo>
                    <a:pt x="99442" y="39573"/>
                  </a:lnTo>
                  <a:lnTo>
                    <a:pt x="137755" y="18209"/>
                  </a:lnTo>
                  <a:lnTo>
                    <a:pt x="180095" y="4707"/>
                  </a:lnTo>
                  <a:lnTo>
                    <a:pt x="225553" y="0"/>
                  </a:lnTo>
                  <a:lnTo>
                    <a:pt x="271013" y="4707"/>
                  </a:lnTo>
                  <a:lnTo>
                    <a:pt x="313353" y="18209"/>
                  </a:lnTo>
                  <a:lnTo>
                    <a:pt x="351666" y="39573"/>
                  </a:lnTo>
                  <a:lnTo>
                    <a:pt x="385048" y="67864"/>
                  </a:lnTo>
                  <a:lnTo>
                    <a:pt x="412589" y="102151"/>
                  </a:lnTo>
                  <a:lnTo>
                    <a:pt x="433384" y="141498"/>
                  </a:lnTo>
                  <a:lnTo>
                    <a:pt x="446526" y="184976"/>
                  </a:lnTo>
                  <a:lnTo>
                    <a:pt x="451109" y="231646"/>
                  </a:lnTo>
                  <a:lnTo>
                    <a:pt x="446526" y="278319"/>
                  </a:lnTo>
                  <a:lnTo>
                    <a:pt x="433384" y="321795"/>
                  </a:lnTo>
                  <a:lnTo>
                    <a:pt x="412589" y="361144"/>
                  </a:lnTo>
                  <a:lnTo>
                    <a:pt x="385048" y="395429"/>
                  </a:lnTo>
                  <a:lnTo>
                    <a:pt x="351666" y="423720"/>
                  </a:lnTo>
                  <a:lnTo>
                    <a:pt x="313353" y="445084"/>
                  </a:lnTo>
                  <a:lnTo>
                    <a:pt x="271013" y="458586"/>
                  </a:lnTo>
                  <a:lnTo>
                    <a:pt x="225553" y="463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4625" y="5048250"/>
              <a:ext cx="451484" cy="463550"/>
            </a:xfrm>
            <a:custGeom>
              <a:avLst/>
              <a:gdLst/>
              <a:ahLst/>
              <a:cxnLst/>
              <a:rect l="l" t="t" r="r" b="b"/>
              <a:pathLst>
                <a:path w="451484" h="463550">
                  <a:moveTo>
                    <a:pt x="0" y="231646"/>
                  </a:moveTo>
                  <a:lnTo>
                    <a:pt x="4582" y="184976"/>
                  </a:lnTo>
                  <a:lnTo>
                    <a:pt x="17724" y="141498"/>
                  </a:lnTo>
                  <a:lnTo>
                    <a:pt x="38519" y="102151"/>
                  </a:lnTo>
                  <a:lnTo>
                    <a:pt x="66060" y="67864"/>
                  </a:lnTo>
                  <a:lnTo>
                    <a:pt x="99442" y="39573"/>
                  </a:lnTo>
                  <a:lnTo>
                    <a:pt x="137755" y="18209"/>
                  </a:lnTo>
                  <a:lnTo>
                    <a:pt x="180095" y="4707"/>
                  </a:lnTo>
                  <a:lnTo>
                    <a:pt x="225553" y="0"/>
                  </a:lnTo>
                  <a:lnTo>
                    <a:pt x="271013" y="4707"/>
                  </a:lnTo>
                  <a:lnTo>
                    <a:pt x="313353" y="18209"/>
                  </a:lnTo>
                  <a:lnTo>
                    <a:pt x="351666" y="39573"/>
                  </a:lnTo>
                  <a:lnTo>
                    <a:pt x="385048" y="67864"/>
                  </a:lnTo>
                  <a:lnTo>
                    <a:pt x="412589" y="102151"/>
                  </a:lnTo>
                  <a:lnTo>
                    <a:pt x="433384" y="141498"/>
                  </a:lnTo>
                  <a:lnTo>
                    <a:pt x="446526" y="184976"/>
                  </a:lnTo>
                  <a:lnTo>
                    <a:pt x="451109" y="231646"/>
                  </a:lnTo>
                  <a:lnTo>
                    <a:pt x="446526" y="278319"/>
                  </a:lnTo>
                  <a:lnTo>
                    <a:pt x="433384" y="321795"/>
                  </a:lnTo>
                  <a:lnTo>
                    <a:pt x="412589" y="361144"/>
                  </a:lnTo>
                  <a:lnTo>
                    <a:pt x="385048" y="395429"/>
                  </a:lnTo>
                  <a:lnTo>
                    <a:pt x="351666" y="423720"/>
                  </a:lnTo>
                  <a:lnTo>
                    <a:pt x="313353" y="445084"/>
                  </a:lnTo>
                  <a:lnTo>
                    <a:pt x="271013" y="458586"/>
                  </a:lnTo>
                  <a:lnTo>
                    <a:pt x="225553" y="463294"/>
                  </a:lnTo>
                  <a:lnTo>
                    <a:pt x="180095" y="458586"/>
                  </a:lnTo>
                  <a:lnTo>
                    <a:pt x="137755" y="445084"/>
                  </a:lnTo>
                  <a:lnTo>
                    <a:pt x="99442" y="423720"/>
                  </a:lnTo>
                  <a:lnTo>
                    <a:pt x="66060" y="395429"/>
                  </a:lnTo>
                  <a:lnTo>
                    <a:pt x="38519" y="361144"/>
                  </a:lnTo>
                  <a:lnTo>
                    <a:pt x="17724" y="321795"/>
                  </a:lnTo>
                  <a:lnTo>
                    <a:pt x="4582" y="278319"/>
                  </a:lnTo>
                  <a:lnTo>
                    <a:pt x="0" y="231646"/>
                  </a:lnTo>
                  <a:close/>
                </a:path>
              </a:pathLst>
            </a:custGeom>
            <a:ln w="9524">
              <a:solidFill>
                <a:srgbClr val="1F487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20675" y="5145913"/>
            <a:ext cx="1308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7158036"/>
            <a:ext cx="10080625" cy="398780"/>
          </a:xfrm>
          <a:custGeom>
            <a:avLst/>
            <a:gdLst/>
            <a:ahLst/>
            <a:cxnLst/>
            <a:rect l="l" t="t" r="r" b="b"/>
            <a:pathLst>
              <a:path w="10080625" h="398779">
                <a:moveTo>
                  <a:pt x="10080624" y="398463"/>
                </a:moveTo>
                <a:lnTo>
                  <a:pt x="0" y="398463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39846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42975" y="2495132"/>
            <a:ext cx="8693785" cy="103187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05"/>
              </a:spcBef>
            </a:pPr>
            <a:r>
              <a:rPr dirty="0" sz="1800" spc="-5" b="1">
                <a:latin typeface="Cambria"/>
                <a:cs typeface="Cambria"/>
              </a:rPr>
              <a:t>TIME</a:t>
            </a:r>
            <a:r>
              <a:rPr dirty="0" sz="1800" spc="-2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&amp;</a:t>
            </a:r>
            <a:r>
              <a:rPr dirty="0" sz="1800" spc="-20" b="1">
                <a:latin typeface="Cambria"/>
                <a:cs typeface="Cambria"/>
              </a:rPr>
              <a:t> </a:t>
            </a:r>
            <a:r>
              <a:rPr dirty="0" sz="1800" spc="-25" b="1">
                <a:latin typeface="Cambria"/>
                <a:cs typeface="Cambria"/>
              </a:rPr>
              <a:t>MATERIAL</a:t>
            </a:r>
            <a:r>
              <a:rPr dirty="0" sz="1800" spc="-2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MODEL</a:t>
            </a:r>
            <a:endParaRPr sz="1800">
              <a:latin typeface="Cambria"/>
              <a:cs typeface="Cambria"/>
            </a:endParaRPr>
          </a:p>
          <a:p>
            <a:pPr algn="just" marL="12700" marR="5080">
              <a:lnSpc>
                <a:spcPct val="100000"/>
              </a:lnSpc>
              <a:spcBef>
                <a:spcPts val="315"/>
              </a:spcBef>
            </a:pPr>
            <a:r>
              <a:rPr dirty="0" sz="1400" spc="-5">
                <a:latin typeface="Cambria"/>
                <a:cs typeface="Cambria"/>
              </a:rPr>
              <a:t>Most suitable </a:t>
            </a:r>
            <a:r>
              <a:rPr dirty="0" sz="1400" spc="-10">
                <a:latin typeface="Cambria"/>
                <a:cs typeface="Cambria"/>
              </a:rPr>
              <a:t>for projects which </a:t>
            </a:r>
            <a:r>
              <a:rPr dirty="0" sz="1400" spc="-20">
                <a:latin typeface="Cambria"/>
                <a:cs typeface="Cambria"/>
              </a:rPr>
              <a:t>have </a:t>
            </a:r>
            <a:r>
              <a:rPr dirty="0" sz="1400" spc="-10">
                <a:latin typeface="Cambria"/>
                <a:cs typeface="Cambria"/>
              </a:rPr>
              <a:t>dynamic </a:t>
            </a:r>
            <a:r>
              <a:rPr dirty="0" sz="1400" spc="-5">
                <a:latin typeface="Cambria"/>
                <a:cs typeface="Cambria"/>
              </a:rPr>
              <a:t>business </a:t>
            </a:r>
            <a:r>
              <a:rPr dirty="0" sz="1400" spc="-10">
                <a:latin typeface="Cambria"/>
                <a:cs typeface="Cambria"/>
              </a:rPr>
              <a:t>requirements </a:t>
            </a:r>
            <a:r>
              <a:rPr dirty="0" sz="1400">
                <a:latin typeface="Cambria"/>
                <a:cs typeface="Cambria"/>
              </a:rPr>
              <a:t>&amp; </a:t>
            </a:r>
            <a:r>
              <a:rPr dirty="0" sz="1400" spc="-10">
                <a:latin typeface="Cambria"/>
                <a:cs typeface="Cambria"/>
              </a:rPr>
              <a:t>complicated </a:t>
            </a:r>
            <a:r>
              <a:rPr dirty="0" sz="1400" spc="-5">
                <a:latin typeface="Cambria"/>
                <a:cs typeface="Cambria"/>
              </a:rPr>
              <a:t>business </a:t>
            </a:r>
            <a:r>
              <a:rPr dirty="0" sz="1400" spc="-10">
                <a:latin typeface="Cambria"/>
                <a:cs typeface="Cambria"/>
              </a:rPr>
              <a:t>operations. </a:t>
            </a:r>
            <a:r>
              <a:rPr dirty="0" sz="1400" spc="-5">
                <a:latin typeface="Cambria"/>
                <a:cs typeface="Cambria"/>
              </a:rPr>
              <a:t>scope is 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likely</a:t>
            </a:r>
            <a:r>
              <a:rPr dirty="0" sz="1400" spc="-10">
                <a:latin typeface="Cambria"/>
                <a:cs typeface="Cambria"/>
              </a:rPr>
              <a:t> to</a:t>
            </a:r>
            <a:r>
              <a:rPr dirty="0" sz="1400" spc="-5">
                <a:latin typeface="Cambria"/>
                <a:cs typeface="Cambria"/>
              </a:rPr>
              <a:t> change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during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development/scope</a:t>
            </a:r>
            <a:r>
              <a:rPr dirty="0" sz="1400" spc="-5">
                <a:latin typeface="Cambria"/>
                <a:cs typeface="Cambria"/>
              </a:rPr>
              <a:t> is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not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well</a:t>
            </a:r>
            <a:r>
              <a:rPr dirty="0" sz="1400" spc="-5">
                <a:latin typeface="Cambria"/>
                <a:cs typeface="Cambria"/>
              </a:rPr>
              <a:t> defined</a:t>
            </a:r>
            <a:r>
              <a:rPr dirty="0" sz="1400">
                <a:latin typeface="Cambria"/>
                <a:cs typeface="Cambria"/>
              </a:rPr>
              <a:t> &amp;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20">
                <a:latin typeface="Cambria"/>
                <a:cs typeface="Cambria"/>
              </a:rPr>
              <a:t>evolve</a:t>
            </a:r>
            <a:r>
              <a:rPr dirty="0" sz="1400" spc="-1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during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development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-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due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 spc="28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which 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accurate </a:t>
            </a:r>
            <a:r>
              <a:rPr dirty="0" sz="1400" spc="-5">
                <a:latin typeface="Cambria"/>
                <a:cs typeface="Cambria"/>
              </a:rPr>
              <a:t>cost estimation is not possible, so </a:t>
            </a:r>
            <a:r>
              <a:rPr dirty="0" sz="1400" spc="-10">
                <a:latin typeface="Cambria"/>
                <a:cs typeface="Cambria"/>
              </a:rPr>
              <a:t>we</a:t>
            </a:r>
            <a:r>
              <a:rPr dirty="0" sz="1400" spc="-5">
                <a:latin typeface="Cambria"/>
                <a:cs typeface="Cambria"/>
              </a:rPr>
              <a:t> suggest this </a:t>
            </a:r>
            <a:r>
              <a:rPr dirty="0" sz="1400">
                <a:latin typeface="Cambria"/>
                <a:cs typeface="Cambria"/>
              </a:rPr>
              <a:t>model.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701725" y="7250305"/>
            <a:ext cx="439229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2974" y="1297023"/>
            <a:ext cx="8592820" cy="78930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800" spc="-5" b="1">
                <a:latin typeface="Cambria"/>
                <a:cs typeface="Cambria"/>
              </a:rPr>
              <a:t>FIXED</a:t>
            </a:r>
            <a:r>
              <a:rPr dirty="0" sz="1800" spc="-4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PRICE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215"/>
              </a:spcBef>
            </a:pPr>
            <a:r>
              <a:rPr dirty="0" sz="1400" spc="-5">
                <a:latin typeface="Cambria"/>
                <a:cs typeface="Cambria"/>
              </a:rPr>
              <a:t>When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your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project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specifications,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scope,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deliverables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acceptance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criteria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are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clearly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defined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then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we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can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offer 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you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a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not-to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exceed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fixed</a:t>
            </a:r>
            <a:r>
              <a:rPr dirty="0" sz="1400" spc="-5">
                <a:latin typeface="Cambria"/>
                <a:cs typeface="Cambria"/>
              </a:rPr>
              <a:t> time </a:t>
            </a:r>
            <a:r>
              <a:rPr dirty="0" sz="1400">
                <a:latin typeface="Cambria"/>
                <a:cs typeface="Cambria"/>
              </a:rPr>
              <a:t>&amp;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fixed</a:t>
            </a:r>
            <a:r>
              <a:rPr dirty="0" sz="1400" spc="-5">
                <a:latin typeface="Cambria"/>
                <a:cs typeface="Cambria"/>
              </a:rPr>
              <a:t> price </a:t>
            </a:r>
            <a:r>
              <a:rPr dirty="0" sz="1400" spc="-10">
                <a:latin typeface="Cambria"/>
                <a:cs typeface="Cambria"/>
              </a:rPr>
              <a:t>engagement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model.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2975" y="3741773"/>
            <a:ext cx="8695055" cy="100266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375"/>
              </a:spcBef>
            </a:pPr>
            <a:r>
              <a:rPr dirty="0" sz="1800" spc="-5" b="1">
                <a:latin typeface="Cambria"/>
                <a:cs typeface="Cambria"/>
              </a:rPr>
              <a:t>ONSITE</a:t>
            </a:r>
            <a:r>
              <a:rPr dirty="0" sz="1800" spc="-1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/</a:t>
            </a:r>
            <a:r>
              <a:rPr dirty="0" sz="1800" spc="-1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OFFSHORE</a:t>
            </a:r>
            <a:r>
              <a:rPr dirty="0" sz="1800" spc="-10" b="1">
                <a:latin typeface="Cambria"/>
                <a:cs typeface="Cambria"/>
              </a:rPr>
              <a:t> </a:t>
            </a:r>
            <a:r>
              <a:rPr dirty="0" sz="1800" spc="-35" b="1">
                <a:latin typeface="Cambria"/>
                <a:cs typeface="Cambria"/>
              </a:rPr>
              <a:t>STAFFING</a:t>
            </a:r>
            <a:r>
              <a:rPr dirty="0" sz="1800" spc="-1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-</a:t>
            </a:r>
            <a:r>
              <a:rPr dirty="0" sz="1800" spc="-1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ON</a:t>
            </a:r>
            <a:r>
              <a:rPr dirty="0" sz="1800" spc="-1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DEMAND</a:t>
            </a:r>
            <a:endParaRPr sz="1800">
              <a:latin typeface="Cambria"/>
              <a:cs typeface="Cambria"/>
            </a:endParaRPr>
          </a:p>
          <a:p>
            <a:pPr algn="just" marL="12700" marR="5080">
              <a:lnSpc>
                <a:spcPct val="100000"/>
              </a:lnSpc>
              <a:spcBef>
                <a:spcPts val="215"/>
              </a:spcBef>
            </a:pPr>
            <a:r>
              <a:rPr dirty="0" sz="1400" spc="-5">
                <a:latin typeface="Cambria"/>
                <a:cs typeface="Cambria"/>
              </a:rPr>
              <a:t>Suitable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for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everyone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-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Small,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Medium</a:t>
            </a:r>
            <a:r>
              <a:rPr dirty="0" sz="1400">
                <a:latin typeface="Cambria"/>
                <a:cs typeface="Cambria"/>
              </a:rPr>
              <a:t> &amp;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Large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businesses.,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if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you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20">
                <a:latin typeface="Cambria"/>
                <a:cs typeface="Cambria"/>
              </a:rPr>
              <a:t>have</a:t>
            </a:r>
            <a:r>
              <a:rPr dirty="0" sz="1400" spc="-1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need</a:t>
            </a:r>
            <a:r>
              <a:rPr dirty="0" sz="1400">
                <a:latin typeface="Cambria"/>
                <a:cs typeface="Cambria"/>
              </a:rPr>
              <a:t> &amp;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requirement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hire 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offshore/onsite dedicated </a:t>
            </a:r>
            <a:r>
              <a:rPr dirty="0" sz="1400" spc="-25">
                <a:latin typeface="Cambria"/>
                <a:cs typeface="Cambria"/>
              </a:rPr>
              <a:t>developer, </a:t>
            </a:r>
            <a:r>
              <a:rPr dirty="0" sz="1400" spc="-15">
                <a:latin typeface="Cambria"/>
                <a:cs typeface="Cambria"/>
              </a:rPr>
              <a:t>you </a:t>
            </a:r>
            <a:r>
              <a:rPr dirty="0" sz="1400" spc="-5">
                <a:latin typeface="Cambria"/>
                <a:cs typeface="Cambria"/>
              </a:rPr>
              <a:t>can </a:t>
            </a:r>
            <a:r>
              <a:rPr dirty="0" sz="1400" spc="-10">
                <a:latin typeface="Cambria"/>
                <a:cs typeface="Cambria"/>
              </a:rPr>
              <a:t>acquire </a:t>
            </a:r>
            <a:r>
              <a:rPr dirty="0" sz="1400" spc="-5">
                <a:latin typeface="Cambria"/>
                <a:cs typeface="Cambria"/>
              </a:rPr>
              <a:t>specialized talent on </a:t>
            </a:r>
            <a:r>
              <a:rPr dirty="0" sz="1400" spc="-10">
                <a:latin typeface="Cambria"/>
                <a:cs typeface="Cambria"/>
              </a:rPr>
              <a:t>term </a:t>
            </a:r>
            <a:r>
              <a:rPr dirty="0" sz="1400" spc="-5">
                <a:latin typeface="Cambria"/>
                <a:cs typeface="Cambria"/>
              </a:rPr>
              <a:t>basis </a:t>
            </a:r>
            <a:r>
              <a:rPr dirty="0" sz="1400">
                <a:latin typeface="Cambria"/>
                <a:cs typeface="Cambria"/>
              </a:rPr>
              <a:t>&amp; </a:t>
            </a:r>
            <a:r>
              <a:rPr dirty="0" sz="1400" spc="-15">
                <a:latin typeface="Cambria"/>
                <a:cs typeface="Cambria"/>
              </a:rPr>
              <a:t>leverage </a:t>
            </a:r>
            <a:r>
              <a:rPr dirty="0" sz="1400" spc="-5">
                <a:latin typeface="Cambria"/>
                <a:cs typeface="Cambria"/>
              </a:rPr>
              <a:t>our </a:t>
            </a:r>
            <a:r>
              <a:rPr dirty="0" sz="1400" spc="-10">
                <a:latin typeface="Cambria"/>
                <a:cs typeface="Cambria"/>
              </a:rPr>
              <a:t>professional </a:t>
            </a:r>
            <a:r>
              <a:rPr dirty="0" sz="1400" spc="-5">
                <a:latin typeface="Cambria"/>
                <a:cs typeface="Cambria"/>
              </a:rPr>
              <a:t> services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-</a:t>
            </a:r>
            <a:r>
              <a:rPr dirty="0" sz="1400" spc="-5">
                <a:latin typeface="Cambria"/>
                <a:cs typeface="Cambria"/>
              </a:rPr>
              <a:t> ON DEMAND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4562" y="5101243"/>
            <a:ext cx="8637270" cy="1917064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45"/>
              </a:spcBef>
            </a:pPr>
            <a:r>
              <a:rPr dirty="0" sz="1800" spc="-5" b="1">
                <a:latin typeface="Cambria"/>
                <a:cs typeface="Cambria"/>
              </a:rPr>
              <a:t>OFFSHORE</a:t>
            </a:r>
            <a:r>
              <a:rPr dirty="0" sz="1800" spc="-25" b="1">
                <a:latin typeface="Cambria"/>
                <a:cs typeface="Cambria"/>
              </a:rPr>
              <a:t> </a:t>
            </a:r>
            <a:r>
              <a:rPr dirty="0" sz="1800" spc="-10" b="1">
                <a:latin typeface="Cambria"/>
                <a:cs typeface="Cambria"/>
              </a:rPr>
              <a:t>DEVELOPMENT</a:t>
            </a:r>
            <a:r>
              <a:rPr dirty="0" sz="1800" spc="-2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CENTER</a:t>
            </a:r>
            <a:endParaRPr sz="1800">
              <a:latin typeface="Cambria"/>
              <a:cs typeface="Cambria"/>
            </a:endParaRPr>
          </a:p>
          <a:p>
            <a:pPr algn="just" marL="12700" marR="5080">
              <a:lnSpc>
                <a:spcPct val="120000"/>
              </a:lnSpc>
              <a:spcBef>
                <a:spcPts val="90"/>
              </a:spcBef>
            </a:pPr>
            <a:r>
              <a:rPr dirty="0" sz="1400" spc="-5">
                <a:latin typeface="Cambria"/>
                <a:cs typeface="Cambria"/>
              </a:rPr>
              <a:t>Which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organization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would</a:t>
            </a:r>
            <a:r>
              <a:rPr dirty="0" sz="1400" spc="-5">
                <a:latin typeface="Cambria"/>
                <a:cs typeface="Cambria"/>
              </a:rPr>
              <a:t> not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like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20">
                <a:latin typeface="Cambria"/>
                <a:cs typeface="Cambria"/>
              </a:rPr>
              <a:t>have</a:t>
            </a:r>
            <a:r>
              <a:rPr dirty="0" sz="1400" spc="-1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a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dedicated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team?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A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team</a:t>
            </a:r>
            <a:r>
              <a:rPr dirty="0" sz="1400" spc="-5">
                <a:latin typeface="Cambria"/>
                <a:cs typeface="Cambria"/>
              </a:rPr>
              <a:t> that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understands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their</a:t>
            </a:r>
            <a:r>
              <a:rPr dirty="0" sz="1400" spc="29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business</a:t>
            </a:r>
            <a:r>
              <a:rPr dirty="0" sz="1400" spc="300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&amp; 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20">
                <a:latin typeface="Cambria"/>
                <a:cs typeface="Cambria"/>
              </a:rPr>
              <a:t>technology, </a:t>
            </a:r>
            <a:r>
              <a:rPr dirty="0" sz="1400" spc="-10">
                <a:latin typeface="Cambria"/>
                <a:cs typeface="Cambria"/>
              </a:rPr>
              <a:t>which </a:t>
            </a:r>
            <a:r>
              <a:rPr dirty="0" sz="1400" spc="-5">
                <a:latin typeface="Cambria"/>
                <a:cs typeface="Cambria"/>
              </a:rPr>
              <a:t>can be </a:t>
            </a:r>
            <a:r>
              <a:rPr dirty="0" sz="1400" spc="-10">
                <a:latin typeface="Cambria"/>
                <a:cs typeface="Cambria"/>
              </a:rPr>
              <a:t>quickly </a:t>
            </a:r>
            <a:r>
              <a:rPr dirty="0" sz="1400" spc="-5">
                <a:latin typeface="Cambria"/>
                <a:cs typeface="Cambria"/>
              </a:rPr>
              <a:t>changed in size without the </a:t>
            </a:r>
            <a:r>
              <a:rPr dirty="0" sz="1400" spc="-10">
                <a:latin typeface="Cambria"/>
                <a:cs typeface="Cambria"/>
              </a:rPr>
              <a:t>administrative </a:t>
            </a:r>
            <a:r>
              <a:rPr dirty="0" sz="1400" spc="-15">
                <a:latin typeface="Cambria"/>
                <a:cs typeface="Cambria"/>
              </a:rPr>
              <a:t>overhead </a:t>
            </a:r>
            <a:r>
              <a:rPr dirty="0" sz="1400" spc="-5">
                <a:latin typeface="Cambria"/>
                <a:cs typeface="Cambria"/>
              </a:rPr>
              <a:t>of </a:t>
            </a:r>
            <a:r>
              <a:rPr dirty="0" sz="1400" spc="-10">
                <a:latin typeface="Cambria"/>
                <a:cs typeface="Cambria"/>
              </a:rPr>
              <a:t>resourcing, </a:t>
            </a:r>
            <a:r>
              <a:rPr dirty="0" sz="1400" spc="-5">
                <a:latin typeface="Cambria"/>
                <a:cs typeface="Cambria"/>
              </a:rPr>
              <a:t>managing </a:t>
            </a:r>
            <a:r>
              <a:rPr dirty="0" sz="1400">
                <a:latin typeface="Cambria"/>
                <a:cs typeface="Cambria"/>
              </a:rPr>
              <a:t>&amp; 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enabling the </a:t>
            </a:r>
            <a:r>
              <a:rPr dirty="0" sz="1400" spc="-10">
                <a:latin typeface="Cambria"/>
                <a:cs typeface="Cambria"/>
              </a:rPr>
              <a:t>team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with the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infrastructure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required.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And, of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course, </a:t>
            </a:r>
            <a:r>
              <a:rPr dirty="0" sz="1400" spc="-15">
                <a:latin typeface="Cambria"/>
                <a:cs typeface="Cambria"/>
              </a:rPr>
              <a:t>delivers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high-quality </a:t>
            </a:r>
            <a:r>
              <a:rPr dirty="0" sz="1400" spc="-10">
                <a:latin typeface="Cambria"/>
                <a:cs typeface="Cambria"/>
              </a:rPr>
              <a:t>cost-effective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solutions.</a:t>
            </a:r>
            <a:endParaRPr sz="1400">
              <a:latin typeface="Cambria"/>
              <a:cs typeface="Cambria"/>
            </a:endParaRPr>
          </a:p>
          <a:p>
            <a:pPr algn="just" marL="12700" marR="9525">
              <a:lnSpc>
                <a:spcPct val="120000"/>
              </a:lnSpc>
            </a:pPr>
            <a:r>
              <a:rPr dirty="0" sz="1400" spc="-5">
                <a:latin typeface="Cambria"/>
                <a:cs typeface="Cambria"/>
              </a:rPr>
              <a:t>The </a:t>
            </a:r>
            <a:r>
              <a:rPr dirty="0" sz="1400" spc="-10">
                <a:latin typeface="Cambria"/>
                <a:cs typeface="Cambria"/>
              </a:rPr>
              <a:t>lab/center </a:t>
            </a:r>
            <a:r>
              <a:rPr dirty="0" sz="1400" spc="-5">
                <a:latin typeface="Cambria"/>
                <a:cs typeface="Cambria"/>
              </a:rPr>
              <a:t>is </a:t>
            </a:r>
            <a:r>
              <a:rPr dirty="0" sz="1400" spc="-10">
                <a:latin typeface="Cambria"/>
                <a:cs typeface="Cambria"/>
              </a:rPr>
              <a:t>staffed </a:t>
            </a:r>
            <a:r>
              <a:rPr dirty="0" sz="1400" spc="-5">
                <a:latin typeface="Cambria"/>
                <a:cs typeface="Cambria"/>
              </a:rPr>
              <a:t>with long </a:t>
            </a:r>
            <a:r>
              <a:rPr dirty="0" sz="1400" spc="-10">
                <a:latin typeface="Cambria"/>
                <a:cs typeface="Cambria"/>
              </a:rPr>
              <a:t>term dedicated </a:t>
            </a:r>
            <a:r>
              <a:rPr dirty="0" sz="1400" spc="-5">
                <a:latin typeface="Cambria"/>
                <a:cs typeface="Cambria"/>
              </a:rPr>
              <a:t>staff; equipped with </a:t>
            </a:r>
            <a:r>
              <a:rPr dirty="0" sz="1400" spc="-10">
                <a:latin typeface="Cambria"/>
                <a:cs typeface="Cambria"/>
              </a:rPr>
              <a:t>required infrastructure </a:t>
            </a:r>
            <a:r>
              <a:rPr dirty="0" sz="1400">
                <a:latin typeface="Cambria"/>
                <a:cs typeface="Cambria"/>
              </a:rPr>
              <a:t>&amp; </a:t>
            </a:r>
            <a:r>
              <a:rPr dirty="0" sz="1400" spc="-10">
                <a:latin typeface="Cambria"/>
                <a:cs typeface="Cambria"/>
              </a:rPr>
              <a:t>connectivity; 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tailored process </a:t>
            </a:r>
            <a:r>
              <a:rPr dirty="0" sz="1400">
                <a:latin typeface="Cambria"/>
                <a:cs typeface="Cambria"/>
              </a:rPr>
              <a:t>&amp; </a:t>
            </a:r>
            <a:r>
              <a:rPr dirty="0" sz="1400" spc="-10">
                <a:latin typeface="Cambria"/>
                <a:cs typeface="Cambria"/>
              </a:rPr>
              <a:t>practises are implemented; </a:t>
            </a:r>
            <a:r>
              <a:rPr dirty="0" sz="1400" spc="-5">
                <a:latin typeface="Cambria"/>
                <a:cs typeface="Cambria"/>
              </a:rPr>
              <a:t>and </a:t>
            </a:r>
            <a:r>
              <a:rPr dirty="0" sz="1400" spc="-10">
                <a:latin typeface="Cambria"/>
                <a:cs typeface="Cambria"/>
              </a:rPr>
              <a:t>collaboration </a:t>
            </a:r>
            <a:r>
              <a:rPr dirty="0" sz="1400">
                <a:latin typeface="Cambria"/>
                <a:cs typeface="Cambria"/>
              </a:rPr>
              <a:t>&amp; </a:t>
            </a:r>
            <a:r>
              <a:rPr dirty="0" sz="1400" spc="-5">
                <a:latin typeface="Cambria"/>
                <a:cs typeface="Cambria"/>
              </a:rPr>
              <a:t>communication </a:t>
            </a:r>
            <a:r>
              <a:rPr dirty="0" sz="1400" spc="-10">
                <a:latin typeface="Cambria"/>
                <a:cs typeface="Cambria"/>
              </a:rPr>
              <a:t>tools deployed. </a:t>
            </a:r>
            <a:r>
              <a:rPr dirty="0" sz="1400" spc="-15">
                <a:latin typeface="Cambria"/>
                <a:cs typeface="Cambria"/>
              </a:rPr>
              <a:t>Key </a:t>
            </a:r>
            <a:r>
              <a:rPr dirty="0" sz="1400" spc="-5">
                <a:latin typeface="Cambria"/>
                <a:cs typeface="Cambria"/>
              </a:rPr>
              <a:t>service 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levels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for</a:t>
            </a:r>
            <a:r>
              <a:rPr dirty="0" sz="1400" spc="-5">
                <a:latin typeface="Cambria"/>
                <a:cs typeface="Cambria"/>
              </a:rPr>
              <a:t> the </a:t>
            </a:r>
            <a:r>
              <a:rPr dirty="0" sz="1400" spc="-10">
                <a:latin typeface="Cambria"/>
                <a:cs typeface="Cambria"/>
              </a:rPr>
              <a:t>lab/center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are</a:t>
            </a:r>
            <a:r>
              <a:rPr dirty="0" sz="1400" spc="-5">
                <a:latin typeface="Cambria"/>
                <a:cs typeface="Cambria"/>
              </a:rPr>
              <a:t> defined </a:t>
            </a:r>
            <a:r>
              <a:rPr dirty="0" sz="1400">
                <a:latin typeface="Cambria"/>
                <a:cs typeface="Cambria"/>
              </a:rPr>
              <a:t>&amp;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monitored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jointly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with the client.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80625" cy="1012825"/>
          </a:xfrm>
          <a:custGeom>
            <a:avLst/>
            <a:gdLst/>
            <a:ahLst/>
            <a:cxnLst/>
            <a:rect l="l" t="t" r="r" b="b"/>
            <a:pathLst>
              <a:path w="10080625" h="1012825">
                <a:moveTo>
                  <a:pt x="10080624" y="1012823"/>
                </a:moveTo>
                <a:lnTo>
                  <a:pt x="0" y="1012823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1012823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75" y="184911"/>
            <a:ext cx="42037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PROJECT</a:t>
            </a:r>
            <a:r>
              <a:rPr dirty="0" spc="-60"/>
              <a:t> </a:t>
            </a:r>
            <a:r>
              <a:rPr dirty="0" spc="-30"/>
              <a:t>LIFECYCLE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2870" y="1245869"/>
            <a:ext cx="9287510" cy="967105"/>
            <a:chOff x="102870" y="1245869"/>
            <a:chExt cx="9287510" cy="967105"/>
          </a:xfrm>
        </p:grpSpPr>
        <p:sp>
          <p:nvSpPr>
            <p:cNvPr id="5" name="object 5"/>
            <p:cNvSpPr/>
            <p:nvPr/>
          </p:nvSpPr>
          <p:spPr>
            <a:xfrm>
              <a:off x="694372" y="1322209"/>
              <a:ext cx="8691245" cy="885825"/>
            </a:xfrm>
            <a:custGeom>
              <a:avLst/>
              <a:gdLst/>
              <a:ahLst/>
              <a:cxnLst/>
              <a:rect l="l" t="t" r="r" b="b"/>
              <a:pathLst>
                <a:path w="8691245" h="885825">
                  <a:moveTo>
                    <a:pt x="8543210" y="885621"/>
                  </a:moveTo>
                  <a:lnTo>
                    <a:pt x="147590" y="885621"/>
                  </a:lnTo>
                  <a:lnTo>
                    <a:pt x="100942" y="878099"/>
                  </a:lnTo>
                  <a:lnTo>
                    <a:pt x="60427" y="857150"/>
                  </a:lnTo>
                  <a:lnTo>
                    <a:pt x="28478" y="825203"/>
                  </a:lnTo>
                  <a:lnTo>
                    <a:pt x="7524" y="784683"/>
                  </a:lnTo>
                  <a:lnTo>
                    <a:pt x="0" y="738017"/>
                  </a:lnTo>
                  <a:lnTo>
                    <a:pt x="0" y="147603"/>
                  </a:lnTo>
                  <a:lnTo>
                    <a:pt x="7524" y="100937"/>
                  </a:lnTo>
                  <a:lnTo>
                    <a:pt x="28478" y="60417"/>
                  </a:lnTo>
                  <a:lnTo>
                    <a:pt x="60427" y="28469"/>
                  </a:lnTo>
                  <a:lnTo>
                    <a:pt x="100942" y="7521"/>
                  </a:lnTo>
                  <a:lnTo>
                    <a:pt x="147590" y="0"/>
                  </a:lnTo>
                  <a:lnTo>
                    <a:pt x="8543210" y="0"/>
                  </a:lnTo>
                  <a:lnTo>
                    <a:pt x="8589871" y="7521"/>
                  </a:lnTo>
                  <a:lnTo>
                    <a:pt x="8630387" y="28469"/>
                  </a:lnTo>
                  <a:lnTo>
                    <a:pt x="8662332" y="60417"/>
                  </a:lnTo>
                  <a:lnTo>
                    <a:pt x="8683278" y="100937"/>
                  </a:lnTo>
                  <a:lnTo>
                    <a:pt x="8690800" y="147603"/>
                  </a:lnTo>
                  <a:lnTo>
                    <a:pt x="8690800" y="738017"/>
                  </a:lnTo>
                  <a:lnTo>
                    <a:pt x="8683278" y="784683"/>
                  </a:lnTo>
                  <a:lnTo>
                    <a:pt x="8662332" y="825203"/>
                  </a:lnTo>
                  <a:lnTo>
                    <a:pt x="8630387" y="857150"/>
                  </a:lnTo>
                  <a:lnTo>
                    <a:pt x="8589871" y="878099"/>
                  </a:lnTo>
                  <a:lnTo>
                    <a:pt x="8543210" y="885621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4372" y="1322209"/>
              <a:ext cx="8691245" cy="885825"/>
            </a:xfrm>
            <a:custGeom>
              <a:avLst/>
              <a:gdLst/>
              <a:ahLst/>
              <a:cxnLst/>
              <a:rect l="l" t="t" r="r" b="b"/>
              <a:pathLst>
                <a:path w="8691245" h="885825">
                  <a:moveTo>
                    <a:pt x="0" y="147603"/>
                  </a:moveTo>
                  <a:lnTo>
                    <a:pt x="7524" y="100937"/>
                  </a:lnTo>
                  <a:lnTo>
                    <a:pt x="28478" y="60417"/>
                  </a:lnTo>
                  <a:lnTo>
                    <a:pt x="60427" y="28469"/>
                  </a:lnTo>
                  <a:lnTo>
                    <a:pt x="100942" y="7521"/>
                  </a:lnTo>
                  <a:lnTo>
                    <a:pt x="147590" y="0"/>
                  </a:lnTo>
                  <a:lnTo>
                    <a:pt x="8543210" y="0"/>
                  </a:lnTo>
                  <a:lnTo>
                    <a:pt x="8589871" y="7521"/>
                  </a:lnTo>
                  <a:lnTo>
                    <a:pt x="8630387" y="28469"/>
                  </a:lnTo>
                  <a:lnTo>
                    <a:pt x="8662332" y="60417"/>
                  </a:lnTo>
                  <a:lnTo>
                    <a:pt x="8683278" y="100937"/>
                  </a:lnTo>
                  <a:lnTo>
                    <a:pt x="8690800" y="147603"/>
                  </a:lnTo>
                  <a:lnTo>
                    <a:pt x="8690800" y="738017"/>
                  </a:lnTo>
                  <a:lnTo>
                    <a:pt x="8683278" y="784683"/>
                  </a:lnTo>
                  <a:lnTo>
                    <a:pt x="8662332" y="825203"/>
                  </a:lnTo>
                  <a:lnTo>
                    <a:pt x="8630387" y="857150"/>
                  </a:lnTo>
                  <a:lnTo>
                    <a:pt x="8589871" y="878099"/>
                  </a:lnTo>
                  <a:lnTo>
                    <a:pt x="8543210" y="885621"/>
                  </a:lnTo>
                  <a:lnTo>
                    <a:pt x="147590" y="885621"/>
                  </a:lnTo>
                  <a:lnTo>
                    <a:pt x="100942" y="878099"/>
                  </a:lnTo>
                  <a:lnTo>
                    <a:pt x="60427" y="857150"/>
                  </a:lnTo>
                  <a:lnTo>
                    <a:pt x="28478" y="825203"/>
                  </a:lnTo>
                  <a:lnTo>
                    <a:pt x="7524" y="784683"/>
                  </a:lnTo>
                  <a:lnTo>
                    <a:pt x="0" y="738017"/>
                  </a:lnTo>
                  <a:lnTo>
                    <a:pt x="0" y="147603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6267" y="1361841"/>
              <a:ext cx="858519" cy="805180"/>
            </a:xfrm>
            <a:custGeom>
              <a:avLst/>
              <a:gdLst/>
              <a:ahLst/>
              <a:cxnLst/>
              <a:rect l="l" t="t" r="r" b="b"/>
              <a:pathLst>
                <a:path w="858519" h="805180">
                  <a:moveTo>
                    <a:pt x="429053" y="804833"/>
                  </a:moveTo>
                  <a:lnTo>
                    <a:pt x="379016" y="802125"/>
                  </a:lnTo>
                  <a:lnTo>
                    <a:pt x="330675" y="794207"/>
                  </a:lnTo>
                  <a:lnTo>
                    <a:pt x="284351" y="781377"/>
                  </a:lnTo>
                  <a:lnTo>
                    <a:pt x="240367" y="763939"/>
                  </a:lnTo>
                  <a:lnTo>
                    <a:pt x="199042" y="742192"/>
                  </a:lnTo>
                  <a:lnTo>
                    <a:pt x="160702" y="716440"/>
                  </a:lnTo>
                  <a:lnTo>
                    <a:pt x="125666" y="686984"/>
                  </a:lnTo>
                  <a:lnTo>
                    <a:pt x="94258" y="654126"/>
                  </a:lnTo>
                  <a:lnTo>
                    <a:pt x="66798" y="618166"/>
                  </a:lnTo>
                  <a:lnTo>
                    <a:pt x="43609" y="579409"/>
                  </a:lnTo>
                  <a:lnTo>
                    <a:pt x="25012" y="538152"/>
                  </a:lnTo>
                  <a:lnTo>
                    <a:pt x="11331" y="494701"/>
                  </a:lnTo>
                  <a:lnTo>
                    <a:pt x="2886" y="449355"/>
                  </a:lnTo>
                  <a:lnTo>
                    <a:pt x="0" y="402416"/>
                  </a:lnTo>
                  <a:lnTo>
                    <a:pt x="2886" y="355477"/>
                  </a:lnTo>
                  <a:lnTo>
                    <a:pt x="11331" y="310131"/>
                  </a:lnTo>
                  <a:lnTo>
                    <a:pt x="25012" y="266679"/>
                  </a:lnTo>
                  <a:lnTo>
                    <a:pt x="43609" y="225423"/>
                  </a:lnTo>
                  <a:lnTo>
                    <a:pt x="66798" y="186665"/>
                  </a:lnTo>
                  <a:lnTo>
                    <a:pt x="94258" y="150706"/>
                  </a:lnTo>
                  <a:lnTo>
                    <a:pt x="125666" y="117847"/>
                  </a:lnTo>
                  <a:lnTo>
                    <a:pt x="160702" y="88391"/>
                  </a:lnTo>
                  <a:lnTo>
                    <a:pt x="199042" y="62639"/>
                  </a:lnTo>
                  <a:lnTo>
                    <a:pt x="240367" y="40893"/>
                  </a:lnTo>
                  <a:lnTo>
                    <a:pt x="284351" y="23454"/>
                  </a:lnTo>
                  <a:lnTo>
                    <a:pt x="330675" y="10625"/>
                  </a:lnTo>
                  <a:lnTo>
                    <a:pt x="379016" y="2706"/>
                  </a:lnTo>
                  <a:lnTo>
                    <a:pt x="429053" y="0"/>
                  </a:lnTo>
                  <a:lnTo>
                    <a:pt x="479088" y="2706"/>
                  </a:lnTo>
                  <a:lnTo>
                    <a:pt x="527429" y="10625"/>
                  </a:lnTo>
                  <a:lnTo>
                    <a:pt x="573753" y="23454"/>
                  </a:lnTo>
                  <a:lnTo>
                    <a:pt x="617737" y="40893"/>
                  </a:lnTo>
                  <a:lnTo>
                    <a:pt x="659062" y="62639"/>
                  </a:lnTo>
                  <a:lnTo>
                    <a:pt x="697402" y="88391"/>
                  </a:lnTo>
                  <a:lnTo>
                    <a:pt x="732438" y="117847"/>
                  </a:lnTo>
                  <a:lnTo>
                    <a:pt x="763846" y="150706"/>
                  </a:lnTo>
                  <a:lnTo>
                    <a:pt x="791306" y="186665"/>
                  </a:lnTo>
                  <a:lnTo>
                    <a:pt x="814495" y="225423"/>
                  </a:lnTo>
                  <a:lnTo>
                    <a:pt x="833092" y="266679"/>
                  </a:lnTo>
                  <a:lnTo>
                    <a:pt x="846773" y="310131"/>
                  </a:lnTo>
                  <a:lnTo>
                    <a:pt x="855218" y="355477"/>
                  </a:lnTo>
                  <a:lnTo>
                    <a:pt x="858106" y="402416"/>
                  </a:lnTo>
                  <a:lnTo>
                    <a:pt x="855218" y="449355"/>
                  </a:lnTo>
                  <a:lnTo>
                    <a:pt x="846773" y="494701"/>
                  </a:lnTo>
                  <a:lnTo>
                    <a:pt x="833092" y="538152"/>
                  </a:lnTo>
                  <a:lnTo>
                    <a:pt x="814495" y="579409"/>
                  </a:lnTo>
                  <a:lnTo>
                    <a:pt x="791306" y="618166"/>
                  </a:lnTo>
                  <a:lnTo>
                    <a:pt x="763846" y="654126"/>
                  </a:lnTo>
                  <a:lnTo>
                    <a:pt x="732438" y="686984"/>
                  </a:lnTo>
                  <a:lnTo>
                    <a:pt x="697402" y="716440"/>
                  </a:lnTo>
                  <a:lnTo>
                    <a:pt x="659062" y="742192"/>
                  </a:lnTo>
                  <a:lnTo>
                    <a:pt x="617737" y="763939"/>
                  </a:lnTo>
                  <a:lnTo>
                    <a:pt x="573753" y="781377"/>
                  </a:lnTo>
                  <a:lnTo>
                    <a:pt x="527429" y="794207"/>
                  </a:lnTo>
                  <a:lnTo>
                    <a:pt x="479088" y="802125"/>
                  </a:lnTo>
                  <a:lnTo>
                    <a:pt x="429053" y="804833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6267" y="1361841"/>
              <a:ext cx="858519" cy="805180"/>
            </a:xfrm>
            <a:custGeom>
              <a:avLst/>
              <a:gdLst/>
              <a:ahLst/>
              <a:cxnLst/>
              <a:rect l="l" t="t" r="r" b="b"/>
              <a:pathLst>
                <a:path w="858519" h="805180">
                  <a:moveTo>
                    <a:pt x="0" y="402416"/>
                  </a:moveTo>
                  <a:lnTo>
                    <a:pt x="2886" y="355477"/>
                  </a:lnTo>
                  <a:lnTo>
                    <a:pt x="11331" y="310131"/>
                  </a:lnTo>
                  <a:lnTo>
                    <a:pt x="25012" y="266679"/>
                  </a:lnTo>
                  <a:lnTo>
                    <a:pt x="43609" y="225423"/>
                  </a:lnTo>
                  <a:lnTo>
                    <a:pt x="66798" y="186665"/>
                  </a:lnTo>
                  <a:lnTo>
                    <a:pt x="94258" y="150706"/>
                  </a:lnTo>
                  <a:lnTo>
                    <a:pt x="125666" y="117847"/>
                  </a:lnTo>
                  <a:lnTo>
                    <a:pt x="160702" y="88391"/>
                  </a:lnTo>
                  <a:lnTo>
                    <a:pt x="199042" y="62639"/>
                  </a:lnTo>
                  <a:lnTo>
                    <a:pt x="240367" y="40893"/>
                  </a:lnTo>
                  <a:lnTo>
                    <a:pt x="284351" y="23454"/>
                  </a:lnTo>
                  <a:lnTo>
                    <a:pt x="330675" y="10625"/>
                  </a:lnTo>
                  <a:lnTo>
                    <a:pt x="379016" y="2706"/>
                  </a:lnTo>
                  <a:lnTo>
                    <a:pt x="429053" y="0"/>
                  </a:lnTo>
                  <a:lnTo>
                    <a:pt x="479088" y="2706"/>
                  </a:lnTo>
                  <a:lnTo>
                    <a:pt x="527429" y="10625"/>
                  </a:lnTo>
                  <a:lnTo>
                    <a:pt x="573753" y="23454"/>
                  </a:lnTo>
                  <a:lnTo>
                    <a:pt x="617737" y="40893"/>
                  </a:lnTo>
                  <a:lnTo>
                    <a:pt x="659062" y="62639"/>
                  </a:lnTo>
                  <a:lnTo>
                    <a:pt x="697402" y="88391"/>
                  </a:lnTo>
                  <a:lnTo>
                    <a:pt x="732438" y="117847"/>
                  </a:lnTo>
                  <a:lnTo>
                    <a:pt x="763846" y="150706"/>
                  </a:lnTo>
                  <a:lnTo>
                    <a:pt x="791306" y="186665"/>
                  </a:lnTo>
                  <a:lnTo>
                    <a:pt x="814495" y="225423"/>
                  </a:lnTo>
                  <a:lnTo>
                    <a:pt x="833092" y="266679"/>
                  </a:lnTo>
                  <a:lnTo>
                    <a:pt x="846773" y="310131"/>
                  </a:lnTo>
                  <a:lnTo>
                    <a:pt x="855218" y="355477"/>
                  </a:lnTo>
                  <a:lnTo>
                    <a:pt x="858106" y="402416"/>
                  </a:lnTo>
                  <a:lnTo>
                    <a:pt x="855218" y="449355"/>
                  </a:lnTo>
                  <a:lnTo>
                    <a:pt x="846773" y="494701"/>
                  </a:lnTo>
                  <a:lnTo>
                    <a:pt x="833092" y="538152"/>
                  </a:lnTo>
                  <a:lnTo>
                    <a:pt x="814495" y="579409"/>
                  </a:lnTo>
                  <a:lnTo>
                    <a:pt x="791306" y="618166"/>
                  </a:lnTo>
                  <a:lnTo>
                    <a:pt x="763846" y="654126"/>
                  </a:lnTo>
                  <a:lnTo>
                    <a:pt x="732438" y="686984"/>
                  </a:lnTo>
                  <a:lnTo>
                    <a:pt x="697402" y="716440"/>
                  </a:lnTo>
                  <a:lnTo>
                    <a:pt x="659062" y="742192"/>
                  </a:lnTo>
                  <a:lnTo>
                    <a:pt x="617737" y="763939"/>
                  </a:lnTo>
                  <a:lnTo>
                    <a:pt x="573753" y="781377"/>
                  </a:lnTo>
                  <a:lnTo>
                    <a:pt x="527429" y="794207"/>
                  </a:lnTo>
                  <a:lnTo>
                    <a:pt x="479088" y="802125"/>
                  </a:lnTo>
                  <a:lnTo>
                    <a:pt x="429053" y="804833"/>
                  </a:lnTo>
                  <a:lnTo>
                    <a:pt x="379016" y="802125"/>
                  </a:lnTo>
                  <a:lnTo>
                    <a:pt x="330675" y="794207"/>
                  </a:lnTo>
                  <a:lnTo>
                    <a:pt x="284351" y="781377"/>
                  </a:lnTo>
                  <a:lnTo>
                    <a:pt x="240367" y="763939"/>
                  </a:lnTo>
                  <a:lnTo>
                    <a:pt x="199042" y="742192"/>
                  </a:lnTo>
                  <a:lnTo>
                    <a:pt x="160702" y="716440"/>
                  </a:lnTo>
                  <a:lnTo>
                    <a:pt x="125666" y="686984"/>
                  </a:lnTo>
                  <a:lnTo>
                    <a:pt x="94258" y="654126"/>
                  </a:lnTo>
                  <a:lnTo>
                    <a:pt x="66798" y="618166"/>
                  </a:lnTo>
                  <a:lnTo>
                    <a:pt x="43609" y="579409"/>
                  </a:lnTo>
                  <a:lnTo>
                    <a:pt x="25012" y="538152"/>
                  </a:lnTo>
                  <a:lnTo>
                    <a:pt x="11331" y="494701"/>
                  </a:lnTo>
                  <a:lnTo>
                    <a:pt x="2886" y="449355"/>
                  </a:lnTo>
                  <a:lnTo>
                    <a:pt x="0" y="402416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7475" y="1260474"/>
              <a:ext cx="488315" cy="495934"/>
            </a:xfrm>
            <a:custGeom>
              <a:avLst/>
              <a:gdLst/>
              <a:ahLst/>
              <a:cxnLst/>
              <a:rect l="l" t="t" r="r" b="b"/>
              <a:pathLst>
                <a:path w="488315" h="495935">
                  <a:moveTo>
                    <a:pt x="243866" y="495399"/>
                  </a:moveTo>
                  <a:lnTo>
                    <a:pt x="194718" y="490366"/>
                  </a:lnTo>
                  <a:lnTo>
                    <a:pt x="148941" y="475934"/>
                  </a:lnTo>
                  <a:lnTo>
                    <a:pt x="107516" y="453096"/>
                  </a:lnTo>
                  <a:lnTo>
                    <a:pt x="71425" y="422851"/>
                  </a:lnTo>
                  <a:lnTo>
                    <a:pt x="41647" y="386192"/>
                  </a:lnTo>
                  <a:lnTo>
                    <a:pt x="19163" y="344116"/>
                  </a:lnTo>
                  <a:lnTo>
                    <a:pt x="4953" y="297620"/>
                  </a:lnTo>
                  <a:lnTo>
                    <a:pt x="0" y="247699"/>
                  </a:lnTo>
                  <a:lnTo>
                    <a:pt x="4953" y="197777"/>
                  </a:lnTo>
                  <a:lnTo>
                    <a:pt x="19163" y="151281"/>
                  </a:lnTo>
                  <a:lnTo>
                    <a:pt x="41647" y="109205"/>
                  </a:lnTo>
                  <a:lnTo>
                    <a:pt x="71425" y="72546"/>
                  </a:lnTo>
                  <a:lnTo>
                    <a:pt x="107516" y="42301"/>
                  </a:lnTo>
                  <a:lnTo>
                    <a:pt x="148941" y="19463"/>
                  </a:lnTo>
                  <a:lnTo>
                    <a:pt x="194718" y="5031"/>
                  </a:lnTo>
                  <a:lnTo>
                    <a:pt x="243866" y="0"/>
                  </a:lnTo>
                  <a:lnTo>
                    <a:pt x="293014" y="5031"/>
                  </a:lnTo>
                  <a:lnTo>
                    <a:pt x="338791" y="19463"/>
                  </a:lnTo>
                  <a:lnTo>
                    <a:pt x="380215" y="42301"/>
                  </a:lnTo>
                  <a:lnTo>
                    <a:pt x="416306" y="72546"/>
                  </a:lnTo>
                  <a:lnTo>
                    <a:pt x="446084" y="109205"/>
                  </a:lnTo>
                  <a:lnTo>
                    <a:pt x="468569" y="151281"/>
                  </a:lnTo>
                  <a:lnTo>
                    <a:pt x="482778" y="197777"/>
                  </a:lnTo>
                  <a:lnTo>
                    <a:pt x="487733" y="247699"/>
                  </a:lnTo>
                  <a:lnTo>
                    <a:pt x="482778" y="297620"/>
                  </a:lnTo>
                  <a:lnTo>
                    <a:pt x="468569" y="344116"/>
                  </a:lnTo>
                  <a:lnTo>
                    <a:pt x="446084" y="386192"/>
                  </a:lnTo>
                  <a:lnTo>
                    <a:pt x="416306" y="422851"/>
                  </a:lnTo>
                  <a:lnTo>
                    <a:pt x="380215" y="453096"/>
                  </a:lnTo>
                  <a:lnTo>
                    <a:pt x="338791" y="475934"/>
                  </a:lnTo>
                  <a:lnTo>
                    <a:pt x="293014" y="490366"/>
                  </a:lnTo>
                  <a:lnTo>
                    <a:pt x="243866" y="495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17475" y="1260474"/>
              <a:ext cx="488315" cy="495934"/>
            </a:xfrm>
            <a:custGeom>
              <a:avLst/>
              <a:gdLst/>
              <a:ahLst/>
              <a:cxnLst/>
              <a:rect l="l" t="t" r="r" b="b"/>
              <a:pathLst>
                <a:path w="488315" h="495935">
                  <a:moveTo>
                    <a:pt x="0" y="247699"/>
                  </a:moveTo>
                  <a:lnTo>
                    <a:pt x="4953" y="197777"/>
                  </a:lnTo>
                  <a:lnTo>
                    <a:pt x="19163" y="151281"/>
                  </a:lnTo>
                  <a:lnTo>
                    <a:pt x="41647" y="109205"/>
                  </a:lnTo>
                  <a:lnTo>
                    <a:pt x="71425" y="72546"/>
                  </a:lnTo>
                  <a:lnTo>
                    <a:pt x="107516" y="42301"/>
                  </a:lnTo>
                  <a:lnTo>
                    <a:pt x="148941" y="19463"/>
                  </a:lnTo>
                  <a:lnTo>
                    <a:pt x="194718" y="5031"/>
                  </a:lnTo>
                  <a:lnTo>
                    <a:pt x="243866" y="0"/>
                  </a:lnTo>
                  <a:lnTo>
                    <a:pt x="293014" y="5031"/>
                  </a:lnTo>
                  <a:lnTo>
                    <a:pt x="338791" y="19463"/>
                  </a:lnTo>
                  <a:lnTo>
                    <a:pt x="380215" y="42301"/>
                  </a:lnTo>
                  <a:lnTo>
                    <a:pt x="416306" y="72546"/>
                  </a:lnTo>
                  <a:lnTo>
                    <a:pt x="446084" y="109205"/>
                  </a:lnTo>
                  <a:lnTo>
                    <a:pt x="468569" y="151281"/>
                  </a:lnTo>
                  <a:lnTo>
                    <a:pt x="482778" y="197777"/>
                  </a:lnTo>
                  <a:lnTo>
                    <a:pt x="487733" y="247699"/>
                  </a:lnTo>
                  <a:lnTo>
                    <a:pt x="482778" y="297620"/>
                  </a:lnTo>
                  <a:lnTo>
                    <a:pt x="468569" y="344116"/>
                  </a:lnTo>
                  <a:lnTo>
                    <a:pt x="446084" y="386192"/>
                  </a:lnTo>
                  <a:lnTo>
                    <a:pt x="416306" y="422851"/>
                  </a:lnTo>
                  <a:lnTo>
                    <a:pt x="380215" y="453096"/>
                  </a:lnTo>
                  <a:lnTo>
                    <a:pt x="338791" y="475934"/>
                  </a:lnTo>
                  <a:lnTo>
                    <a:pt x="293014" y="490366"/>
                  </a:lnTo>
                  <a:lnTo>
                    <a:pt x="243866" y="495399"/>
                  </a:lnTo>
                  <a:lnTo>
                    <a:pt x="194718" y="490366"/>
                  </a:lnTo>
                  <a:lnTo>
                    <a:pt x="148941" y="475934"/>
                  </a:lnTo>
                  <a:lnTo>
                    <a:pt x="107516" y="453096"/>
                  </a:lnTo>
                  <a:lnTo>
                    <a:pt x="71425" y="422851"/>
                  </a:lnTo>
                  <a:lnTo>
                    <a:pt x="41647" y="386192"/>
                  </a:lnTo>
                  <a:lnTo>
                    <a:pt x="19163" y="344116"/>
                  </a:lnTo>
                  <a:lnTo>
                    <a:pt x="4953" y="297620"/>
                  </a:lnTo>
                  <a:lnTo>
                    <a:pt x="0" y="247699"/>
                  </a:lnTo>
                  <a:close/>
                </a:path>
              </a:pathLst>
            </a:custGeom>
            <a:ln w="289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47306" y="2385695"/>
            <a:ext cx="9342755" cy="1022350"/>
            <a:chOff x="47306" y="2385695"/>
            <a:chExt cx="9342755" cy="1022350"/>
          </a:xfrm>
        </p:grpSpPr>
        <p:sp>
          <p:nvSpPr>
            <p:cNvPr id="12" name="object 12"/>
            <p:cNvSpPr/>
            <p:nvPr/>
          </p:nvSpPr>
          <p:spPr>
            <a:xfrm>
              <a:off x="695145" y="2518335"/>
              <a:ext cx="8690610" cy="885190"/>
            </a:xfrm>
            <a:custGeom>
              <a:avLst/>
              <a:gdLst/>
              <a:ahLst/>
              <a:cxnLst/>
              <a:rect l="l" t="t" r="r" b="b"/>
              <a:pathLst>
                <a:path w="8690610" h="885189">
                  <a:moveTo>
                    <a:pt x="8542448" y="884882"/>
                  </a:moveTo>
                  <a:lnTo>
                    <a:pt x="147576" y="884882"/>
                  </a:lnTo>
                  <a:lnTo>
                    <a:pt x="100933" y="877367"/>
                  </a:lnTo>
                  <a:lnTo>
                    <a:pt x="60422" y="856436"/>
                  </a:lnTo>
                  <a:lnTo>
                    <a:pt x="28475" y="824516"/>
                  </a:lnTo>
                  <a:lnTo>
                    <a:pt x="7524" y="784029"/>
                  </a:lnTo>
                  <a:lnTo>
                    <a:pt x="0" y="737402"/>
                  </a:lnTo>
                  <a:lnTo>
                    <a:pt x="0" y="147480"/>
                  </a:lnTo>
                  <a:lnTo>
                    <a:pt x="7524" y="100853"/>
                  </a:lnTo>
                  <a:lnTo>
                    <a:pt x="28475" y="60366"/>
                  </a:lnTo>
                  <a:lnTo>
                    <a:pt x="60422" y="28445"/>
                  </a:lnTo>
                  <a:lnTo>
                    <a:pt x="100933" y="7515"/>
                  </a:lnTo>
                  <a:lnTo>
                    <a:pt x="147576" y="0"/>
                  </a:lnTo>
                  <a:lnTo>
                    <a:pt x="8542448" y="0"/>
                  </a:lnTo>
                  <a:lnTo>
                    <a:pt x="8589105" y="7515"/>
                  </a:lnTo>
                  <a:lnTo>
                    <a:pt x="8629618" y="28445"/>
                  </a:lnTo>
                  <a:lnTo>
                    <a:pt x="8661560" y="60366"/>
                  </a:lnTo>
                  <a:lnTo>
                    <a:pt x="8682504" y="100853"/>
                  </a:lnTo>
                  <a:lnTo>
                    <a:pt x="8690025" y="147480"/>
                  </a:lnTo>
                  <a:lnTo>
                    <a:pt x="8690025" y="737402"/>
                  </a:lnTo>
                  <a:lnTo>
                    <a:pt x="8682504" y="784029"/>
                  </a:lnTo>
                  <a:lnTo>
                    <a:pt x="8661560" y="824516"/>
                  </a:lnTo>
                  <a:lnTo>
                    <a:pt x="8629618" y="856436"/>
                  </a:lnTo>
                  <a:lnTo>
                    <a:pt x="8589105" y="877367"/>
                  </a:lnTo>
                  <a:lnTo>
                    <a:pt x="8542448" y="884882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5145" y="2518335"/>
              <a:ext cx="8690610" cy="885190"/>
            </a:xfrm>
            <a:custGeom>
              <a:avLst/>
              <a:gdLst/>
              <a:ahLst/>
              <a:cxnLst/>
              <a:rect l="l" t="t" r="r" b="b"/>
              <a:pathLst>
                <a:path w="8690610" h="885189">
                  <a:moveTo>
                    <a:pt x="0" y="147480"/>
                  </a:moveTo>
                  <a:lnTo>
                    <a:pt x="7524" y="100853"/>
                  </a:lnTo>
                  <a:lnTo>
                    <a:pt x="28475" y="60366"/>
                  </a:lnTo>
                  <a:lnTo>
                    <a:pt x="60422" y="28445"/>
                  </a:lnTo>
                  <a:lnTo>
                    <a:pt x="100933" y="7515"/>
                  </a:lnTo>
                  <a:lnTo>
                    <a:pt x="147576" y="0"/>
                  </a:lnTo>
                  <a:lnTo>
                    <a:pt x="8542448" y="0"/>
                  </a:lnTo>
                  <a:lnTo>
                    <a:pt x="8589105" y="7515"/>
                  </a:lnTo>
                  <a:lnTo>
                    <a:pt x="8629618" y="28445"/>
                  </a:lnTo>
                  <a:lnTo>
                    <a:pt x="8661560" y="60366"/>
                  </a:lnTo>
                  <a:lnTo>
                    <a:pt x="8682504" y="100853"/>
                  </a:lnTo>
                  <a:lnTo>
                    <a:pt x="8690025" y="147480"/>
                  </a:lnTo>
                  <a:lnTo>
                    <a:pt x="8690025" y="737402"/>
                  </a:lnTo>
                  <a:lnTo>
                    <a:pt x="8682504" y="784029"/>
                  </a:lnTo>
                  <a:lnTo>
                    <a:pt x="8661560" y="824516"/>
                  </a:lnTo>
                  <a:lnTo>
                    <a:pt x="8629618" y="856436"/>
                  </a:lnTo>
                  <a:lnTo>
                    <a:pt x="8589105" y="877367"/>
                  </a:lnTo>
                  <a:lnTo>
                    <a:pt x="8542448" y="884882"/>
                  </a:lnTo>
                  <a:lnTo>
                    <a:pt x="147576" y="884882"/>
                  </a:lnTo>
                  <a:lnTo>
                    <a:pt x="100933" y="877367"/>
                  </a:lnTo>
                  <a:lnTo>
                    <a:pt x="60422" y="856436"/>
                  </a:lnTo>
                  <a:lnTo>
                    <a:pt x="28475" y="824516"/>
                  </a:lnTo>
                  <a:lnTo>
                    <a:pt x="7524" y="784029"/>
                  </a:lnTo>
                  <a:lnTo>
                    <a:pt x="0" y="737402"/>
                  </a:lnTo>
                  <a:lnTo>
                    <a:pt x="0" y="147480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7080" y="2557934"/>
              <a:ext cx="858519" cy="805815"/>
            </a:xfrm>
            <a:custGeom>
              <a:avLst/>
              <a:gdLst/>
              <a:ahLst/>
              <a:cxnLst/>
              <a:rect l="l" t="t" r="r" b="b"/>
              <a:pathLst>
                <a:path w="858519" h="805814">
                  <a:moveTo>
                    <a:pt x="429014" y="805684"/>
                  </a:moveTo>
                  <a:lnTo>
                    <a:pt x="378982" y="802975"/>
                  </a:lnTo>
                  <a:lnTo>
                    <a:pt x="330645" y="795046"/>
                  </a:lnTo>
                  <a:lnTo>
                    <a:pt x="284325" y="782200"/>
                  </a:lnTo>
                  <a:lnTo>
                    <a:pt x="240345" y="764741"/>
                  </a:lnTo>
                  <a:lnTo>
                    <a:pt x="199025" y="742968"/>
                  </a:lnTo>
                  <a:lnTo>
                    <a:pt x="160688" y="717186"/>
                  </a:lnTo>
                  <a:lnTo>
                    <a:pt x="125655" y="687697"/>
                  </a:lnTo>
                  <a:lnTo>
                    <a:pt x="94249" y="654802"/>
                  </a:lnTo>
                  <a:lnTo>
                    <a:pt x="66792" y="618804"/>
                  </a:lnTo>
                  <a:lnTo>
                    <a:pt x="43605" y="580004"/>
                  </a:lnTo>
                  <a:lnTo>
                    <a:pt x="25010" y="538706"/>
                  </a:lnTo>
                  <a:lnTo>
                    <a:pt x="11330" y="495212"/>
                  </a:lnTo>
                  <a:lnTo>
                    <a:pt x="2886" y="449823"/>
                  </a:lnTo>
                  <a:lnTo>
                    <a:pt x="0" y="402841"/>
                  </a:lnTo>
                  <a:lnTo>
                    <a:pt x="2886" y="355861"/>
                  </a:lnTo>
                  <a:lnTo>
                    <a:pt x="11330" y="310472"/>
                  </a:lnTo>
                  <a:lnTo>
                    <a:pt x="25010" y="266977"/>
                  </a:lnTo>
                  <a:lnTo>
                    <a:pt x="43605" y="225680"/>
                  </a:lnTo>
                  <a:lnTo>
                    <a:pt x="66792" y="186880"/>
                  </a:lnTo>
                  <a:lnTo>
                    <a:pt x="94249" y="150882"/>
                  </a:lnTo>
                  <a:lnTo>
                    <a:pt x="125655" y="117987"/>
                  </a:lnTo>
                  <a:lnTo>
                    <a:pt x="160688" y="88497"/>
                  </a:lnTo>
                  <a:lnTo>
                    <a:pt x="199025" y="62716"/>
                  </a:lnTo>
                  <a:lnTo>
                    <a:pt x="240345" y="40943"/>
                  </a:lnTo>
                  <a:lnTo>
                    <a:pt x="284325" y="23484"/>
                  </a:lnTo>
                  <a:lnTo>
                    <a:pt x="330645" y="10638"/>
                  </a:lnTo>
                  <a:lnTo>
                    <a:pt x="378982" y="2709"/>
                  </a:lnTo>
                  <a:lnTo>
                    <a:pt x="429014" y="0"/>
                  </a:lnTo>
                  <a:lnTo>
                    <a:pt x="479045" y="2709"/>
                  </a:lnTo>
                  <a:lnTo>
                    <a:pt x="527382" y="10638"/>
                  </a:lnTo>
                  <a:lnTo>
                    <a:pt x="573702" y="23484"/>
                  </a:lnTo>
                  <a:lnTo>
                    <a:pt x="617682" y="40943"/>
                  </a:lnTo>
                  <a:lnTo>
                    <a:pt x="659003" y="62716"/>
                  </a:lnTo>
                  <a:lnTo>
                    <a:pt x="697340" y="88497"/>
                  </a:lnTo>
                  <a:lnTo>
                    <a:pt x="732373" y="117987"/>
                  </a:lnTo>
                  <a:lnTo>
                    <a:pt x="763778" y="150882"/>
                  </a:lnTo>
                  <a:lnTo>
                    <a:pt x="791236" y="186880"/>
                  </a:lnTo>
                  <a:lnTo>
                    <a:pt x="814422" y="225680"/>
                  </a:lnTo>
                  <a:lnTo>
                    <a:pt x="833018" y="266977"/>
                  </a:lnTo>
                  <a:lnTo>
                    <a:pt x="846698" y="310472"/>
                  </a:lnTo>
                  <a:lnTo>
                    <a:pt x="855142" y="355861"/>
                  </a:lnTo>
                  <a:lnTo>
                    <a:pt x="858029" y="402841"/>
                  </a:lnTo>
                  <a:lnTo>
                    <a:pt x="855142" y="449823"/>
                  </a:lnTo>
                  <a:lnTo>
                    <a:pt x="846698" y="495212"/>
                  </a:lnTo>
                  <a:lnTo>
                    <a:pt x="833018" y="538706"/>
                  </a:lnTo>
                  <a:lnTo>
                    <a:pt x="814422" y="580004"/>
                  </a:lnTo>
                  <a:lnTo>
                    <a:pt x="791236" y="618804"/>
                  </a:lnTo>
                  <a:lnTo>
                    <a:pt x="763778" y="654802"/>
                  </a:lnTo>
                  <a:lnTo>
                    <a:pt x="732373" y="687697"/>
                  </a:lnTo>
                  <a:lnTo>
                    <a:pt x="697340" y="717186"/>
                  </a:lnTo>
                  <a:lnTo>
                    <a:pt x="659003" y="742968"/>
                  </a:lnTo>
                  <a:lnTo>
                    <a:pt x="617682" y="764741"/>
                  </a:lnTo>
                  <a:lnTo>
                    <a:pt x="573702" y="782200"/>
                  </a:lnTo>
                  <a:lnTo>
                    <a:pt x="527382" y="795046"/>
                  </a:lnTo>
                  <a:lnTo>
                    <a:pt x="479045" y="802975"/>
                  </a:lnTo>
                  <a:lnTo>
                    <a:pt x="429014" y="805684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47080" y="2557934"/>
              <a:ext cx="858519" cy="805815"/>
            </a:xfrm>
            <a:custGeom>
              <a:avLst/>
              <a:gdLst/>
              <a:ahLst/>
              <a:cxnLst/>
              <a:rect l="l" t="t" r="r" b="b"/>
              <a:pathLst>
                <a:path w="858519" h="805814">
                  <a:moveTo>
                    <a:pt x="0" y="402841"/>
                  </a:moveTo>
                  <a:lnTo>
                    <a:pt x="2886" y="355861"/>
                  </a:lnTo>
                  <a:lnTo>
                    <a:pt x="11330" y="310472"/>
                  </a:lnTo>
                  <a:lnTo>
                    <a:pt x="25010" y="266977"/>
                  </a:lnTo>
                  <a:lnTo>
                    <a:pt x="43605" y="225680"/>
                  </a:lnTo>
                  <a:lnTo>
                    <a:pt x="66792" y="186880"/>
                  </a:lnTo>
                  <a:lnTo>
                    <a:pt x="94249" y="150882"/>
                  </a:lnTo>
                  <a:lnTo>
                    <a:pt x="125655" y="117987"/>
                  </a:lnTo>
                  <a:lnTo>
                    <a:pt x="160688" y="88497"/>
                  </a:lnTo>
                  <a:lnTo>
                    <a:pt x="199025" y="62716"/>
                  </a:lnTo>
                  <a:lnTo>
                    <a:pt x="240345" y="40943"/>
                  </a:lnTo>
                  <a:lnTo>
                    <a:pt x="284325" y="23484"/>
                  </a:lnTo>
                  <a:lnTo>
                    <a:pt x="330645" y="10638"/>
                  </a:lnTo>
                  <a:lnTo>
                    <a:pt x="378982" y="2709"/>
                  </a:lnTo>
                  <a:lnTo>
                    <a:pt x="429014" y="0"/>
                  </a:lnTo>
                  <a:lnTo>
                    <a:pt x="479045" y="2709"/>
                  </a:lnTo>
                  <a:lnTo>
                    <a:pt x="527382" y="10638"/>
                  </a:lnTo>
                  <a:lnTo>
                    <a:pt x="573702" y="23484"/>
                  </a:lnTo>
                  <a:lnTo>
                    <a:pt x="617682" y="40943"/>
                  </a:lnTo>
                  <a:lnTo>
                    <a:pt x="659003" y="62716"/>
                  </a:lnTo>
                  <a:lnTo>
                    <a:pt x="697340" y="88497"/>
                  </a:lnTo>
                  <a:lnTo>
                    <a:pt x="732373" y="117987"/>
                  </a:lnTo>
                  <a:lnTo>
                    <a:pt x="763778" y="150882"/>
                  </a:lnTo>
                  <a:lnTo>
                    <a:pt x="791236" y="186880"/>
                  </a:lnTo>
                  <a:lnTo>
                    <a:pt x="814422" y="225680"/>
                  </a:lnTo>
                  <a:lnTo>
                    <a:pt x="833018" y="266977"/>
                  </a:lnTo>
                  <a:lnTo>
                    <a:pt x="846698" y="310472"/>
                  </a:lnTo>
                  <a:lnTo>
                    <a:pt x="855142" y="355861"/>
                  </a:lnTo>
                  <a:lnTo>
                    <a:pt x="858029" y="402841"/>
                  </a:lnTo>
                  <a:lnTo>
                    <a:pt x="855142" y="449823"/>
                  </a:lnTo>
                  <a:lnTo>
                    <a:pt x="846698" y="495212"/>
                  </a:lnTo>
                  <a:lnTo>
                    <a:pt x="833018" y="538706"/>
                  </a:lnTo>
                  <a:lnTo>
                    <a:pt x="814422" y="580004"/>
                  </a:lnTo>
                  <a:lnTo>
                    <a:pt x="791236" y="618804"/>
                  </a:lnTo>
                  <a:lnTo>
                    <a:pt x="763778" y="654802"/>
                  </a:lnTo>
                  <a:lnTo>
                    <a:pt x="732373" y="687697"/>
                  </a:lnTo>
                  <a:lnTo>
                    <a:pt x="697340" y="717186"/>
                  </a:lnTo>
                  <a:lnTo>
                    <a:pt x="659003" y="742968"/>
                  </a:lnTo>
                  <a:lnTo>
                    <a:pt x="617682" y="764741"/>
                  </a:lnTo>
                  <a:lnTo>
                    <a:pt x="573702" y="782200"/>
                  </a:lnTo>
                  <a:lnTo>
                    <a:pt x="527382" y="795046"/>
                  </a:lnTo>
                  <a:lnTo>
                    <a:pt x="479045" y="802975"/>
                  </a:lnTo>
                  <a:lnTo>
                    <a:pt x="429014" y="805684"/>
                  </a:lnTo>
                  <a:lnTo>
                    <a:pt x="378982" y="802975"/>
                  </a:lnTo>
                  <a:lnTo>
                    <a:pt x="330645" y="795046"/>
                  </a:lnTo>
                  <a:lnTo>
                    <a:pt x="284325" y="782200"/>
                  </a:lnTo>
                  <a:lnTo>
                    <a:pt x="240345" y="764741"/>
                  </a:lnTo>
                  <a:lnTo>
                    <a:pt x="199025" y="742968"/>
                  </a:lnTo>
                  <a:lnTo>
                    <a:pt x="160688" y="717186"/>
                  </a:lnTo>
                  <a:lnTo>
                    <a:pt x="125655" y="687697"/>
                  </a:lnTo>
                  <a:lnTo>
                    <a:pt x="94249" y="654802"/>
                  </a:lnTo>
                  <a:lnTo>
                    <a:pt x="66792" y="618804"/>
                  </a:lnTo>
                  <a:lnTo>
                    <a:pt x="43605" y="580004"/>
                  </a:lnTo>
                  <a:lnTo>
                    <a:pt x="25010" y="538706"/>
                  </a:lnTo>
                  <a:lnTo>
                    <a:pt x="11330" y="495212"/>
                  </a:lnTo>
                  <a:lnTo>
                    <a:pt x="2886" y="449823"/>
                  </a:lnTo>
                  <a:lnTo>
                    <a:pt x="0" y="402841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1911" y="2400300"/>
              <a:ext cx="488315" cy="496570"/>
            </a:xfrm>
            <a:custGeom>
              <a:avLst/>
              <a:gdLst/>
              <a:ahLst/>
              <a:cxnLst/>
              <a:rect l="l" t="t" r="r" b="b"/>
              <a:pathLst>
                <a:path w="488315" h="496569">
                  <a:moveTo>
                    <a:pt x="243844" y="496509"/>
                  </a:moveTo>
                  <a:lnTo>
                    <a:pt x="194700" y="491463"/>
                  </a:lnTo>
                  <a:lnTo>
                    <a:pt x="148928" y="476995"/>
                  </a:lnTo>
                  <a:lnTo>
                    <a:pt x="107507" y="454102"/>
                  </a:lnTo>
                  <a:lnTo>
                    <a:pt x="71419" y="423784"/>
                  </a:lnTo>
                  <a:lnTo>
                    <a:pt x="41643" y="387040"/>
                  </a:lnTo>
                  <a:lnTo>
                    <a:pt x="19161" y="344871"/>
                  </a:lnTo>
                  <a:lnTo>
                    <a:pt x="4953" y="298276"/>
                  </a:lnTo>
                  <a:lnTo>
                    <a:pt x="0" y="248254"/>
                  </a:lnTo>
                  <a:lnTo>
                    <a:pt x="4953" y="198232"/>
                  </a:lnTo>
                  <a:lnTo>
                    <a:pt x="19161" y="151637"/>
                  </a:lnTo>
                  <a:lnTo>
                    <a:pt x="41643" y="109467"/>
                  </a:lnTo>
                  <a:lnTo>
                    <a:pt x="71419" y="72724"/>
                  </a:lnTo>
                  <a:lnTo>
                    <a:pt x="107507" y="42406"/>
                  </a:lnTo>
                  <a:lnTo>
                    <a:pt x="148928" y="19513"/>
                  </a:lnTo>
                  <a:lnTo>
                    <a:pt x="194700" y="5044"/>
                  </a:lnTo>
                  <a:lnTo>
                    <a:pt x="243844" y="0"/>
                  </a:lnTo>
                  <a:lnTo>
                    <a:pt x="292987" y="5044"/>
                  </a:lnTo>
                  <a:lnTo>
                    <a:pt x="338760" y="19513"/>
                  </a:lnTo>
                  <a:lnTo>
                    <a:pt x="380181" y="42406"/>
                  </a:lnTo>
                  <a:lnTo>
                    <a:pt x="416269" y="72723"/>
                  </a:lnTo>
                  <a:lnTo>
                    <a:pt x="446045" y="109467"/>
                  </a:lnTo>
                  <a:lnTo>
                    <a:pt x="468527" y="151637"/>
                  </a:lnTo>
                  <a:lnTo>
                    <a:pt x="482735" y="198232"/>
                  </a:lnTo>
                  <a:lnTo>
                    <a:pt x="487689" y="248254"/>
                  </a:lnTo>
                  <a:lnTo>
                    <a:pt x="482735" y="298276"/>
                  </a:lnTo>
                  <a:lnTo>
                    <a:pt x="468527" y="344871"/>
                  </a:lnTo>
                  <a:lnTo>
                    <a:pt x="446045" y="387040"/>
                  </a:lnTo>
                  <a:lnTo>
                    <a:pt x="416269" y="423783"/>
                  </a:lnTo>
                  <a:lnTo>
                    <a:pt x="380181" y="454102"/>
                  </a:lnTo>
                  <a:lnTo>
                    <a:pt x="338760" y="476995"/>
                  </a:lnTo>
                  <a:lnTo>
                    <a:pt x="292987" y="491463"/>
                  </a:lnTo>
                  <a:lnTo>
                    <a:pt x="243844" y="4965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1911" y="2400300"/>
              <a:ext cx="488315" cy="496570"/>
            </a:xfrm>
            <a:custGeom>
              <a:avLst/>
              <a:gdLst/>
              <a:ahLst/>
              <a:cxnLst/>
              <a:rect l="l" t="t" r="r" b="b"/>
              <a:pathLst>
                <a:path w="488315" h="496569">
                  <a:moveTo>
                    <a:pt x="0" y="248254"/>
                  </a:moveTo>
                  <a:lnTo>
                    <a:pt x="4953" y="198232"/>
                  </a:lnTo>
                  <a:lnTo>
                    <a:pt x="19161" y="151637"/>
                  </a:lnTo>
                  <a:lnTo>
                    <a:pt x="41643" y="109467"/>
                  </a:lnTo>
                  <a:lnTo>
                    <a:pt x="71419" y="72724"/>
                  </a:lnTo>
                  <a:lnTo>
                    <a:pt x="107507" y="42406"/>
                  </a:lnTo>
                  <a:lnTo>
                    <a:pt x="148928" y="19513"/>
                  </a:lnTo>
                  <a:lnTo>
                    <a:pt x="194700" y="5044"/>
                  </a:lnTo>
                  <a:lnTo>
                    <a:pt x="243844" y="0"/>
                  </a:lnTo>
                  <a:lnTo>
                    <a:pt x="292987" y="5044"/>
                  </a:lnTo>
                  <a:lnTo>
                    <a:pt x="338760" y="19513"/>
                  </a:lnTo>
                  <a:lnTo>
                    <a:pt x="380181" y="42406"/>
                  </a:lnTo>
                  <a:lnTo>
                    <a:pt x="416269" y="72723"/>
                  </a:lnTo>
                  <a:lnTo>
                    <a:pt x="446045" y="109467"/>
                  </a:lnTo>
                  <a:lnTo>
                    <a:pt x="468527" y="151637"/>
                  </a:lnTo>
                  <a:lnTo>
                    <a:pt x="482735" y="198232"/>
                  </a:lnTo>
                  <a:lnTo>
                    <a:pt x="487689" y="248254"/>
                  </a:lnTo>
                  <a:lnTo>
                    <a:pt x="482735" y="298276"/>
                  </a:lnTo>
                  <a:lnTo>
                    <a:pt x="468527" y="344871"/>
                  </a:lnTo>
                  <a:lnTo>
                    <a:pt x="446045" y="387040"/>
                  </a:lnTo>
                  <a:lnTo>
                    <a:pt x="416269" y="423783"/>
                  </a:lnTo>
                  <a:lnTo>
                    <a:pt x="380181" y="454102"/>
                  </a:lnTo>
                  <a:lnTo>
                    <a:pt x="338760" y="476995"/>
                  </a:lnTo>
                  <a:lnTo>
                    <a:pt x="292987" y="491463"/>
                  </a:lnTo>
                  <a:lnTo>
                    <a:pt x="243844" y="496509"/>
                  </a:lnTo>
                  <a:lnTo>
                    <a:pt x="194700" y="491463"/>
                  </a:lnTo>
                  <a:lnTo>
                    <a:pt x="148928" y="476995"/>
                  </a:lnTo>
                  <a:lnTo>
                    <a:pt x="107507" y="454102"/>
                  </a:lnTo>
                  <a:lnTo>
                    <a:pt x="71419" y="423784"/>
                  </a:lnTo>
                  <a:lnTo>
                    <a:pt x="41643" y="387040"/>
                  </a:lnTo>
                  <a:lnTo>
                    <a:pt x="19161" y="344871"/>
                  </a:lnTo>
                  <a:lnTo>
                    <a:pt x="4953" y="298276"/>
                  </a:lnTo>
                  <a:lnTo>
                    <a:pt x="0" y="248254"/>
                  </a:lnTo>
                  <a:close/>
                </a:path>
              </a:pathLst>
            </a:custGeom>
            <a:ln w="289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47306" y="3590606"/>
            <a:ext cx="9342755" cy="1012825"/>
            <a:chOff x="47306" y="3590606"/>
            <a:chExt cx="9342755" cy="1012825"/>
          </a:xfrm>
        </p:grpSpPr>
        <p:sp>
          <p:nvSpPr>
            <p:cNvPr id="19" name="object 19"/>
            <p:cNvSpPr/>
            <p:nvPr/>
          </p:nvSpPr>
          <p:spPr>
            <a:xfrm>
              <a:off x="695145" y="3712708"/>
              <a:ext cx="8690610" cy="886460"/>
            </a:xfrm>
            <a:custGeom>
              <a:avLst/>
              <a:gdLst/>
              <a:ahLst/>
              <a:cxnLst/>
              <a:rect l="l" t="t" r="r" b="b"/>
              <a:pathLst>
                <a:path w="8690610" h="886460">
                  <a:moveTo>
                    <a:pt x="8542448" y="885896"/>
                  </a:moveTo>
                  <a:lnTo>
                    <a:pt x="147576" y="885896"/>
                  </a:lnTo>
                  <a:lnTo>
                    <a:pt x="100933" y="878371"/>
                  </a:lnTo>
                  <a:lnTo>
                    <a:pt x="60422" y="857417"/>
                  </a:lnTo>
                  <a:lnTo>
                    <a:pt x="28475" y="825459"/>
                  </a:lnTo>
                  <a:lnTo>
                    <a:pt x="7524" y="784927"/>
                  </a:lnTo>
                  <a:lnTo>
                    <a:pt x="0" y="738246"/>
                  </a:lnTo>
                  <a:lnTo>
                    <a:pt x="0" y="147649"/>
                  </a:lnTo>
                  <a:lnTo>
                    <a:pt x="7524" y="100968"/>
                  </a:lnTo>
                  <a:lnTo>
                    <a:pt x="28475" y="60435"/>
                  </a:lnTo>
                  <a:lnTo>
                    <a:pt x="60422" y="28478"/>
                  </a:lnTo>
                  <a:lnTo>
                    <a:pt x="100933" y="7523"/>
                  </a:lnTo>
                  <a:lnTo>
                    <a:pt x="147576" y="0"/>
                  </a:lnTo>
                  <a:lnTo>
                    <a:pt x="8542448" y="0"/>
                  </a:lnTo>
                  <a:lnTo>
                    <a:pt x="8589105" y="7523"/>
                  </a:lnTo>
                  <a:lnTo>
                    <a:pt x="8629618" y="28478"/>
                  </a:lnTo>
                  <a:lnTo>
                    <a:pt x="8661560" y="60435"/>
                  </a:lnTo>
                  <a:lnTo>
                    <a:pt x="8682504" y="100968"/>
                  </a:lnTo>
                  <a:lnTo>
                    <a:pt x="8690025" y="147649"/>
                  </a:lnTo>
                  <a:lnTo>
                    <a:pt x="8690025" y="738246"/>
                  </a:lnTo>
                  <a:lnTo>
                    <a:pt x="8682504" y="784927"/>
                  </a:lnTo>
                  <a:lnTo>
                    <a:pt x="8661560" y="825459"/>
                  </a:lnTo>
                  <a:lnTo>
                    <a:pt x="8629618" y="857417"/>
                  </a:lnTo>
                  <a:lnTo>
                    <a:pt x="8589105" y="878371"/>
                  </a:lnTo>
                  <a:lnTo>
                    <a:pt x="8542448" y="885896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5145" y="3712708"/>
              <a:ext cx="8690610" cy="886460"/>
            </a:xfrm>
            <a:custGeom>
              <a:avLst/>
              <a:gdLst/>
              <a:ahLst/>
              <a:cxnLst/>
              <a:rect l="l" t="t" r="r" b="b"/>
              <a:pathLst>
                <a:path w="8690610" h="886460">
                  <a:moveTo>
                    <a:pt x="0" y="147649"/>
                  </a:moveTo>
                  <a:lnTo>
                    <a:pt x="7524" y="100968"/>
                  </a:lnTo>
                  <a:lnTo>
                    <a:pt x="28475" y="60435"/>
                  </a:lnTo>
                  <a:lnTo>
                    <a:pt x="60422" y="28478"/>
                  </a:lnTo>
                  <a:lnTo>
                    <a:pt x="100933" y="7523"/>
                  </a:lnTo>
                  <a:lnTo>
                    <a:pt x="147576" y="0"/>
                  </a:lnTo>
                  <a:lnTo>
                    <a:pt x="8542448" y="0"/>
                  </a:lnTo>
                  <a:lnTo>
                    <a:pt x="8589105" y="7523"/>
                  </a:lnTo>
                  <a:lnTo>
                    <a:pt x="8629618" y="28478"/>
                  </a:lnTo>
                  <a:lnTo>
                    <a:pt x="8661560" y="60435"/>
                  </a:lnTo>
                  <a:lnTo>
                    <a:pt x="8682504" y="100968"/>
                  </a:lnTo>
                  <a:lnTo>
                    <a:pt x="8690025" y="147649"/>
                  </a:lnTo>
                  <a:lnTo>
                    <a:pt x="8690025" y="738246"/>
                  </a:lnTo>
                  <a:lnTo>
                    <a:pt x="8682504" y="784927"/>
                  </a:lnTo>
                  <a:lnTo>
                    <a:pt x="8661560" y="825459"/>
                  </a:lnTo>
                  <a:lnTo>
                    <a:pt x="8629618" y="857417"/>
                  </a:lnTo>
                  <a:lnTo>
                    <a:pt x="8589105" y="878371"/>
                  </a:lnTo>
                  <a:lnTo>
                    <a:pt x="8542448" y="885896"/>
                  </a:lnTo>
                  <a:lnTo>
                    <a:pt x="147576" y="885896"/>
                  </a:lnTo>
                  <a:lnTo>
                    <a:pt x="100933" y="878371"/>
                  </a:lnTo>
                  <a:lnTo>
                    <a:pt x="60422" y="857417"/>
                  </a:lnTo>
                  <a:lnTo>
                    <a:pt x="28475" y="825459"/>
                  </a:lnTo>
                  <a:lnTo>
                    <a:pt x="7524" y="784927"/>
                  </a:lnTo>
                  <a:lnTo>
                    <a:pt x="0" y="738246"/>
                  </a:lnTo>
                  <a:lnTo>
                    <a:pt x="0" y="147649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7455" y="3753877"/>
              <a:ext cx="858519" cy="805180"/>
            </a:xfrm>
            <a:custGeom>
              <a:avLst/>
              <a:gdLst/>
              <a:ahLst/>
              <a:cxnLst/>
              <a:rect l="l" t="t" r="r" b="b"/>
              <a:pathLst>
                <a:path w="858519" h="805179">
                  <a:moveTo>
                    <a:pt x="429014" y="805083"/>
                  </a:moveTo>
                  <a:lnTo>
                    <a:pt x="378982" y="802376"/>
                  </a:lnTo>
                  <a:lnTo>
                    <a:pt x="330645" y="794455"/>
                  </a:lnTo>
                  <a:lnTo>
                    <a:pt x="284325" y="781621"/>
                  </a:lnTo>
                  <a:lnTo>
                    <a:pt x="240345" y="764177"/>
                  </a:lnTo>
                  <a:lnTo>
                    <a:pt x="199025" y="742424"/>
                  </a:lnTo>
                  <a:lnTo>
                    <a:pt x="160688" y="716664"/>
                  </a:lnTo>
                  <a:lnTo>
                    <a:pt x="125655" y="687198"/>
                  </a:lnTo>
                  <a:lnTo>
                    <a:pt x="94249" y="654330"/>
                  </a:lnTo>
                  <a:lnTo>
                    <a:pt x="66792" y="618359"/>
                  </a:lnTo>
                  <a:lnTo>
                    <a:pt x="43605" y="579589"/>
                  </a:lnTo>
                  <a:lnTo>
                    <a:pt x="25010" y="538320"/>
                  </a:lnTo>
                  <a:lnTo>
                    <a:pt x="11330" y="494855"/>
                  </a:lnTo>
                  <a:lnTo>
                    <a:pt x="2886" y="449495"/>
                  </a:lnTo>
                  <a:lnTo>
                    <a:pt x="0" y="402542"/>
                  </a:lnTo>
                  <a:lnTo>
                    <a:pt x="2886" y="355587"/>
                  </a:lnTo>
                  <a:lnTo>
                    <a:pt x="11330" y="310227"/>
                  </a:lnTo>
                  <a:lnTo>
                    <a:pt x="25010" y="266762"/>
                  </a:lnTo>
                  <a:lnTo>
                    <a:pt x="43605" y="225493"/>
                  </a:lnTo>
                  <a:lnTo>
                    <a:pt x="66792" y="186723"/>
                  </a:lnTo>
                  <a:lnTo>
                    <a:pt x="94249" y="150753"/>
                  </a:lnTo>
                  <a:lnTo>
                    <a:pt x="125655" y="117884"/>
                  </a:lnTo>
                  <a:lnTo>
                    <a:pt x="160688" y="88419"/>
                  </a:lnTo>
                  <a:lnTo>
                    <a:pt x="199025" y="62658"/>
                  </a:lnTo>
                  <a:lnTo>
                    <a:pt x="240345" y="40905"/>
                  </a:lnTo>
                  <a:lnTo>
                    <a:pt x="284325" y="23461"/>
                  </a:lnTo>
                  <a:lnTo>
                    <a:pt x="330645" y="10628"/>
                  </a:lnTo>
                  <a:lnTo>
                    <a:pt x="378982" y="2707"/>
                  </a:lnTo>
                  <a:lnTo>
                    <a:pt x="429014" y="0"/>
                  </a:lnTo>
                  <a:lnTo>
                    <a:pt x="479045" y="2707"/>
                  </a:lnTo>
                  <a:lnTo>
                    <a:pt x="527382" y="10628"/>
                  </a:lnTo>
                  <a:lnTo>
                    <a:pt x="573702" y="23461"/>
                  </a:lnTo>
                  <a:lnTo>
                    <a:pt x="617682" y="40905"/>
                  </a:lnTo>
                  <a:lnTo>
                    <a:pt x="659003" y="62658"/>
                  </a:lnTo>
                  <a:lnTo>
                    <a:pt x="697340" y="88419"/>
                  </a:lnTo>
                  <a:lnTo>
                    <a:pt x="732373" y="117884"/>
                  </a:lnTo>
                  <a:lnTo>
                    <a:pt x="763778" y="150753"/>
                  </a:lnTo>
                  <a:lnTo>
                    <a:pt x="791236" y="186723"/>
                  </a:lnTo>
                  <a:lnTo>
                    <a:pt x="814422" y="225493"/>
                  </a:lnTo>
                  <a:lnTo>
                    <a:pt x="833018" y="266762"/>
                  </a:lnTo>
                  <a:lnTo>
                    <a:pt x="846698" y="310227"/>
                  </a:lnTo>
                  <a:lnTo>
                    <a:pt x="855142" y="355587"/>
                  </a:lnTo>
                  <a:lnTo>
                    <a:pt x="858029" y="402542"/>
                  </a:lnTo>
                  <a:lnTo>
                    <a:pt x="855142" y="449495"/>
                  </a:lnTo>
                  <a:lnTo>
                    <a:pt x="846698" y="494855"/>
                  </a:lnTo>
                  <a:lnTo>
                    <a:pt x="833018" y="538320"/>
                  </a:lnTo>
                  <a:lnTo>
                    <a:pt x="814422" y="579589"/>
                  </a:lnTo>
                  <a:lnTo>
                    <a:pt x="791236" y="618359"/>
                  </a:lnTo>
                  <a:lnTo>
                    <a:pt x="763778" y="654330"/>
                  </a:lnTo>
                  <a:lnTo>
                    <a:pt x="732373" y="687198"/>
                  </a:lnTo>
                  <a:lnTo>
                    <a:pt x="697340" y="716664"/>
                  </a:lnTo>
                  <a:lnTo>
                    <a:pt x="659003" y="742424"/>
                  </a:lnTo>
                  <a:lnTo>
                    <a:pt x="617682" y="764177"/>
                  </a:lnTo>
                  <a:lnTo>
                    <a:pt x="573702" y="781621"/>
                  </a:lnTo>
                  <a:lnTo>
                    <a:pt x="527382" y="794455"/>
                  </a:lnTo>
                  <a:lnTo>
                    <a:pt x="479045" y="802376"/>
                  </a:lnTo>
                  <a:lnTo>
                    <a:pt x="429014" y="805083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07455" y="3753877"/>
              <a:ext cx="858519" cy="805180"/>
            </a:xfrm>
            <a:custGeom>
              <a:avLst/>
              <a:gdLst/>
              <a:ahLst/>
              <a:cxnLst/>
              <a:rect l="l" t="t" r="r" b="b"/>
              <a:pathLst>
                <a:path w="858519" h="805179">
                  <a:moveTo>
                    <a:pt x="0" y="402542"/>
                  </a:moveTo>
                  <a:lnTo>
                    <a:pt x="2886" y="355587"/>
                  </a:lnTo>
                  <a:lnTo>
                    <a:pt x="11330" y="310227"/>
                  </a:lnTo>
                  <a:lnTo>
                    <a:pt x="25010" y="266762"/>
                  </a:lnTo>
                  <a:lnTo>
                    <a:pt x="43605" y="225493"/>
                  </a:lnTo>
                  <a:lnTo>
                    <a:pt x="66792" y="186723"/>
                  </a:lnTo>
                  <a:lnTo>
                    <a:pt x="94249" y="150753"/>
                  </a:lnTo>
                  <a:lnTo>
                    <a:pt x="125655" y="117884"/>
                  </a:lnTo>
                  <a:lnTo>
                    <a:pt x="160688" y="88419"/>
                  </a:lnTo>
                  <a:lnTo>
                    <a:pt x="199025" y="62658"/>
                  </a:lnTo>
                  <a:lnTo>
                    <a:pt x="240345" y="40905"/>
                  </a:lnTo>
                  <a:lnTo>
                    <a:pt x="284325" y="23461"/>
                  </a:lnTo>
                  <a:lnTo>
                    <a:pt x="330645" y="10628"/>
                  </a:lnTo>
                  <a:lnTo>
                    <a:pt x="378982" y="2707"/>
                  </a:lnTo>
                  <a:lnTo>
                    <a:pt x="429014" y="0"/>
                  </a:lnTo>
                  <a:lnTo>
                    <a:pt x="479045" y="2707"/>
                  </a:lnTo>
                  <a:lnTo>
                    <a:pt x="527382" y="10628"/>
                  </a:lnTo>
                  <a:lnTo>
                    <a:pt x="573702" y="23461"/>
                  </a:lnTo>
                  <a:lnTo>
                    <a:pt x="617682" y="40905"/>
                  </a:lnTo>
                  <a:lnTo>
                    <a:pt x="659003" y="62658"/>
                  </a:lnTo>
                  <a:lnTo>
                    <a:pt x="697340" y="88419"/>
                  </a:lnTo>
                  <a:lnTo>
                    <a:pt x="732373" y="117884"/>
                  </a:lnTo>
                  <a:lnTo>
                    <a:pt x="763778" y="150753"/>
                  </a:lnTo>
                  <a:lnTo>
                    <a:pt x="791236" y="186723"/>
                  </a:lnTo>
                  <a:lnTo>
                    <a:pt x="814422" y="225493"/>
                  </a:lnTo>
                  <a:lnTo>
                    <a:pt x="833018" y="266762"/>
                  </a:lnTo>
                  <a:lnTo>
                    <a:pt x="846698" y="310227"/>
                  </a:lnTo>
                  <a:lnTo>
                    <a:pt x="855142" y="355587"/>
                  </a:lnTo>
                  <a:lnTo>
                    <a:pt x="858029" y="402542"/>
                  </a:lnTo>
                  <a:lnTo>
                    <a:pt x="855142" y="449495"/>
                  </a:lnTo>
                  <a:lnTo>
                    <a:pt x="846698" y="494855"/>
                  </a:lnTo>
                  <a:lnTo>
                    <a:pt x="833018" y="538320"/>
                  </a:lnTo>
                  <a:lnTo>
                    <a:pt x="814422" y="579589"/>
                  </a:lnTo>
                  <a:lnTo>
                    <a:pt x="791236" y="618359"/>
                  </a:lnTo>
                  <a:lnTo>
                    <a:pt x="763778" y="654330"/>
                  </a:lnTo>
                  <a:lnTo>
                    <a:pt x="732373" y="687198"/>
                  </a:lnTo>
                  <a:lnTo>
                    <a:pt x="697340" y="716664"/>
                  </a:lnTo>
                  <a:lnTo>
                    <a:pt x="659003" y="742424"/>
                  </a:lnTo>
                  <a:lnTo>
                    <a:pt x="617682" y="764177"/>
                  </a:lnTo>
                  <a:lnTo>
                    <a:pt x="573702" y="781621"/>
                  </a:lnTo>
                  <a:lnTo>
                    <a:pt x="527382" y="794455"/>
                  </a:lnTo>
                  <a:lnTo>
                    <a:pt x="479045" y="802376"/>
                  </a:lnTo>
                  <a:lnTo>
                    <a:pt x="429014" y="805083"/>
                  </a:lnTo>
                  <a:lnTo>
                    <a:pt x="378982" y="802376"/>
                  </a:lnTo>
                  <a:lnTo>
                    <a:pt x="330645" y="794455"/>
                  </a:lnTo>
                  <a:lnTo>
                    <a:pt x="284325" y="781621"/>
                  </a:lnTo>
                  <a:lnTo>
                    <a:pt x="240345" y="764177"/>
                  </a:lnTo>
                  <a:lnTo>
                    <a:pt x="199025" y="742424"/>
                  </a:lnTo>
                  <a:lnTo>
                    <a:pt x="160688" y="716664"/>
                  </a:lnTo>
                  <a:lnTo>
                    <a:pt x="125655" y="687198"/>
                  </a:lnTo>
                  <a:lnTo>
                    <a:pt x="94249" y="654330"/>
                  </a:lnTo>
                  <a:lnTo>
                    <a:pt x="66792" y="618359"/>
                  </a:lnTo>
                  <a:lnTo>
                    <a:pt x="43605" y="579589"/>
                  </a:lnTo>
                  <a:lnTo>
                    <a:pt x="25010" y="538320"/>
                  </a:lnTo>
                  <a:lnTo>
                    <a:pt x="11330" y="494855"/>
                  </a:lnTo>
                  <a:lnTo>
                    <a:pt x="2886" y="449495"/>
                  </a:lnTo>
                  <a:lnTo>
                    <a:pt x="0" y="402542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1911" y="3605211"/>
              <a:ext cx="488315" cy="495934"/>
            </a:xfrm>
            <a:custGeom>
              <a:avLst/>
              <a:gdLst/>
              <a:ahLst/>
              <a:cxnLst/>
              <a:rect l="l" t="t" r="r" b="b"/>
              <a:pathLst>
                <a:path w="488315" h="495935">
                  <a:moveTo>
                    <a:pt x="243844" y="495553"/>
                  </a:moveTo>
                  <a:lnTo>
                    <a:pt x="194700" y="490518"/>
                  </a:lnTo>
                  <a:lnTo>
                    <a:pt x="148928" y="476082"/>
                  </a:lnTo>
                  <a:lnTo>
                    <a:pt x="107507" y="453237"/>
                  </a:lnTo>
                  <a:lnTo>
                    <a:pt x="71419" y="422983"/>
                  </a:lnTo>
                  <a:lnTo>
                    <a:pt x="41643" y="386312"/>
                  </a:lnTo>
                  <a:lnTo>
                    <a:pt x="19161" y="344223"/>
                  </a:lnTo>
                  <a:lnTo>
                    <a:pt x="4953" y="297712"/>
                  </a:lnTo>
                  <a:lnTo>
                    <a:pt x="0" y="247776"/>
                  </a:lnTo>
                  <a:lnTo>
                    <a:pt x="4953" y="197839"/>
                  </a:lnTo>
                  <a:lnTo>
                    <a:pt x="19161" y="151328"/>
                  </a:lnTo>
                  <a:lnTo>
                    <a:pt x="41643" y="109239"/>
                  </a:lnTo>
                  <a:lnTo>
                    <a:pt x="71419" y="72569"/>
                  </a:lnTo>
                  <a:lnTo>
                    <a:pt x="107507" y="42314"/>
                  </a:lnTo>
                  <a:lnTo>
                    <a:pt x="148928" y="19469"/>
                  </a:lnTo>
                  <a:lnTo>
                    <a:pt x="194700" y="5033"/>
                  </a:lnTo>
                  <a:lnTo>
                    <a:pt x="243844" y="0"/>
                  </a:lnTo>
                  <a:lnTo>
                    <a:pt x="292987" y="5033"/>
                  </a:lnTo>
                  <a:lnTo>
                    <a:pt x="338760" y="19469"/>
                  </a:lnTo>
                  <a:lnTo>
                    <a:pt x="380181" y="42314"/>
                  </a:lnTo>
                  <a:lnTo>
                    <a:pt x="416269" y="72569"/>
                  </a:lnTo>
                  <a:lnTo>
                    <a:pt x="446045" y="109239"/>
                  </a:lnTo>
                  <a:lnTo>
                    <a:pt x="468527" y="151328"/>
                  </a:lnTo>
                  <a:lnTo>
                    <a:pt x="482735" y="197839"/>
                  </a:lnTo>
                  <a:lnTo>
                    <a:pt x="487689" y="247776"/>
                  </a:lnTo>
                  <a:lnTo>
                    <a:pt x="482735" y="297712"/>
                  </a:lnTo>
                  <a:lnTo>
                    <a:pt x="468527" y="344223"/>
                  </a:lnTo>
                  <a:lnTo>
                    <a:pt x="446045" y="386312"/>
                  </a:lnTo>
                  <a:lnTo>
                    <a:pt x="416269" y="422983"/>
                  </a:lnTo>
                  <a:lnTo>
                    <a:pt x="380181" y="453237"/>
                  </a:lnTo>
                  <a:lnTo>
                    <a:pt x="338760" y="476082"/>
                  </a:lnTo>
                  <a:lnTo>
                    <a:pt x="292987" y="490518"/>
                  </a:lnTo>
                  <a:lnTo>
                    <a:pt x="243844" y="4955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911" y="3605211"/>
              <a:ext cx="488315" cy="495934"/>
            </a:xfrm>
            <a:custGeom>
              <a:avLst/>
              <a:gdLst/>
              <a:ahLst/>
              <a:cxnLst/>
              <a:rect l="l" t="t" r="r" b="b"/>
              <a:pathLst>
                <a:path w="488315" h="495935">
                  <a:moveTo>
                    <a:pt x="0" y="247776"/>
                  </a:moveTo>
                  <a:lnTo>
                    <a:pt x="4953" y="197839"/>
                  </a:lnTo>
                  <a:lnTo>
                    <a:pt x="19161" y="151328"/>
                  </a:lnTo>
                  <a:lnTo>
                    <a:pt x="41643" y="109239"/>
                  </a:lnTo>
                  <a:lnTo>
                    <a:pt x="71419" y="72569"/>
                  </a:lnTo>
                  <a:lnTo>
                    <a:pt x="107507" y="42314"/>
                  </a:lnTo>
                  <a:lnTo>
                    <a:pt x="148928" y="19469"/>
                  </a:lnTo>
                  <a:lnTo>
                    <a:pt x="194700" y="5033"/>
                  </a:lnTo>
                  <a:lnTo>
                    <a:pt x="243844" y="0"/>
                  </a:lnTo>
                  <a:lnTo>
                    <a:pt x="292987" y="5033"/>
                  </a:lnTo>
                  <a:lnTo>
                    <a:pt x="338760" y="19469"/>
                  </a:lnTo>
                  <a:lnTo>
                    <a:pt x="380181" y="42314"/>
                  </a:lnTo>
                  <a:lnTo>
                    <a:pt x="416269" y="72569"/>
                  </a:lnTo>
                  <a:lnTo>
                    <a:pt x="446045" y="109239"/>
                  </a:lnTo>
                  <a:lnTo>
                    <a:pt x="468527" y="151328"/>
                  </a:lnTo>
                  <a:lnTo>
                    <a:pt x="482735" y="197839"/>
                  </a:lnTo>
                  <a:lnTo>
                    <a:pt x="487689" y="247776"/>
                  </a:lnTo>
                  <a:lnTo>
                    <a:pt x="482735" y="297712"/>
                  </a:lnTo>
                  <a:lnTo>
                    <a:pt x="468527" y="344223"/>
                  </a:lnTo>
                  <a:lnTo>
                    <a:pt x="446045" y="386312"/>
                  </a:lnTo>
                  <a:lnTo>
                    <a:pt x="416269" y="422983"/>
                  </a:lnTo>
                  <a:lnTo>
                    <a:pt x="380181" y="453237"/>
                  </a:lnTo>
                  <a:lnTo>
                    <a:pt x="338760" y="476082"/>
                  </a:lnTo>
                  <a:lnTo>
                    <a:pt x="292987" y="490518"/>
                  </a:lnTo>
                  <a:lnTo>
                    <a:pt x="243844" y="495553"/>
                  </a:lnTo>
                  <a:lnTo>
                    <a:pt x="194700" y="490518"/>
                  </a:lnTo>
                  <a:lnTo>
                    <a:pt x="148928" y="476082"/>
                  </a:lnTo>
                  <a:lnTo>
                    <a:pt x="107507" y="453237"/>
                  </a:lnTo>
                  <a:lnTo>
                    <a:pt x="71419" y="422983"/>
                  </a:lnTo>
                  <a:lnTo>
                    <a:pt x="41643" y="386312"/>
                  </a:lnTo>
                  <a:lnTo>
                    <a:pt x="19161" y="344223"/>
                  </a:lnTo>
                  <a:lnTo>
                    <a:pt x="4953" y="297712"/>
                  </a:lnTo>
                  <a:lnTo>
                    <a:pt x="0" y="247776"/>
                  </a:lnTo>
                  <a:close/>
                </a:path>
              </a:pathLst>
            </a:custGeom>
            <a:ln w="289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/>
          <p:cNvGrpSpPr/>
          <p:nvPr/>
        </p:nvGrpSpPr>
        <p:grpSpPr>
          <a:xfrm>
            <a:off x="47306" y="4793931"/>
            <a:ext cx="9342755" cy="1005205"/>
            <a:chOff x="47306" y="4793931"/>
            <a:chExt cx="9342755" cy="1005205"/>
          </a:xfrm>
        </p:grpSpPr>
        <p:sp>
          <p:nvSpPr>
            <p:cNvPr id="26" name="object 26"/>
            <p:cNvSpPr/>
            <p:nvPr/>
          </p:nvSpPr>
          <p:spPr>
            <a:xfrm>
              <a:off x="695145" y="4906879"/>
              <a:ext cx="8690610" cy="887730"/>
            </a:xfrm>
            <a:custGeom>
              <a:avLst/>
              <a:gdLst/>
              <a:ahLst/>
              <a:cxnLst/>
              <a:rect l="l" t="t" r="r" b="b"/>
              <a:pathLst>
                <a:path w="8690610" h="887729">
                  <a:moveTo>
                    <a:pt x="8542194" y="887367"/>
                  </a:moveTo>
                  <a:lnTo>
                    <a:pt x="147830" y="887367"/>
                  </a:lnTo>
                  <a:lnTo>
                    <a:pt x="101107" y="879829"/>
                  </a:lnTo>
                  <a:lnTo>
                    <a:pt x="60526" y="858836"/>
                  </a:lnTo>
                  <a:lnTo>
                    <a:pt x="28524" y="826825"/>
                  </a:lnTo>
                  <a:lnTo>
                    <a:pt x="7537" y="786224"/>
                  </a:lnTo>
                  <a:lnTo>
                    <a:pt x="0" y="739473"/>
                  </a:lnTo>
                  <a:lnTo>
                    <a:pt x="0" y="147894"/>
                  </a:lnTo>
                  <a:lnTo>
                    <a:pt x="7537" y="101141"/>
                  </a:lnTo>
                  <a:lnTo>
                    <a:pt x="28524" y="60541"/>
                  </a:lnTo>
                  <a:lnTo>
                    <a:pt x="60526" y="28530"/>
                  </a:lnTo>
                  <a:lnTo>
                    <a:pt x="101107" y="7537"/>
                  </a:lnTo>
                  <a:lnTo>
                    <a:pt x="147830" y="0"/>
                  </a:lnTo>
                  <a:lnTo>
                    <a:pt x="8542194" y="0"/>
                  </a:lnTo>
                  <a:lnTo>
                    <a:pt x="8588926" y="7537"/>
                  </a:lnTo>
                  <a:lnTo>
                    <a:pt x="8629509" y="28530"/>
                  </a:lnTo>
                  <a:lnTo>
                    <a:pt x="8661506" y="60541"/>
                  </a:lnTo>
                  <a:lnTo>
                    <a:pt x="8682490" y="101141"/>
                  </a:lnTo>
                  <a:lnTo>
                    <a:pt x="8690025" y="147894"/>
                  </a:lnTo>
                  <a:lnTo>
                    <a:pt x="8690025" y="739473"/>
                  </a:lnTo>
                  <a:lnTo>
                    <a:pt x="8682490" y="786224"/>
                  </a:lnTo>
                  <a:lnTo>
                    <a:pt x="8661506" y="826825"/>
                  </a:lnTo>
                  <a:lnTo>
                    <a:pt x="8629509" y="858836"/>
                  </a:lnTo>
                  <a:lnTo>
                    <a:pt x="8588926" y="879829"/>
                  </a:lnTo>
                  <a:lnTo>
                    <a:pt x="8542194" y="887367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95145" y="4906879"/>
              <a:ext cx="8690610" cy="887730"/>
            </a:xfrm>
            <a:custGeom>
              <a:avLst/>
              <a:gdLst/>
              <a:ahLst/>
              <a:cxnLst/>
              <a:rect l="l" t="t" r="r" b="b"/>
              <a:pathLst>
                <a:path w="8690610" h="887729">
                  <a:moveTo>
                    <a:pt x="0" y="147894"/>
                  </a:moveTo>
                  <a:lnTo>
                    <a:pt x="7537" y="101141"/>
                  </a:lnTo>
                  <a:lnTo>
                    <a:pt x="28524" y="60541"/>
                  </a:lnTo>
                  <a:lnTo>
                    <a:pt x="60526" y="28530"/>
                  </a:lnTo>
                  <a:lnTo>
                    <a:pt x="101107" y="7537"/>
                  </a:lnTo>
                  <a:lnTo>
                    <a:pt x="147830" y="0"/>
                  </a:lnTo>
                  <a:lnTo>
                    <a:pt x="8542194" y="0"/>
                  </a:lnTo>
                  <a:lnTo>
                    <a:pt x="8588926" y="7537"/>
                  </a:lnTo>
                  <a:lnTo>
                    <a:pt x="8629509" y="28530"/>
                  </a:lnTo>
                  <a:lnTo>
                    <a:pt x="8661506" y="60541"/>
                  </a:lnTo>
                  <a:lnTo>
                    <a:pt x="8682490" y="101141"/>
                  </a:lnTo>
                  <a:lnTo>
                    <a:pt x="8690025" y="147894"/>
                  </a:lnTo>
                  <a:lnTo>
                    <a:pt x="8690025" y="739473"/>
                  </a:lnTo>
                  <a:lnTo>
                    <a:pt x="8682490" y="786224"/>
                  </a:lnTo>
                  <a:lnTo>
                    <a:pt x="8661506" y="826825"/>
                  </a:lnTo>
                  <a:lnTo>
                    <a:pt x="8629509" y="858836"/>
                  </a:lnTo>
                  <a:lnTo>
                    <a:pt x="8588926" y="879829"/>
                  </a:lnTo>
                  <a:lnTo>
                    <a:pt x="8542194" y="887367"/>
                  </a:lnTo>
                  <a:lnTo>
                    <a:pt x="147830" y="887367"/>
                  </a:lnTo>
                  <a:lnTo>
                    <a:pt x="101107" y="879829"/>
                  </a:lnTo>
                  <a:lnTo>
                    <a:pt x="60526" y="858836"/>
                  </a:lnTo>
                  <a:lnTo>
                    <a:pt x="28524" y="826825"/>
                  </a:lnTo>
                  <a:lnTo>
                    <a:pt x="7537" y="786224"/>
                  </a:lnTo>
                  <a:lnTo>
                    <a:pt x="0" y="739473"/>
                  </a:lnTo>
                  <a:lnTo>
                    <a:pt x="0" y="147894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07455" y="4948045"/>
              <a:ext cx="858519" cy="805180"/>
            </a:xfrm>
            <a:custGeom>
              <a:avLst/>
              <a:gdLst/>
              <a:ahLst/>
              <a:cxnLst/>
              <a:rect l="l" t="t" r="r" b="b"/>
              <a:pathLst>
                <a:path w="858519" h="805179">
                  <a:moveTo>
                    <a:pt x="429014" y="805036"/>
                  </a:moveTo>
                  <a:lnTo>
                    <a:pt x="378982" y="802328"/>
                  </a:lnTo>
                  <a:lnTo>
                    <a:pt x="330645" y="794407"/>
                  </a:lnTo>
                  <a:lnTo>
                    <a:pt x="284325" y="781574"/>
                  </a:lnTo>
                  <a:lnTo>
                    <a:pt x="240345" y="764131"/>
                  </a:lnTo>
                  <a:lnTo>
                    <a:pt x="199025" y="742380"/>
                  </a:lnTo>
                  <a:lnTo>
                    <a:pt x="160688" y="716621"/>
                  </a:lnTo>
                  <a:lnTo>
                    <a:pt x="125655" y="687157"/>
                  </a:lnTo>
                  <a:lnTo>
                    <a:pt x="94249" y="654290"/>
                  </a:lnTo>
                  <a:lnTo>
                    <a:pt x="66792" y="618322"/>
                  </a:lnTo>
                  <a:lnTo>
                    <a:pt x="43605" y="579555"/>
                  </a:lnTo>
                  <a:lnTo>
                    <a:pt x="25010" y="538288"/>
                  </a:lnTo>
                  <a:lnTo>
                    <a:pt x="11330" y="494825"/>
                  </a:lnTo>
                  <a:lnTo>
                    <a:pt x="2886" y="449468"/>
                  </a:lnTo>
                  <a:lnTo>
                    <a:pt x="0" y="402517"/>
                  </a:lnTo>
                  <a:lnTo>
                    <a:pt x="2886" y="355566"/>
                  </a:lnTo>
                  <a:lnTo>
                    <a:pt x="11330" y="310209"/>
                  </a:lnTo>
                  <a:lnTo>
                    <a:pt x="25010" y="266746"/>
                  </a:lnTo>
                  <a:lnTo>
                    <a:pt x="43605" y="225480"/>
                  </a:lnTo>
                  <a:lnTo>
                    <a:pt x="66792" y="186712"/>
                  </a:lnTo>
                  <a:lnTo>
                    <a:pt x="94249" y="150744"/>
                  </a:lnTo>
                  <a:lnTo>
                    <a:pt x="125655" y="117877"/>
                  </a:lnTo>
                  <a:lnTo>
                    <a:pt x="160688" y="88413"/>
                  </a:lnTo>
                  <a:lnTo>
                    <a:pt x="199025" y="62655"/>
                  </a:lnTo>
                  <a:lnTo>
                    <a:pt x="240345" y="40903"/>
                  </a:lnTo>
                  <a:lnTo>
                    <a:pt x="284325" y="23460"/>
                  </a:lnTo>
                  <a:lnTo>
                    <a:pt x="330645" y="10627"/>
                  </a:lnTo>
                  <a:lnTo>
                    <a:pt x="378982" y="2706"/>
                  </a:lnTo>
                  <a:lnTo>
                    <a:pt x="429014" y="0"/>
                  </a:lnTo>
                  <a:lnTo>
                    <a:pt x="479045" y="2706"/>
                  </a:lnTo>
                  <a:lnTo>
                    <a:pt x="527382" y="10627"/>
                  </a:lnTo>
                  <a:lnTo>
                    <a:pt x="573702" y="23460"/>
                  </a:lnTo>
                  <a:lnTo>
                    <a:pt x="617682" y="40903"/>
                  </a:lnTo>
                  <a:lnTo>
                    <a:pt x="659003" y="62655"/>
                  </a:lnTo>
                  <a:lnTo>
                    <a:pt x="697340" y="88413"/>
                  </a:lnTo>
                  <a:lnTo>
                    <a:pt x="732373" y="117877"/>
                  </a:lnTo>
                  <a:lnTo>
                    <a:pt x="763778" y="150744"/>
                  </a:lnTo>
                  <a:lnTo>
                    <a:pt x="791236" y="186712"/>
                  </a:lnTo>
                  <a:lnTo>
                    <a:pt x="814422" y="225480"/>
                  </a:lnTo>
                  <a:lnTo>
                    <a:pt x="833018" y="266746"/>
                  </a:lnTo>
                  <a:lnTo>
                    <a:pt x="846698" y="310209"/>
                  </a:lnTo>
                  <a:lnTo>
                    <a:pt x="855142" y="355566"/>
                  </a:lnTo>
                  <a:lnTo>
                    <a:pt x="858029" y="402517"/>
                  </a:lnTo>
                  <a:lnTo>
                    <a:pt x="855142" y="449468"/>
                  </a:lnTo>
                  <a:lnTo>
                    <a:pt x="846698" y="494825"/>
                  </a:lnTo>
                  <a:lnTo>
                    <a:pt x="833018" y="538288"/>
                  </a:lnTo>
                  <a:lnTo>
                    <a:pt x="814422" y="579555"/>
                  </a:lnTo>
                  <a:lnTo>
                    <a:pt x="791236" y="618322"/>
                  </a:lnTo>
                  <a:lnTo>
                    <a:pt x="763778" y="654290"/>
                  </a:lnTo>
                  <a:lnTo>
                    <a:pt x="732373" y="687157"/>
                  </a:lnTo>
                  <a:lnTo>
                    <a:pt x="697340" y="716621"/>
                  </a:lnTo>
                  <a:lnTo>
                    <a:pt x="659003" y="742380"/>
                  </a:lnTo>
                  <a:lnTo>
                    <a:pt x="617682" y="764131"/>
                  </a:lnTo>
                  <a:lnTo>
                    <a:pt x="573702" y="781574"/>
                  </a:lnTo>
                  <a:lnTo>
                    <a:pt x="527382" y="794407"/>
                  </a:lnTo>
                  <a:lnTo>
                    <a:pt x="479045" y="802328"/>
                  </a:lnTo>
                  <a:lnTo>
                    <a:pt x="429014" y="805036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07455" y="4948045"/>
              <a:ext cx="858519" cy="805180"/>
            </a:xfrm>
            <a:custGeom>
              <a:avLst/>
              <a:gdLst/>
              <a:ahLst/>
              <a:cxnLst/>
              <a:rect l="l" t="t" r="r" b="b"/>
              <a:pathLst>
                <a:path w="858519" h="805179">
                  <a:moveTo>
                    <a:pt x="0" y="402517"/>
                  </a:moveTo>
                  <a:lnTo>
                    <a:pt x="2886" y="355566"/>
                  </a:lnTo>
                  <a:lnTo>
                    <a:pt x="11330" y="310209"/>
                  </a:lnTo>
                  <a:lnTo>
                    <a:pt x="25010" y="266746"/>
                  </a:lnTo>
                  <a:lnTo>
                    <a:pt x="43605" y="225480"/>
                  </a:lnTo>
                  <a:lnTo>
                    <a:pt x="66792" y="186712"/>
                  </a:lnTo>
                  <a:lnTo>
                    <a:pt x="94249" y="150744"/>
                  </a:lnTo>
                  <a:lnTo>
                    <a:pt x="125655" y="117877"/>
                  </a:lnTo>
                  <a:lnTo>
                    <a:pt x="160688" y="88413"/>
                  </a:lnTo>
                  <a:lnTo>
                    <a:pt x="199025" y="62655"/>
                  </a:lnTo>
                  <a:lnTo>
                    <a:pt x="240345" y="40903"/>
                  </a:lnTo>
                  <a:lnTo>
                    <a:pt x="284325" y="23460"/>
                  </a:lnTo>
                  <a:lnTo>
                    <a:pt x="330645" y="10627"/>
                  </a:lnTo>
                  <a:lnTo>
                    <a:pt x="378982" y="2706"/>
                  </a:lnTo>
                  <a:lnTo>
                    <a:pt x="429014" y="0"/>
                  </a:lnTo>
                  <a:lnTo>
                    <a:pt x="479045" y="2706"/>
                  </a:lnTo>
                  <a:lnTo>
                    <a:pt x="527382" y="10627"/>
                  </a:lnTo>
                  <a:lnTo>
                    <a:pt x="573702" y="23460"/>
                  </a:lnTo>
                  <a:lnTo>
                    <a:pt x="617682" y="40903"/>
                  </a:lnTo>
                  <a:lnTo>
                    <a:pt x="659003" y="62655"/>
                  </a:lnTo>
                  <a:lnTo>
                    <a:pt x="697340" y="88413"/>
                  </a:lnTo>
                  <a:lnTo>
                    <a:pt x="732373" y="117877"/>
                  </a:lnTo>
                  <a:lnTo>
                    <a:pt x="763778" y="150744"/>
                  </a:lnTo>
                  <a:lnTo>
                    <a:pt x="791236" y="186712"/>
                  </a:lnTo>
                  <a:lnTo>
                    <a:pt x="814422" y="225480"/>
                  </a:lnTo>
                  <a:lnTo>
                    <a:pt x="833018" y="266746"/>
                  </a:lnTo>
                  <a:lnTo>
                    <a:pt x="846698" y="310209"/>
                  </a:lnTo>
                  <a:lnTo>
                    <a:pt x="855142" y="355566"/>
                  </a:lnTo>
                  <a:lnTo>
                    <a:pt x="858029" y="402517"/>
                  </a:lnTo>
                  <a:lnTo>
                    <a:pt x="855142" y="449468"/>
                  </a:lnTo>
                  <a:lnTo>
                    <a:pt x="846698" y="494825"/>
                  </a:lnTo>
                  <a:lnTo>
                    <a:pt x="833018" y="538288"/>
                  </a:lnTo>
                  <a:lnTo>
                    <a:pt x="814422" y="579555"/>
                  </a:lnTo>
                  <a:lnTo>
                    <a:pt x="791236" y="618322"/>
                  </a:lnTo>
                  <a:lnTo>
                    <a:pt x="763778" y="654290"/>
                  </a:lnTo>
                  <a:lnTo>
                    <a:pt x="732373" y="687157"/>
                  </a:lnTo>
                  <a:lnTo>
                    <a:pt x="697340" y="716621"/>
                  </a:lnTo>
                  <a:lnTo>
                    <a:pt x="659003" y="742380"/>
                  </a:lnTo>
                  <a:lnTo>
                    <a:pt x="617682" y="764131"/>
                  </a:lnTo>
                  <a:lnTo>
                    <a:pt x="573702" y="781574"/>
                  </a:lnTo>
                  <a:lnTo>
                    <a:pt x="527382" y="794407"/>
                  </a:lnTo>
                  <a:lnTo>
                    <a:pt x="479045" y="802328"/>
                  </a:lnTo>
                  <a:lnTo>
                    <a:pt x="429014" y="805036"/>
                  </a:lnTo>
                  <a:lnTo>
                    <a:pt x="378982" y="802328"/>
                  </a:lnTo>
                  <a:lnTo>
                    <a:pt x="330645" y="794407"/>
                  </a:lnTo>
                  <a:lnTo>
                    <a:pt x="284325" y="781574"/>
                  </a:lnTo>
                  <a:lnTo>
                    <a:pt x="240345" y="764131"/>
                  </a:lnTo>
                  <a:lnTo>
                    <a:pt x="199025" y="742380"/>
                  </a:lnTo>
                  <a:lnTo>
                    <a:pt x="160688" y="716621"/>
                  </a:lnTo>
                  <a:lnTo>
                    <a:pt x="125655" y="687157"/>
                  </a:lnTo>
                  <a:lnTo>
                    <a:pt x="94249" y="654290"/>
                  </a:lnTo>
                  <a:lnTo>
                    <a:pt x="66792" y="618322"/>
                  </a:lnTo>
                  <a:lnTo>
                    <a:pt x="43605" y="579555"/>
                  </a:lnTo>
                  <a:lnTo>
                    <a:pt x="25010" y="538288"/>
                  </a:lnTo>
                  <a:lnTo>
                    <a:pt x="11330" y="494825"/>
                  </a:lnTo>
                  <a:lnTo>
                    <a:pt x="2886" y="449468"/>
                  </a:lnTo>
                  <a:lnTo>
                    <a:pt x="0" y="402517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1911" y="4808536"/>
              <a:ext cx="488315" cy="497205"/>
            </a:xfrm>
            <a:custGeom>
              <a:avLst/>
              <a:gdLst/>
              <a:ahLst/>
              <a:cxnLst/>
              <a:rect l="l" t="t" r="r" b="b"/>
              <a:pathLst>
                <a:path w="488315" h="497204">
                  <a:moveTo>
                    <a:pt x="243844" y="497048"/>
                  </a:moveTo>
                  <a:lnTo>
                    <a:pt x="194700" y="491997"/>
                  </a:lnTo>
                  <a:lnTo>
                    <a:pt x="148928" y="477513"/>
                  </a:lnTo>
                  <a:lnTo>
                    <a:pt x="107507" y="454596"/>
                  </a:lnTo>
                  <a:lnTo>
                    <a:pt x="71419" y="424244"/>
                  </a:lnTo>
                  <a:lnTo>
                    <a:pt x="41643" y="387461"/>
                  </a:lnTo>
                  <a:lnTo>
                    <a:pt x="19161" y="345246"/>
                  </a:lnTo>
                  <a:lnTo>
                    <a:pt x="4953" y="298600"/>
                  </a:lnTo>
                  <a:lnTo>
                    <a:pt x="0" y="248523"/>
                  </a:lnTo>
                  <a:lnTo>
                    <a:pt x="4953" y="198447"/>
                  </a:lnTo>
                  <a:lnTo>
                    <a:pt x="19161" y="151801"/>
                  </a:lnTo>
                  <a:lnTo>
                    <a:pt x="41643" y="109586"/>
                  </a:lnTo>
                  <a:lnTo>
                    <a:pt x="71419" y="72802"/>
                  </a:lnTo>
                  <a:lnTo>
                    <a:pt x="107507" y="42451"/>
                  </a:lnTo>
                  <a:lnTo>
                    <a:pt x="148928" y="19534"/>
                  </a:lnTo>
                  <a:lnTo>
                    <a:pt x="194700" y="5049"/>
                  </a:lnTo>
                  <a:lnTo>
                    <a:pt x="243844" y="0"/>
                  </a:lnTo>
                  <a:lnTo>
                    <a:pt x="292987" y="5049"/>
                  </a:lnTo>
                  <a:lnTo>
                    <a:pt x="338760" y="19534"/>
                  </a:lnTo>
                  <a:lnTo>
                    <a:pt x="380181" y="42451"/>
                  </a:lnTo>
                  <a:lnTo>
                    <a:pt x="416269" y="72802"/>
                  </a:lnTo>
                  <a:lnTo>
                    <a:pt x="446045" y="109586"/>
                  </a:lnTo>
                  <a:lnTo>
                    <a:pt x="468527" y="151801"/>
                  </a:lnTo>
                  <a:lnTo>
                    <a:pt x="482735" y="198447"/>
                  </a:lnTo>
                  <a:lnTo>
                    <a:pt x="487689" y="248523"/>
                  </a:lnTo>
                  <a:lnTo>
                    <a:pt x="482735" y="298600"/>
                  </a:lnTo>
                  <a:lnTo>
                    <a:pt x="468527" y="345246"/>
                  </a:lnTo>
                  <a:lnTo>
                    <a:pt x="446045" y="387461"/>
                  </a:lnTo>
                  <a:lnTo>
                    <a:pt x="416269" y="424244"/>
                  </a:lnTo>
                  <a:lnTo>
                    <a:pt x="380181" y="454596"/>
                  </a:lnTo>
                  <a:lnTo>
                    <a:pt x="338760" y="477513"/>
                  </a:lnTo>
                  <a:lnTo>
                    <a:pt x="292987" y="491997"/>
                  </a:lnTo>
                  <a:lnTo>
                    <a:pt x="243844" y="497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1911" y="4808536"/>
              <a:ext cx="488315" cy="497205"/>
            </a:xfrm>
            <a:custGeom>
              <a:avLst/>
              <a:gdLst/>
              <a:ahLst/>
              <a:cxnLst/>
              <a:rect l="l" t="t" r="r" b="b"/>
              <a:pathLst>
                <a:path w="488315" h="497204">
                  <a:moveTo>
                    <a:pt x="0" y="248523"/>
                  </a:moveTo>
                  <a:lnTo>
                    <a:pt x="4953" y="198447"/>
                  </a:lnTo>
                  <a:lnTo>
                    <a:pt x="19161" y="151801"/>
                  </a:lnTo>
                  <a:lnTo>
                    <a:pt x="41643" y="109586"/>
                  </a:lnTo>
                  <a:lnTo>
                    <a:pt x="71419" y="72802"/>
                  </a:lnTo>
                  <a:lnTo>
                    <a:pt x="107507" y="42451"/>
                  </a:lnTo>
                  <a:lnTo>
                    <a:pt x="148928" y="19534"/>
                  </a:lnTo>
                  <a:lnTo>
                    <a:pt x="194700" y="5049"/>
                  </a:lnTo>
                  <a:lnTo>
                    <a:pt x="243844" y="0"/>
                  </a:lnTo>
                  <a:lnTo>
                    <a:pt x="292987" y="5049"/>
                  </a:lnTo>
                  <a:lnTo>
                    <a:pt x="338760" y="19534"/>
                  </a:lnTo>
                  <a:lnTo>
                    <a:pt x="380181" y="42451"/>
                  </a:lnTo>
                  <a:lnTo>
                    <a:pt x="416269" y="72802"/>
                  </a:lnTo>
                  <a:lnTo>
                    <a:pt x="446045" y="109586"/>
                  </a:lnTo>
                  <a:lnTo>
                    <a:pt x="468527" y="151801"/>
                  </a:lnTo>
                  <a:lnTo>
                    <a:pt x="482735" y="198447"/>
                  </a:lnTo>
                  <a:lnTo>
                    <a:pt x="487689" y="248523"/>
                  </a:lnTo>
                  <a:lnTo>
                    <a:pt x="482735" y="298600"/>
                  </a:lnTo>
                  <a:lnTo>
                    <a:pt x="468527" y="345246"/>
                  </a:lnTo>
                  <a:lnTo>
                    <a:pt x="446045" y="387461"/>
                  </a:lnTo>
                  <a:lnTo>
                    <a:pt x="416269" y="424244"/>
                  </a:lnTo>
                  <a:lnTo>
                    <a:pt x="380181" y="454596"/>
                  </a:lnTo>
                  <a:lnTo>
                    <a:pt x="338760" y="477513"/>
                  </a:lnTo>
                  <a:lnTo>
                    <a:pt x="292987" y="491997"/>
                  </a:lnTo>
                  <a:lnTo>
                    <a:pt x="243844" y="497048"/>
                  </a:lnTo>
                  <a:lnTo>
                    <a:pt x="194700" y="491997"/>
                  </a:lnTo>
                  <a:lnTo>
                    <a:pt x="148928" y="477513"/>
                  </a:lnTo>
                  <a:lnTo>
                    <a:pt x="107507" y="454596"/>
                  </a:lnTo>
                  <a:lnTo>
                    <a:pt x="71419" y="424244"/>
                  </a:lnTo>
                  <a:lnTo>
                    <a:pt x="41643" y="387461"/>
                  </a:lnTo>
                  <a:lnTo>
                    <a:pt x="19161" y="345246"/>
                  </a:lnTo>
                  <a:lnTo>
                    <a:pt x="4953" y="298600"/>
                  </a:lnTo>
                  <a:lnTo>
                    <a:pt x="0" y="248523"/>
                  </a:lnTo>
                  <a:close/>
                </a:path>
              </a:pathLst>
            </a:custGeom>
            <a:ln w="289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/>
          <p:cNvGrpSpPr/>
          <p:nvPr/>
        </p:nvGrpSpPr>
        <p:grpSpPr>
          <a:xfrm>
            <a:off x="47306" y="6000431"/>
            <a:ext cx="9342755" cy="994410"/>
            <a:chOff x="47306" y="6000431"/>
            <a:chExt cx="9342755" cy="994410"/>
          </a:xfrm>
        </p:grpSpPr>
        <p:sp>
          <p:nvSpPr>
            <p:cNvPr id="33" name="object 33"/>
            <p:cNvSpPr/>
            <p:nvPr/>
          </p:nvSpPr>
          <p:spPr>
            <a:xfrm>
              <a:off x="695145" y="6102667"/>
              <a:ext cx="8690610" cy="887094"/>
            </a:xfrm>
            <a:custGeom>
              <a:avLst/>
              <a:gdLst/>
              <a:ahLst/>
              <a:cxnLst/>
              <a:rect l="l" t="t" r="r" b="b"/>
              <a:pathLst>
                <a:path w="8690610" h="887095">
                  <a:moveTo>
                    <a:pt x="8542194" y="886967"/>
                  </a:moveTo>
                  <a:lnTo>
                    <a:pt x="147830" y="886967"/>
                  </a:lnTo>
                  <a:lnTo>
                    <a:pt x="101107" y="879429"/>
                  </a:lnTo>
                  <a:lnTo>
                    <a:pt x="60526" y="858442"/>
                  </a:lnTo>
                  <a:lnTo>
                    <a:pt x="28524" y="826438"/>
                  </a:lnTo>
                  <a:lnTo>
                    <a:pt x="7537" y="785854"/>
                  </a:lnTo>
                  <a:lnTo>
                    <a:pt x="0" y="739126"/>
                  </a:lnTo>
                  <a:lnTo>
                    <a:pt x="0" y="147827"/>
                  </a:lnTo>
                  <a:lnTo>
                    <a:pt x="7537" y="101095"/>
                  </a:lnTo>
                  <a:lnTo>
                    <a:pt x="28524" y="60513"/>
                  </a:lnTo>
                  <a:lnTo>
                    <a:pt x="60526" y="28516"/>
                  </a:lnTo>
                  <a:lnTo>
                    <a:pt x="101107" y="7533"/>
                  </a:lnTo>
                  <a:lnTo>
                    <a:pt x="147830" y="0"/>
                  </a:lnTo>
                  <a:lnTo>
                    <a:pt x="8542194" y="0"/>
                  </a:lnTo>
                  <a:lnTo>
                    <a:pt x="8588926" y="7533"/>
                  </a:lnTo>
                  <a:lnTo>
                    <a:pt x="8629509" y="28516"/>
                  </a:lnTo>
                  <a:lnTo>
                    <a:pt x="8661506" y="60513"/>
                  </a:lnTo>
                  <a:lnTo>
                    <a:pt x="8682490" y="101095"/>
                  </a:lnTo>
                  <a:lnTo>
                    <a:pt x="8690025" y="147827"/>
                  </a:lnTo>
                  <a:lnTo>
                    <a:pt x="8690025" y="739126"/>
                  </a:lnTo>
                  <a:lnTo>
                    <a:pt x="8682490" y="785854"/>
                  </a:lnTo>
                  <a:lnTo>
                    <a:pt x="8661506" y="826438"/>
                  </a:lnTo>
                  <a:lnTo>
                    <a:pt x="8629509" y="858442"/>
                  </a:lnTo>
                  <a:lnTo>
                    <a:pt x="8588926" y="879429"/>
                  </a:lnTo>
                  <a:lnTo>
                    <a:pt x="8542194" y="886967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95145" y="6102667"/>
              <a:ext cx="8690610" cy="887094"/>
            </a:xfrm>
            <a:custGeom>
              <a:avLst/>
              <a:gdLst/>
              <a:ahLst/>
              <a:cxnLst/>
              <a:rect l="l" t="t" r="r" b="b"/>
              <a:pathLst>
                <a:path w="8690610" h="887095">
                  <a:moveTo>
                    <a:pt x="0" y="147827"/>
                  </a:moveTo>
                  <a:lnTo>
                    <a:pt x="7537" y="101095"/>
                  </a:lnTo>
                  <a:lnTo>
                    <a:pt x="28524" y="60513"/>
                  </a:lnTo>
                  <a:lnTo>
                    <a:pt x="60526" y="28516"/>
                  </a:lnTo>
                  <a:lnTo>
                    <a:pt x="101107" y="7533"/>
                  </a:lnTo>
                  <a:lnTo>
                    <a:pt x="147830" y="0"/>
                  </a:lnTo>
                  <a:lnTo>
                    <a:pt x="8542194" y="0"/>
                  </a:lnTo>
                  <a:lnTo>
                    <a:pt x="8588926" y="7533"/>
                  </a:lnTo>
                  <a:lnTo>
                    <a:pt x="8629509" y="28516"/>
                  </a:lnTo>
                  <a:lnTo>
                    <a:pt x="8661506" y="60513"/>
                  </a:lnTo>
                  <a:lnTo>
                    <a:pt x="8682490" y="101095"/>
                  </a:lnTo>
                  <a:lnTo>
                    <a:pt x="8690025" y="147827"/>
                  </a:lnTo>
                  <a:lnTo>
                    <a:pt x="8690025" y="739126"/>
                  </a:lnTo>
                  <a:lnTo>
                    <a:pt x="8682490" y="785854"/>
                  </a:lnTo>
                  <a:lnTo>
                    <a:pt x="8661506" y="826438"/>
                  </a:lnTo>
                  <a:lnTo>
                    <a:pt x="8629509" y="858442"/>
                  </a:lnTo>
                  <a:lnTo>
                    <a:pt x="8588926" y="879429"/>
                  </a:lnTo>
                  <a:lnTo>
                    <a:pt x="8542194" y="886967"/>
                  </a:lnTo>
                  <a:lnTo>
                    <a:pt x="147830" y="886967"/>
                  </a:lnTo>
                  <a:lnTo>
                    <a:pt x="101107" y="879429"/>
                  </a:lnTo>
                  <a:lnTo>
                    <a:pt x="60526" y="858442"/>
                  </a:lnTo>
                  <a:lnTo>
                    <a:pt x="28524" y="826438"/>
                  </a:lnTo>
                  <a:lnTo>
                    <a:pt x="7537" y="785854"/>
                  </a:lnTo>
                  <a:lnTo>
                    <a:pt x="0" y="739126"/>
                  </a:lnTo>
                  <a:lnTo>
                    <a:pt x="0" y="147827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47080" y="6143815"/>
              <a:ext cx="858519" cy="805180"/>
            </a:xfrm>
            <a:custGeom>
              <a:avLst/>
              <a:gdLst/>
              <a:ahLst/>
              <a:cxnLst/>
              <a:rect l="l" t="t" r="r" b="b"/>
              <a:pathLst>
                <a:path w="858519" h="805179">
                  <a:moveTo>
                    <a:pt x="429014" y="804673"/>
                  </a:moveTo>
                  <a:lnTo>
                    <a:pt x="378982" y="801966"/>
                  </a:lnTo>
                  <a:lnTo>
                    <a:pt x="330645" y="794046"/>
                  </a:lnTo>
                  <a:lnTo>
                    <a:pt x="284325" y="781216"/>
                  </a:lnTo>
                  <a:lnTo>
                    <a:pt x="240345" y="763778"/>
                  </a:lnTo>
                  <a:lnTo>
                    <a:pt x="199025" y="742032"/>
                  </a:lnTo>
                  <a:lnTo>
                    <a:pt x="160688" y="716282"/>
                  </a:lnTo>
                  <a:lnTo>
                    <a:pt x="125655" y="686829"/>
                  </a:lnTo>
                  <a:lnTo>
                    <a:pt x="94249" y="653975"/>
                  </a:lnTo>
                  <a:lnTo>
                    <a:pt x="66792" y="618022"/>
                  </a:lnTo>
                  <a:lnTo>
                    <a:pt x="43605" y="579272"/>
                  </a:lnTo>
                  <a:lnTo>
                    <a:pt x="25010" y="538026"/>
                  </a:lnTo>
                  <a:lnTo>
                    <a:pt x="11330" y="494587"/>
                  </a:lnTo>
                  <a:lnTo>
                    <a:pt x="2886" y="449255"/>
                  </a:lnTo>
                  <a:lnTo>
                    <a:pt x="0" y="402336"/>
                  </a:lnTo>
                  <a:lnTo>
                    <a:pt x="2886" y="355416"/>
                  </a:lnTo>
                  <a:lnTo>
                    <a:pt x="11330" y="310085"/>
                  </a:lnTo>
                  <a:lnTo>
                    <a:pt x="25010" y="266646"/>
                  </a:lnTo>
                  <a:lnTo>
                    <a:pt x="43605" y="225400"/>
                  </a:lnTo>
                  <a:lnTo>
                    <a:pt x="66792" y="186650"/>
                  </a:lnTo>
                  <a:lnTo>
                    <a:pt x="94249" y="150697"/>
                  </a:lnTo>
                  <a:lnTo>
                    <a:pt x="125655" y="117843"/>
                  </a:lnTo>
                  <a:lnTo>
                    <a:pt x="160688" y="88390"/>
                  </a:lnTo>
                  <a:lnTo>
                    <a:pt x="199025" y="62640"/>
                  </a:lnTo>
                  <a:lnTo>
                    <a:pt x="240345" y="40894"/>
                  </a:lnTo>
                  <a:lnTo>
                    <a:pt x="284325" y="23455"/>
                  </a:lnTo>
                  <a:lnTo>
                    <a:pt x="330645" y="10625"/>
                  </a:lnTo>
                  <a:lnTo>
                    <a:pt x="378982" y="2705"/>
                  </a:lnTo>
                  <a:lnTo>
                    <a:pt x="429014" y="0"/>
                  </a:lnTo>
                  <a:lnTo>
                    <a:pt x="479045" y="2705"/>
                  </a:lnTo>
                  <a:lnTo>
                    <a:pt x="527382" y="10625"/>
                  </a:lnTo>
                  <a:lnTo>
                    <a:pt x="573702" y="23455"/>
                  </a:lnTo>
                  <a:lnTo>
                    <a:pt x="617682" y="40894"/>
                  </a:lnTo>
                  <a:lnTo>
                    <a:pt x="659003" y="62640"/>
                  </a:lnTo>
                  <a:lnTo>
                    <a:pt x="697340" y="88390"/>
                  </a:lnTo>
                  <a:lnTo>
                    <a:pt x="732373" y="117843"/>
                  </a:lnTo>
                  <a:lnTo>
                    <a:pt x="763778" y="150697"/>
                  </a:lnTo>
                  <a:lnTo>
                    <a:pt x="791236" y="186650"/>
                  </a:lnTo>
                  <a:lnTo>
                    <a:pt x="814422" y="225400"/>
                  </a:lnTo>
                  <a:lnTo>
                    <a:pt x="833018" y="266646"/>
                  </a:lnTo>
                  <a:lnTo>
                    <a:pt x="846698" y="310085"/>
                  </a:lnTo>
                  <a:lnTo>
                    <a:pt x="855142" y="355416"/>
                  </a:lnTo>
                  <a:lnTo>
                    <a:pt x="858029" y="402336"/>
                  </a:lnTo>
                  <a:lnTo>
                    <a:pt x="855142" y="449255"/>
                  </a:lnTo>
                  <a:lnTo>
                    <a:pt x="846698" y="494587"/>
                  </a:lnTo>
                  <a:lnTo>
                    <a:pt x="833018" y="538026"/>
                  </a:lnTo>
                  <a:lnTo>
                    <a:pt x="814422" y="579272"/>
                  </a:lnTo>
                  <a:lnTo>
                    <a:pt x="791236" y="618022"/>
                  </a:lnTo>
                  <a:lnTo>
                    <a:pt x="763778" y="653975"/>
                  </a:lnTo>
                  <a:lnTo>
                    <a:pt x="732373" y="686829"/>
                  </a:lnTo>
                  <a:lnTo>
                    <a:pt x="697340" y="716282"/>
                  </a:lnTo>
                  <a:lnTo>
                    <a:pt x="659003" y="742032"/>
                  </a:lnTo>
                  <a:lnTo>
                    <a:pt x="617682" y="763778"/>
                  </a:lnTo>
                  <a:lnTo>
                    <a:pt x="573702" y="781216"/>
                  </a:lnTo>
                  <a:lnTo>
                    <a:pt x="527382" y="794046"/>
                  </a:lnTo>
                  <a:lnTo>
                    <a:pt x="479045" y="801966"/>
                  </a:lnTo>
                  <a:lnTo>
                    <a:pt x="429014" y="804673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47080" y="6143815"/>
              <a:ext cx="858519" cy="805180"/>
            </a:xfrm>
            <a:custGeom>
              <a:avLst/>
              <a:gdLst/>
              <a:ahLst/>
              <a:cxnLst/>
              <a:rect l="l" t="t" r="r" b="b"/>
              <a:pathLst>
                <a:path w="858519" h="805179">
                  <a:moveTo>
                    <a:pt x="0" y="402336"/>
                  </a:moveTo>
                  <a:lnTo>
                    <a:pt x="2886" y="355416"/>
                  </a:lnTo>
                  <a:lnTo>
                    <a:pt x="11330" y="310085"/>
                  </a:lnTo>
                  <a:lnTo>
                    <a:pt x="25010" y="266646"/>
                  </a:lnTo>
                  <a:lnTo>
                    <a:pt x="43605" y="225400"/>
                  </a:lnTo>
                  <a:lnTo>
                    <a:pt x="66792" y="186650"/>
                  </a:lnTo>
                  <a:lnTo>
                    <a:pt x="94249" y="150697"/>
                  </a:lnTo>
                  <a:lnTo>
                    <a:pt x="125655" y="117843"/>
                  </a:lnTo>
                  <a:lnTo>
                    <a:pt x="160688" y="88390"/>
                  </a:lnTo>
                  <a:lnTo>
                    <a:pt x="199025" y="62640"/>
                  </a:lnTo>
                  <a:lnTo>
                    <a:pt x="240345" y="40894"/>
                  </a:lnTo>
                  <a:lnTo>
                    <a:pt x="284325" y="23455"/>
                  </a:lnTo>
                  <a:lnTo>
                    <a:pt x="330645" y="10625"/>
                  </a:lnTo>
                  <a:lnTo>
                    <a:pt x="378982" y="2705"/>
                  </a:lnTo>
                  <a:lnTo>
                    <a:pt x="429014" y="0"/>
                  </a:lnTo>
                  <a:lnTo>
                    <a:pt x="479045" y="2705"/>
                  </a:lnTo>
                  <a:lnTo>
                    <a:pt x="527382" y="10625"/>
                  </a:lnTo>
                  <a:lnTo>
                    <a:pt x="573702" y="23455"/>
                  </a:lnTo>
                  <a:lnTo>
                    <a:pt x="617682" y="40894"/>
                  </a:lnTo>
                  <a:lnTo>
                    <a:pt x="659003" y="62640"/>
                  </a:lnTo>
                  <a:lnTo>
                    <a:pt x="697340" y="88390"/>
                  </a:lnTo>
                  <a:lnTo>
                    <a:pt x="732373" y="117843"/>
                  </a:lnTo>
                  <a:lnTo>
                    <a:pt x="763778" y="150697"/>
                  </a:lnTo>
                  <a:lnTo>
                    <a:pt x="791236" y="186650"/>
                  </a:lnTo>
                  <a:lnTo>
                    <a:pt x="814422" y="225400"/>
                  </a:lnTo>
                  <a:lnTo>
                    <a:pt x="833018" y="266646"/>
                  </a:lnTo>
                  <a:lnTo>
                    <a:pt x="846698" y="310085"/>
                  </a:lnTo>
                  <a:lnTo>
                    <a:pt x="855142" y="355416"/>
                  </a:lnTo>
                  <a:lnTo>
                    <a:pt x="858029" y="402336"/>
                  </a:lnTo>
                  <a:lnTo>
                    <a:pt x="855142" y="449255"/>
                  </a:lnTo>
                  <a:lnTo>
                    <a:pt x="846698" y="494587"/>
                  </a:lnTo>
                  <a:lnTo>
                    <a:pt x="833018" y="538026"/>
                  </a:lnTo>
                  <a:lnTo>
                    <a:pt x="814422" y="579272"/>
                  </a:lnTo>
                  <a:lnTo>
                    <a:pt x="791236" y="618022"/>
                  </a:lnTo>
                  <a:lnTo>
                    <a:pt x="763778" y="653975"/>
                  </a:lnTo>
                  <a:lnTo>
                    <a:pt x="732373" y="686829"/>
                  </a:lnTo>
                  <a:lnTo>
                    <a:pt x="697340" y="716282"/>
                  </a:lnTo>
                  <a:lnTo>
                    <a:pt x="659003" y="742032"/>
                  </a:lnTo>
                  <a:lnTo>
                    <a:pt x="617682" y="763778"/>
                  </a:lnTo>
                  <a:lnTo>
                    <a:pt x="573702" y="781216"/>
                  </a:lnTo>
                  <a:lnTo>
                    <a:pt x="527382" y="794046"/>
                  </a:lnTo>
                  <a:lnTo>
                    <a:pt x="479045" y="801966"/>
                  </a:lnTo>
                  <a:lnTo>
                    <a:pt x="429014" y="804673"/>
                  </a:lnTo>
                  <a:lnTo>
                    <a:pt x="378982" y="801966"/>
                  </a:lnTo>
                  <a:lnTo>
                    <a:pt x="330645" y="794046"/>
                  </a:lnTo>
                  <a:lnTo>
                    <a:pt x="284325" y="781216"/>
                  </a:lnTo>
                  <a:lnTo>
                    <a:pt x="240345" y="763778"/>
                  </a:lnTo>
                  <a:lnTo>
                    <a:pt x="199025" y="742032"/>
                  </a:lnTo>
                  <a:lnTo>
                    <a:pt x="160688" y="716282"/>
                  </a:lnTo>
                  <a:lnTo>
                    <a:pt x="125655" y="686829"/>
                  </a:lnTo>
                  <a:lnTo>
                    <a:pt x="94249" y="653975"/>
                  </a:lnTo>
                  <a:lnTo>
                    <a:pt x="66792" y="618022"/>
                  </a:lnTo>
                  <a:lnTo>
                    <a:pt x="43605" y="579272"/>
                  </a:lnTo>
                  <a:lnTo>
                    <a:pt x="25010" y="538026"/>
                  </a:lnTo>
                  <a:lnTo>
                    <a:pt x="11330" y="494587"/>
                  </a:lnTo>
                  <a:lnTo>
                    <a:pt x="2886" y="449255"/>
                  </a:lnTo>
                  <a:lnTo>
                    <a:pt x="0" y="402336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1911" y="6015036"/>
              <a:ext cx="488315" cy="495300"/>
            </a:xfrm>
            <a:custGeom>
              <a:avLst/>
              <a:gdLst/>
              <a:ahLst/>
              <a:cxnLst/>
              <a:rect l="l" t="t" r="r" b="b"/>
              <a:pathLst>
                <a:path w="488315" h="495300">
                  <a:moveTo>
                    <a:pt x="243844" y="495300"/>
                  </a:moveTo>
                  <a:lnTo>
                    <a:pt x="194700" y="490268"/>
                  </a:lnTo>
                  <a:lnTo>
                    <a:pt x="148928" y="475839"/>
                  </a:lnTo>
                  <a:lnTo>
                    <a:pt x="107507" y="453006"/>
                  </a:lnTo>
                  <a:lnTo>
                    <a:pt x="71419" y="422767"/>
                  </a:lnTo>
                  <a:lnTo>
                    <a:pt x="41643" y="386115"/>
                  </a:lnTo>
                  <a:lnTo>
                    <a:pt x="19161" y="344048"/>
                  </a:lnTo>
                  <a:lnTo>
                    <a:pt x="4953" y="297561"/>
                  </a:lnTo>
                  <a:lnTo>
                    <a:pt x="0" y="247649"/>
                  </a:lnTo>
                  <a:lnTo>
                    <a:pt x="4953" y="197738"/>
                  </a:lnTo>
                  <a:lnTo>
                    <a:pt x="19161" y="151251"/>
                  </a:lnTo>
                  <a:lnTo>
                    <a:pt x="41643" y="109183"/>
                  </a:lnTo>
                  <a:lnTo>
                    <a:pt x="71419" y="72532"/>
                  </a:lnTo>
                  <a:lnTo>
                    <a:pt x="107507" y="42292"/>
                  </a:lnTo>
                  <a:lnTo>
                    <a:pt x="148928" y="19459"/>
                  </a:lnTo>
                  <a:lnTo>
                    <a:pt x="194700" y="5030"/>
                  </a:lnTo>
                  <a:lnTo>
                    <a:pt x="243844" y="0"/>
                  </a:lnTo>
                  <a:lnTo>
                    <a:pt x="292987" y="5030"/>
                  </a:lnTo>
                  <a:lnTo>
                    <a:pt x="338760" y="19459"/>
                  </a:lnTo>
                  <a:lnTo>
                    <a:pt x="380181" y="42292"/>
                  </a:lnTo>
                  <a:lnTo>
                    <a:pt x="416269" y="72532"/>
                  </a:lnTo>
                  <a:lnTo>
                    <a:pt x="446045" y="109183"/>
                  </a:lnTo>
                  <a:lnTo>
                    <a:pt x="468527" y="151251"/>
                  </a:lnTo>
                  <a:lnTo>
                    <a:pt x="482735" y="197738"/>
                  </a:lnTo>
                  <a:lnTo>
                    <a:pt x="487689" y="247649"/>
                  </a:lnTo>
                  <a:lnTo>
                    <a:pt x="482735" y="297561"/>
                  </a:lnTo>
                  <a:lnTo>
                    <a:pt x="468527" y="344048"/>
                  </a:lnTo>
                  <a:lnTo>
                    <a:pt x="446045" y="386115"/>
                  </a:lnTo>
                  <a:lnTo>
                    <a:pt x="416269" y="422767"/>
                  </a:lnTo>
                  <a:lnTo>
                    <a:pt x="380181" y="453006"/>
                  </a:lnTo>
                  <a:lnTo>
                    <a:pt x="338760" y="475839"/>
                  </a:lnTo>
                  <a:lnTo>
                    <a:pt x="292987" y="490268"/>
                  </a:lnTo>
                  <a:lnTo>
                    <a:pt x="243844" y="495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1911" y="6015036"/>
              <a:ext cx="488315" cy="495300"/>
            </a:xfrm>
            <a:custGeom>
              <a:avLst/>
              <a:gdLst/>
              <a:ahLst/>
              <a:cxnLst/>
              <a:rect l="l" t="t" r="r" b="b"/>
              <a:pathLst>
                <a:path w="488315" h="495300">
                  <a:moveTo>
                    <a:pt x="0" y="247649"/>
                  </a:moveTo>
                  <a:lnTo>
                    <a:pt x="4953" y="197738"/>
                  </a:lnTo>
                  <a:lnTo>
                    <a:pt x="19161" y="151251"/>
                  </a:lnTo>
                  <a:lnTo>
                    <a:pt x="41643" y="109183"/>
                  </a:lnTo>
                  <a:lnTo>
                    <a:pt x="71419" y="72532"/>
                  </a:lnTo>
                  <a:lnTo>
                    <a:pt x="107507" y="42292"/>
                  </a:lnTo>
                  <a:lnTo>
                    <a:pt x="148928" y="19459"/>
                  </a:lnTo>
                  <a:lnTo>
                    <a:pt x="194700" y="5030"/>
                  </a:lnTo>
                  <a:lnTo>
                    <a:pt x="243844" y="0"/>
                  </a:lnTo>
                  <a:lnTo>
                    <a:pt x="292987" y="5030"/>
                  </a:lnTo>
                  <a:lnTo>
                    <a:pt x="338760" y="19459"/>
                  </a:lnTo>
                  <a:lnTo>
                    <a:pt x="380181" y="42292"/>
                  </a:lnTo>
                  <a:lnTo>
                    <a:pt x="416269" y="72532"/>
                  </a:lnTo>
                  <a:lnTo>
                    <a:pt x="446045" y="109183"/>
                  </a:lnTo>
                  <a:lnTo>
                    <a:pt x="468527" y="151251"/>
                  </a:lnTo>
                  <a:lnTo>
                    <a:pt x="482735" y="197738"/>
                  </a:lnTo>
                  <a:lnTo>
                    <a:pt x="487689" y="247649"/>
                  </a:lnTo>
                  <a:lnTo>
                    <a:pt x="482735" y="297561"/>
                  </a:lnTo>
                  <a:lnTo>
                    <a:pt x="468527" y="344048"/>
                  </a:lnTo>
                  <a:lnTo>
                    <a:pt x="446045" y="386115"/>
                  </a:lnTo>
                  <a:lnTo>
                    <a:pt x="416269" y="422767"/>
                  </a:lnTo>
                  <a:lnTo>
                    <a:pt x="380181" y="453006"/>
                  </a:lnTo>
                  <a:lnTo>
                    <a:pt x="338760" y="475839"/>
                  </a:lnTo>
                  <a:lnTo>
                    <a:pt x="292987" y="490268"/>
                  </a:lnTo>
                  <a:lnTo>
                    <a:pt x="243844" y="495300"/>
                  </a:lnTo>
                  <a:lnTo>
                    <a:pt x="194700" y="490268"/>
                  </a:lnTo>
                  <a:lnTo>
                    <a:pt x="148928" y="475839"/>
                  </a:lnTo>
                  <a:lnTo>
                    <a:pt x="107507" y="453006"/>
                  </a:lnTo>
                  <a:lnTo>
                    <a:pt x="71419" y="422767"/>
                  </a:lnTo>
                  <a:lnTo>
                    <a:pt x="41643" y="386115"/>
                  </a:lnTo>
                  <a:lnTo>
                    <a:pt x="19161" y="344048"/>
                  </a:lnTo>
                  <a:lnTo>
                    <a:pt x="4953" y="297561"/>
                  </a:lnTo>
                  <a:lnTo>
                    <a:pt x="0" y="247649"/>
                  </a:lnTo>
                  <a:close/>
                </a:path>
              </a:pathLst>
            </a:custGeom>
            <a:ln w="289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57175" y="1456563"/>
            <a:ext cx="1720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EEEEEE"/>
                </a:solidFill>
                <a:latin typeface="Cambria"/>
                <a:cs typeface="Cambria"/>
              </a:rPr>
              <a:t>1.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1612" y="2523363"/>
            <a:ext cx="1720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EEEEEE"/>
                </a:solidFill>
                <a:latin typeface="Cambria"/>
                <a:cs typeface="Cambria"/>
              </a:rPr>
              <a:t>2.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01612" y="3780663"/>
            <a:ext cx="1720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EEEEEE"/>
                </a:solidFill>
                <a:latin typeface="Cambria"/>
                <a:cs typeface="Cambria"/>
              </a:rPr>
              <a:t>3.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01612" y="4971288"/>
            <a:ext cx="1720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EEEEEE"/>
                </a:solidFill>
                <a:latin typeface="Cambria"/>
                <a:cs typeface="Cambria"/>
              </a:rPr>
              <a:t>4.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1612" y="6190488"/>
            <a:ext cx="1720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EEEEEE"/>
                </a:solidFill>
                <a:latin typeface="Cambria"/>
                <a:cs typeface="Cambria"/>
              </a:rPr>
              <a:t>5.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75" y="1576387"/>
            <a:ext cx="419099" cy="419099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62" y="2795587"/>
            <a:ext cx="352424" cy="37147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712" y="3970337"/>
            <a:ext cx="285749" cy="37147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425" y="5208587"/>
            <a:ext cx="390524" cy="323849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522287" y="6391274"/>
            <a:ext cx="306705" cy="389255"/>
            <a:chOff x="522287" y="6391274"/>
            <a:chExt cx="306705" cy="389255"/>
          </a:xfrm>
        </p:grpSpPr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636" y="6400605"/>
              <a:ext cx="287432" cy="37002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27050" y="6396037"/>
              <a:ext cx="297180" cy="379730"/>
            </a:xfrm>
            <a:custGeom>
              <a:avLst/>
              <a:gdLst/>
              <a:ahLst/>
              <a:cxnLst/>
              <a:rect l="l" t="t" r="r" b="b"/>
              <a:pathLst>
                <a:path w="297180" h="379729">
                  <a:moveTo>
                    <a:pt x="0" y="379158"/>
                  </a:moveTo>
                  <a:lnTo>
                    <a:pt x="296608" y="379158"/>
                  </a:lnTo>
                  <a:lnTo>
                    <a:pt x="296608" y="0"/>
                  </a:lnTo>
                  <a:lnTo>
                    <a:pt x="0" y="0"/>
                  </a:lnTo>
                  <a:lnTo>
                    <a:pt x="0" y="379158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1443037" y="1266407"/>
            <a:ext cx="5269230" cy="60515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00" spc="-20" b="1">
                <a:latin typeface="Cambria"/>
                <a:cs typeface="Cambria"/>
              </a:rPr>
              <a:t>INITIATION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400" spc="-35">
                <a:latin typeface="Cambria"/>
                <a:cs typeface="Cambria"/>
              </a:rPr>
              <a:t>Your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challenge, </a:t>
            </a:r>
            <a:r>
              <a:rPr dirty="0" sz="1400" spc="-15">
                <a:latin typeface="Cambria"/>
                <a:cs typeface="Cambria"/>
              </a:rPr>
              <a:t>NDA,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initial </a:t>
            </a:r>
            <a:r>
              <a:rPr dirty="0" sz="1400" spc="-10">
                <a:latin typeface="Cambria"/>
                <a:cs typeface="Cambria"/>
              </a:rPr>
              <a:t>interviews</a:t>
            </a:r>
            <a:r>
              <a:rPr dirty="0" sz="1400" spc="-5">
                <a:latin typeface="Cambria"/>
                <a:cs typeface="Cambria"/>
              </a:rPr>
              <a:t> (if</a:t>
            </a:r>
            <a:r>
              <a:rPr dirty="0" sz="1400" spc="-10">
                <a:latin typeface="Cambria"/>
                <a:cs typeface="Cambria"/>
              </a:rPr>
              <a:t> required)</a:t>
            </a:r>
            <a:r>
              <a:rPr dirty="0" sz="1400" spc="-5">
                <a:latin typeface="Cambria"/>
                <a:cs typeface="Cambria"/>
              </a:rPr>
              <a:t> and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case </a:t>
            </a:r>
            <a:r>
              <a:rPr dirty="0" sz="1400" spc="-10">
                <a:latin typeface="Cambria"/>
                <a:cs typeface="Cambria"/>
              </a:rPr>
              <a:t>research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443037" y="2484020"/>
            <a:ext cx="7157720" cy="81851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800" spc="-15" b="1">
                <a:latin typeface="Cambria"/>
                <a:cs typeface="Cambria"/>
              </a:rPr>
              <a:t>PROPOSAL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315"/>
              </a:spcBef>
            </a:pPr>
            <a:r>
              <a:rPr dirty="0" sz="1400" spc="-10">
                <a:latin typeface="Cambria"/>
                <a:cs typeface="Cambria"/>
              </a:rPr>
              <a:t>Precise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analysis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of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your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business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case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resulted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in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well-structured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clear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proposal,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resenting </a:t>
            </a:r>
            <a:r>
              <a:rPr dirty="0" sz="1400" spc="-29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you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 vision of the solution that suits </a:t>
            </a:r>
            <a:r>
              <a:rPr dirty="0" sz="1400" spc="-10">
                <a:latin typeface="Cambria"/>
                <a:cs typeface="Cambria"/>
              </a:rPr>
              <a:t>your </a:t>
            </a:r>
            <a:r>
              <a:rPr dirty="0" sz="1400" spc="-5">
                <a:latin typeface="Cambria"/>
                <a:cs typeface="Cambria"/>
              </a:rPr>
              <a:t>business goals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443037" y="3670374"/>
            <a:ext cx="6842759" cy="86360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800" spc="-5" b="1">
                <a:latin typeface="Cambria"/>
                <a:cs typeface="Cambria"/>
              </a:rPr>
              <a:t>WIREFRAMES</a:t>
            </a:r>
            <a:r>
              <a:rPr dirty="0" sz="1800" spc="-2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&amp;</a:t>
            </a:r>
            <a:r>
              <a:rPr dirty="0" sz="1800" spc="-25" b="1">
                <a:latin typeface="Cambria"/>
                <a:cs typeface="Cambria"/>
              </a:rPr>
              <a:t> </a:t>
            </a:r>
            <a:r>
              <a:rPr dirty="0" sz="1800" spc="-10" b="1">
                <a:latin typeface="Cambria"/>
                <a:cs typeface="Cambria"/>
              </a:rPr>
              <a:t>UI/UX</a:t>
            </a:r>
            <a:r>
              <a:rPr dirty="0" sz="1800" spc="-2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DESIGN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14999"/>
              </a:lnSpc>
              <a:spcBef>
                <a:spcPts val="110"/>
              </a:spcBef>
            </a:pPr>
            <a:r>
              <a:rPr dirty="0" sz="1400" spc="-10">
                <a:latin typeface="Cambria"/>
                <a:cs typeface="Cambria"/>
              </a:rPr>
              <a:t>After</a:t>
            </a:r>
            <a:r>
              <a:rPr dirty="0" sz="1400" spc="-5">
                <a:latin typeface="Cambria"/>
                <a:cs typeface="Cambria"/>
              </a:rPr>
              <a:t> Detailed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analysis,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developing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project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wireframes,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UI/UX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designs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architecture </a:t>
            </a:r>
            <a:r>
              <a:rPr dirty="0" sz="1400" spc="-29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definition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95425" y="4848261"/>
            <a:ext cx="6712584" cy="78930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800" spc="-25" b="1">
                <a:latin typeface="Cambria"/>
                <a:cs typeface="Cambria"/>
              </a:rPr>
              <a:t>DEVELOPMENT,</a:t>
            </a:r>
            <a:r>
              <a:rPr dirty="0" sz="1800" spc="-15" b="1">
                <a:latin typeface="Cambria"/>
                <a:cs typeface="Cambria"/>
              </a:rPr>
              <a:t> </a:t>
            </a:r>
            <a:r>
              <a:rPr dirty="0" sz="1800" spc="-10" b="1">
                <a:latin typeface="Cambria"/>
                <a:cs typeface="Cambria"/>
              </a:rPr>
              <a:t>TESTING</a:t>
            </a:r>
            <a:r>
              <a:rPr dirty="0" sz="1800" spc="-1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&amp;</a:t>
            </a:r>
            <a:r>
              <a:rPr dirty="0" sz="1800" spc="-15" b="1">
                <a:latin typeface="Cambria"/>
                <a:cs typeface="Cambria"/>
              </a:rPr>
              <a:t> DEPLOYMENT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215"/>
              </a:spcBef>
            </a:pPr>
            <a:r>
              <a:rPr dirty="0" sz="1400" spc="-15">
                <a:latin typeface="Cambria"/>
                <a:cs typeface="Cambria"/>
              </a:rPr>
              <a:t>Pre-Alfa,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Alfa,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Beta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Production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versions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coding,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testing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deployment.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May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require </a:t>
            </a:r>
            <a:r>
              <a:rPr dirty="0" sz="1400" spc="-29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several</a:t>
            </a:r>
            <a:r>
              <a:rPr dirty="0" sz="1400" spc="-10">
                <a:latin typeface="Cambria"/>
                <a:cs typeface="Cambria"/>
              </a:rPr>
              <a:t> iterations.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46225" y="6046823"/>
            <a:ext cx="6780530" cy="78930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800" spc="-20" b="1">
                <a:latin typeface="Cambria"/>
                <a:cs typeface="Cambria"/>
              </a:rPr>
              <a:t>SUPPORT </a:t>
            </a:r>
            <a:r>
              <a:rPr dirty="0" sz="1800" b="1">
                <a:latin typeface="Cambria"/>
                <a:cs typeface="Cambria"/>
              </a:rPr>
              <a:t>&amp;</a:t>
            </a:r>
            <a:r>
              <a:rPr dirty="0" sz="1800" spc="-20" b="1">
                <a:latin typeface="Cambria"/>
                <a:cs typeface="Cambria"/>
              </a:rPr>
              <a:t> </a:t>
            </a:r>
            <a:r>
              <a:rPr dirty="0" sz="1800" spc="-10" b="1">
                <a:latin typeface="Cambria"/>
                <a:cs typeface="Cambria"/>
              </a:rPr>
              <a:t>MAINTENANCE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215"/>
              </a:spcBef>
            </a:pPr>
            <a:r>
              <a:rPr dirty="0" sz="1400" spc="-10">
                <a:latin typeface="Cambria"/>
                <a:cs typeface="Cambria"/>
              </a:rPr>
              <a:t>Keeping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your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software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up and running,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its further </a:t>
            </a:r>
            <a:r>
              <a:rPr dirty="0" sz="1400" spc="-10">
                <a:latin typeface="Cambria"/>
                <a:cs typeface="Cambria"/>
              </a:rPr>
              <a:t>development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in </a:t>
            </a:r>
            <a:r>
              <a:rPr dirty="0" sz="1400" spc="-10">
                <a:latin typeface="Cambria"/>
                <a:cs typeface="Cambria"/>
              </a:rPr>
              <a:t>response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 spc="-5">
                <a:latin typeface="Cambria"/>
                <a:cs typeface="Cambria"/>
              </a:rPr>
              <a:t> the </a:t>
            </a:r>
            <a:r>
              <a:rPr dirty="0" sz="1400" spc="-10">
                <a:latin typeface="Cambria"/>
                <a:cs typeface="Cambria"/>
              </a:rPr>
              <a:t>market </a:t>
            </a:r>
            <a:r>
              <a:rPr dirty="0" sz="1400" spc="-29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challenges and </a:t>
            </a:r>
            <a:r>
              <a:rPr dirty="0" sz="1400" spc="-10">
                <a:latin typeface="Cambria"/>
                <a:cs typeface="Cambria"/>
              </a:rPr>
              <a:t>customers'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requests/needs.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0" y="7158036"/>
            <a:ext cx="10080625" cy="398780"/>
          </a:xfrm>
          <a:custGeom>
            <a:avLst/>
            <a:gdLst/>
            <a:ahLst/>
            <a:cxnLst/>
            <a:rect l="l" t="t" r="r" b="b"/>
            <a:pathLst>
              <a:path w="10080625" h="398779">
                <a:moveTo>
                  <a:pt x="10080624" y="398463"/>
                </a:moveTo>
                <a:lnTo>
                  <a:pt x="0" y="398463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39846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4701725" y="7250305"/>
            <a:ext cx="439229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7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7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80625" cy="977900"/>
          </a:xfrm>
          <a:custGeom>
            <a:avLst/>
            <a:gdLst/>
            <a:ahLst/>
            <a:cxnLst/>
            <a:rect l="l" t="t" r="r" b="b"/>
            <a:pathLst>
              <a:path w="10080625" h="977900">
                <a:moveTo>
                  <a:pt x="10080624" y="977772"/>
                </a:moveTo>
                <a:lnTo>
                  <a:pt x="0" y="977772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977772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75" y="169036"/>
            <a:ext cx="46285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INDUSTRY </a:t>
            </a:r>
            <a:r>
              <a:rPr dirty="0" spc="-25"/>
              <a:t>EXPERTISE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600" y="1844675"/>
            <a:ext cx="779461" cy="825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84250" y="2821813"/>
            <a:ext cx="6153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 b="1">
                <a:latin typeface="Cambria"/>
                <a:cs typeface="Cambria"/>
              </a:rPr>
              <a:t>RETAIL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0850" y="1898650"/>
            <a:ext cx="793749" cy="7032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90825" y="2758313"/>
            <a:ext cx="11664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mbria"/>
                <a:cs typeface="Cambria"/>
              </a:rPr>
              <a:t>H</a:t>
            </a:r>
            <a:r>
              <a:rPr dirty="0" sz="1400" spc="-15" b="1">
                <a:latin typeface="Cambria"/>
                <a:cs typeface="Cambria"/>
              </a:rPr>
              <a:t>E</a:t>
            </a:r>
            <a:r>
              <a:rPr dirty="0" sz="1400" spc="-5" b="1">
                <a:latin typeface="Cambria"/>
                <a:cs typeface="Cambria"/>
              </a:rPr>
              <a:t>A</a:t>
            </a:r>
            <a:r>
              <a:rPr dirty="0" sz="1400" spc="-170" b="1">
                <a:latin typeface="Cambria"/>
                <a:cs typeface="Cambria"/>
              </a:rPr>
              <a:t>L</a:t>
            </a:r>
            <a:r>
              <a:rPr dirty="0" sz="1400" spc="-5" b="1">
                <a:latin typeface="Cambria"/>
                <a:cs typeface="Cambria"/>
              </a:rPr>
              <a:t>T</a:t>
            </a:r>
            <a:r>
              <a:rPr dirty="0" sz="1400" b="1">
                <a:latin typeface="Cambria"/>
                <a:cs typeface="Cambria"/>
              </a:rPr>
              <a:t>H</a:t>
            </a:r>
            <a:r>
              <a:rPr dirty="0" sz="1400" spc="-5" b="1">
                <a:latin typeface="Cambria"/>
                <a:cs typeface="Cambria"/>
              </a:rPr>
              <a:t> CARE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2725" y="1779587"/>
            <a:ext cx="855661" cy="7524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87937" y="2769425"/>
            <a:ext cx="14789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Cambria"/>
                <a:cs typeface="Cambria"/>
              </a:rPr>
              <a:t>MANUFACTURING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47011" y="1828800"/>
            <a:ext cx="836612" cy="81438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532275" y="2829750"/>
            <a:ext cx="14547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115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mbria"/>
                <a:cs typeface="Cambria"/>
              </a:rPr>
              <a:t>MEDIA </a:t>
            </a:r>
            <a:r>
              <a:rPr dirty="0" sz="1400" b="1">
                <a:latin typeface="Cambria"/>
                <a:cs typeface="Cambria"/>
              </a:rPr>
              <a:t>&amp; </a:t>
            </a:r>
            <a:r>
              <a:rPr dirty="0" sz="1400" spc="5" b="1">
                <a:latin typeface="Cambria"/>
                <a:cs typeface="Cambria"/>
              </a:rPr>
              <a:t> </a:t>
            </a:r>
            <a:r>
              <a:rPr dirty="0" sz="1400" spc="-5" b="1">
                <a:latin typeface="Cambria"/>
                <a:cs typeface="Cambria"/>
              </a:rPr>
              <a:t>ENTE</a:t>
            </a:r>
            <a:r>
              <a:rPr dirty="0" sz="1400" spc="-60" b="1">
                <a:latin typeface="Cambria"/>
                <a:cs typeface="Cambria"/>
              </a:rPr>
              <a:t>R</a:t>
            </a:r>
            <a:r>
              <a:rPr dirty="0" sz="1400" spc="-160" b="1">
                <a:latin typeface="Cambria"/>
                <a:cs typeface="Cambria"/>
              </a:rPr>
              <a:t>T</a:t>
            </a:r>
            <a:r>
              <a:rPr dirty="0" sz="1400" spc="-5" b="1">
                <a:latin typeface="Cambria"/>
                <a:cs typeface="Cambria"/>
              </a:rPr>
              <a:t>AINMENT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5212" y="3535362"/>
            <a:ext cx="628649" cy="7143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27087" y="4401375"/>
            <a:ext cx="9779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mbria"/>
                <a:cs typeface="Cambria"/>
              </a:rPr>
              <a:t>INSURANCE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41637" y="3533775"/>
            <a:ext cx="955674" cy="72866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707244" y="4474400"/>
            <a:ext cx="17125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4345" marR="5080" indent="-46228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mbria"/>
                <a:cs typeface="Cambria"/>
              </a:rPr>
              <a:t>TRANS</a:t>
            </a:r>
            <a:r>
              <a:rPr dirty="0" sz="1400" spc="-10" b="1">
                <a:latin typeface="Cambria"/>
                <a:cs typeface="Cambria"/>
              </a:rPr>
              <a:t>P</a:t>
            </a:r>
            <a:r>
              <a:rPr dirty="0" sz="1400" spc="-5" b="1">
                <a:latin typeface="Cambria"/>
                <a:cs typeface="Cambria"/>
              </a:rPr>
              <a:t>O</a:t>
            </a:r>
            <a:r>
              <a:rPr dirty="0" sz="1400" spc="-60" b="1">
                <a:latin typeface="Cambria"/>
                <a:cs typeface="Cambria"/>
              </a:rPr>
              <a:t>R</a:t>
            </a:r>
            <a:r>
              <a:rPr dirty="0" sz="1400" spc="-160" b="1">
                <a:latin typeface="Cambria"/>
                <a:cs typeface="Cambria"/>
              </a:rPr>
              <a:t>T</a:t>
            </a:r>
            <a:r>
              <a:rPr dirty="0" sz="1400" spc="-114" b="1">
                <a:latin typeface="Cambria"/>
                <a:cs typeface="Cambria"/>
              </a:rPr>
              <a:t>A</a:t>
            </a:r>
            <a:r>
              <a:rPr dirty="0" sz="1400" spc="-5" b="1">
                <a:latin typeface="Cambria"/>
                <a:cs typeface="Cambria"/>
              </a:rPr>
              <a:t>TIO</a:t>
            </a:r>
            <a:r>
              <a:rPr dirty="0" sz="1400" b="1">
                <a:latin typeface="Cambria"/>
                <a:cs typeface="Cambria"/>
              </a:rPr>
              <a:t>N</a:t>
            </a:r>
            <a:r>
              <a:rPr dirty="0" sz="1400" spc="-5" b="1">
                <a:latin typeface="Cambria"/>
                <a:cs typeface="Cambria"/>
              </a:rPr>
              <a:t> </a:t>
            </a:r>
            <a:r>
              <a:rPr dirty="0" sz="1400" b="1">
                <a:latin typeface="Cambria"/>
                <a:cs typeface="Cambria"/>
              </a:rPr>
              <a:t>&amp;  </a:t>
            </a:r>
            <a:r>
              <a:rPr dirty="0" sz="1400" spc="-10" b="1">
                <a:latin typeface="Cambria"/>
                <a:cs typeface="Cambria"/>
              </a:rPr>
              <a:t>LOGISTIC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73675" y="3359150"/>
            <a:ext cx="911224" cy="8286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59387" y="4461700"/>
            <a:ext cx="12420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295" marR="5080" indent="-6223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latin typeface="Cambria"/>
                <a:cs typeface="Cambria"/>
              </a:rPr>
              <a:t>ECOMMERCE</a:t>
            </a:r>
            <a:r>
              <a:rPr dirty="0" sz="1400" spc="-60" b="1">
                <a:latin typeface="Cambria"/>
                <a:cs typeface="Cambria"/>
              </a:rPr>
              <a:t> </a:t>
            </a:r>
            <a:r>
              <a:rPr dirty="0" sz="1400" b="1">
                <a:latin typeface="Cambria"/>
                <a:cs typeface="Cambria"/>
              </a:rPr>
              <a:t>&amp; </a:t>
            </a:r>
            <a:r>
              <a:rPr dirty="0" sz="1400" spc="-290" b="1">
                <a:latin typeface="Cambria"/>
                <a:cs typeface="Cambria"/>
              </a:rPr>
              <a:t> </a:t>
            </a:r>
            <a:r>
              <a:rPr dirty="0" sz="1400" spc="-10" b="1">
                <a:latin typeface="Cambria"/>
                <a:cs typeface="Cambria"/>
              </a:rPr>
              <a:t>MCOMMERCE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31161" y="3492500"/>
            <a:ext cx="469899" cy="81438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850187" y="4523613"/>
            <a:ext cx="81406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mbria"/>
                <a:cs typeface="Cambria"/>
              </a:rPr>
              <a:t>TEL</a:t>
            </a:r>
            <a:r>
              <a:rPr dirty="0" sz="1400" spc="-15" b="1">
                <a:latin typeface="Cambria"/>
                <a:cs typeface="Cambria"/>
              </a:rPr>
              <a:t>E</a:t>
            </a:r>
            <a:r>
              <a:rPr dirty="0" sz="1400" spc="-20" b="1">
                <a:latin typeface="Cambria"/>
                <a:cs typeface="Cambria"/>
              </a:rPr>
              <a:t>C</a:t>
            </a:r>
            <a:r>
              <a:rPr dirty="0" sz="1400" spc="-5" b="1">
                <a:latin typeface="Cambria"/>
                <a:cs typeface="Cambria"/>
              </a:rPr>
              <a:t>OM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05437" y="5135562"/>
            <a:ext cx="582611" cy="71278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5180011" y="6131749"/>
            <a:ext cx="9112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5244">
              <a:lnSpc>
                <a:spcPct val="100000"/>
              </a:lnSpc>
              <a:spcBef>
                <a:spcPts val="100"/>
              </a:spcBef>
            </a:pPr>
            <a:r>
              <a:rPr dirty="0" sz="1400" spc="-40" b="1">
                <a:latin typeface="Cambria"/>
                <a:cs typeface="Cambria"/>
              </a:rPr>
              <a:t>PAYMENT </a:t>
            </a:r>
            <a:r>
              <a:rPr dirty="0" sz="1400" spc="-35" b="1">
                <a:latin typeface="Cambria"/>
                <a:cs typeface="Cambria"/>
              </a:rPr>
              <a:t> </a:t>
            </a:r>
            <a:r>
              <a:rPr dirty="0" sz="1400" spc="-15" b="1">
                <a:latin typeface="Cambria"/>
                <a:cs typeface="Cambria"/>
              </a:rPr>
              <a:t>G</a:t>
            </a:r>
            <a:r>
              <a:rPr dirty="0" sz="1400" spc="-114" b="1">
                <a:latin typeface="Cambria"/>
                <a:cs typeface="Cambria"/>
              </a:rPr>
              <a:t>A</a:t>
            </a:r>
            <a:r>
              <a:rPr dirty="0" sz="1400" spc="-5" b="1">
                <a:latin typeface="Cambria"/>
                <a:cs typeface="Cambria"/>
              </a:rPr>
              <a:t>TE</a:t>
            </a:r>
            <a:r>
              <a:rPr dirty="0" sz="1400" spc="-125" b="1">
                <a:latin typeface="Cambria"/>
                <a:cs typeface="Cambria"/>
              </a:rPr>
              <a:t>W</a:t>
            </a:r>
            <a:r>
              <a:rPr dirty="0" sz="1400" spc="-105" b="1">
                <a:latin typeface="Cambria"/>
                <a:cs typeface="Cambria"/>
              </a:rPr>
              <a:t>A</a:t>
            </a:r>
            <a:r>
              <a:rPr dirty="0" sz="1400" spc="-25" b="1">
                <a:latin typeface="Cambria"/>
                <a:cs typeface="Cambria"/>
              </a:rPr>
              <a:t>Y</a:t>
            </a:r>
            <a:r>
              <a:rPr dirty="0" sz="1400" b="1">
                <a:latin typeface="Cambria"/>
                <a:cs typeface="Cambria"/>
              </a:rPr>
              <a:t>S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79487" y="5249862"/>
            <a:ext cx="809624" cy="59848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84212" y="6131749"/>
            <a:ext cx="13684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marR="5080" indent="-2540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Cambria"/>
                <a:cs typeface="Cambria"/>
              </a:rPr>
              <a:t>EDUCATION</a:t>
            </a:r>
            <a:r>
              <a:rPr dirty="0" sz="1400" spc="-40" b="1">
                <a:latin typeface="Cambria"/>
                <a:cs typeface="Cambria"/>
              </a:rPr>
              <a:t> </a:t>
            </a:r>
            <a:r>
              <a:rPr dirty="0" sz="1400" b="1">
                <a:latin typeface="Cambria"/>
                <a:cs typeface="Cambria"/>
              </a:rPr>
              <a:t>&amp;</a:t>
            </a:r>
            <a:r>
              <a:rPr dirty="0" sz="1400" spc="-35" b="1">
                <a:latin typeface="Cambria"/>
                <a:cs typeface="Cambria"/>
              </a:rPr>
              <a:t> </a:t>
            </a:r>
            <a:r>
              <a:rPr dirty="0" sz="1400" spc="-5" b="1">
                <a:latin typeface="Cambria"/>
                <a:cs typeface="Cambria"/>
              </a:rPr>
              <a:t>E- </a:t>
            </a:r>
            <a:r>
              <a:rPr dirty="0" sz="1400" spc="-295" b="1">
                <a:latin typeface="Cambria"/>
                <a:cs typeface="Cambria"/>
              </a:rPr>
              <a:t> </a:t>
            </a:r>
            <a:r>
              <a:rPr dirty="0" sz="1400" spc="-10" b="1">
                <a:latin typeface="Cambria"/>
                <a:cs typeface="Cambria"/>
              </a:rPr>
              <a:t>LEARNING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94037" y="5216525"/>
            <a:ext cx="769936" cy="57149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900362" y="6193663"/>
            <a:ext cx="11296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Cambria"/>
                <a:cs typeface="Cambria"/>
              </a:rPr>
              <a:t>HOSPITALITY</a:t>
            </a:r>
            <a:endParaRPr sz="1400">
              <a:latin typeface="Cambria"/>
              <a:cs typeface="Cambri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16861" y="5359400"/>
            <a:ext cx="685799" cy="56197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597775" y="6206363"/>
            <a:ext cx="13182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0" marR="5080" indent="-19685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mbria"/>
                <a:cs typeface="Cambria"/>
              </a:rPr>
              <a:t>P</a:t>
            </a:r>
            <a:r>
              <a:rPr dirty="0" sz="1400" spc="-35" b="1">
                <a:latin typeface="Cambria"/>
                <a:cs typeface="Cambria"/>
              </a:rPr>
              <a:t>R</a:t>
            </a:r>
            <a:r>
              <a:rPr dirty="0" sz="1400" spc="-5" b="1">
                <a:latin typeface="Cambria"/>
                <a:cs typeface="Cambria"/>
              </a:rPr>
              <a:t>OGRAMMING  </a:t>
            </a:r>
            <a:r>
              <a:rPr dirty="0" sz="1400" spc="-20" b="1">
                <a:latin typeface="Cambria"/>
                <a:cs typeface="Cambria"/>
              </a:rPr>
              <a:t>LANGUAGE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7123111"/>
            <a:ext cx="10080625" cy="401320"/>
          </a:xfrm>
          <a:custGeom>
            <a:avLst/>
            <a:gdLst/>
            <a:ahLst/>
            <a:cxnLst/>
            <a:rect l="l" t="t" r="r" b="b"/>
            <a:pathLst>
              <a:path w="10080625" h="401320">
                <a:moveTo>
                  <a:pt x="10080624" y="401128"/>
                </a:moveTo>
                <a:lnTo>
                  <a:pt x="0" y="401128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40112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701725" y="7250305"/>
            <a:ext cx="439229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14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14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80625" cy="1103630"/>
          </a:xfrm>
          <a:custGeom>
            <a:avLst/>
            <a:gdLst/>
            <a:ahLst/>
            <a:cxnLst/>
            <a:rect l="l" t="t" r="r" b="b"/>
            <a:pathLst>
              <a:path w="10080625" h="1103630">
                <a:moveTo>
                  <a:pt x="10080624" y="1103058"/>
                </a:moveTo>
                <a:lnTo>
                  <a:pt x="0" y="1103058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1103058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75" y="230948"/>
            <a:ext cx="51549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CONTACT</a:t>
            </a:r>
            <a:r>
              <a:rPr dirty="0" spc="-60"/>
              <a:t> </a:t>
            </a:r>
            <a:r>
              <a:rPr dirty="0" spc="-40"/>
              <a:t>INFORMATION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29025" y="1681924"/>
            <a:ext cx="28041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DE4949"/>
                </a:solidFill>
                <a:latin typeface="Cambria"/>
                <a:cs typeface="Cambria"/>
              </a:rPr>
              <a:t>THANK</a:t>
            </a:r>
            <a:r>
              <a:rPr dirty="0" sz="3600" spc="-45" b="1">
                <a:solidFill>
                  <a:srgbClr val="DE4949"/>
                </a:solidFill>
                <a:latin typeface="Cambria"/>
                <a:cs typeface="Cambria"/>
              </a:rPr>
              <a:t> </a:t>
            </a:r>
            <a:r>
              <a:rPr dirty="0" sz="3600" spc="-60" b="1">
                <a:solidFill>
                  <a:srgbClr val="DE4949"/>
                </a:solidFill>
                <a:latin typeface="Cambria"/>
                <a:cs typeface="Cambria"/>
              </a:rPr>
              <a:t>YOU</a:t>
            </a:r>
            <a:r>
              <a:rPr dirty="0" sz="3600" spc="-45" b="1">
                <a:solidFill>
                  <a:srgbClr val="DE4949"/>
                </a:solidFill>
                <a:latin typeface="Cambria"/>
                <a:cs typeface="Cambria"/>
              </a:rPr>
              <a:t> </a:t>
            </a:r>
            <a:r>
              <a:rPr dirty="0" sz="3600" b="1">
                <a:solidFill>
                  <a:srgbClr val="DE4949"/>
                </a:solidFill>
                <a:latin typeface="Cambria"/>
                <a:cs typeface="Cambria"/>
              </a:rPr>
              <a:t>!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45300" y="1987550"/>
            <a:ext cx="3209925" cy="12700"/>
          </a:xfrm>
          <a:custGeom>
            <a:avLst/>
            <a:gdLst/>
            <a:ahLst/>
            <a:cxnLst/>
            <a:rect l="l" t="t" r="r" b="b"/>
            <a:pathLst>
              <a:path w="3209925" h="12700">
                <a:moveTo>
                  <a:pt x="0" y="12337"/>
                </a:moveTo>
                <a:lnTo>
                  <a:pt x="3209417" y="0"/>
                </a:lnTo>
              </a:path>
            </a:pathLst>
          </a:custGeom>
          <a:ln w="76199">
            <a:solidFill>
              <a:srgbClr val="DE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1987550"/>
            <a:ext cx="3208020" cy="12700"/>
          </a:xfrm>
          <a:custGeom>
            <a:avLst/>
            <a:gdLst/>
            <a:ahLst/>
            <a:cxnLst/>
            <a:rect l="l" t="t" r="r" b="b"/>
            <a:pathLst>
              <a:path w="3208020" h="12700">
                <a:moveTo>
                  <a:pt x="0" y="12337"/>
                </a:moveTo>
                <a:lnTo>
                  <a:pt x="3207829" y="0"/>
                </a:lnTo>
              </a:path>
            </a:pathLst>
          </a:custGeom>
          <a:ln w="76199">
            <a:solidFill>
              <a:srgbClr val="DE49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90762" y="2407158"/>
            <a:ext cx="5140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"/>
                <a:cs typeface="Cambria"/>
              </a:rPr>
              <a:t>Can</a:t>
            </a:r>
            <a:r>
              <a:rPr dirty="0" sz="2400" spc="-15">
                <a:latin typeface="Cambria"/>
                <a:cs typeface="Cambria"/>
              </a:rPr>
              <a:t> we </a:t>
            </a:r>
            <a:r>
              <a:rPr dirty="0" sz="2400" spc="-5">
                <a:latin typeface="Cambria"/>
                <a:cs typeface="Cambria"/>
              </a:rPr>
              <a:t>be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part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5">
                <a:latin typeface="Cambria"/>
                <a:cs typeface="Cambria"/>
              </a:rPr>
              <a:t> your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exciting </a:t>
            </a:r>
            <a:r>
              <a:rPr dirty="0" sz="2400" spc="-10">
                <a:latin typeface="Cambria"/>
                <a:cs typeface="Cambria"/>
              </a:rPr>
              <a:t>project?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512" y="3181350"/>
            <a:ext cx="792161" cy="7810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222625" y="3376993"/>
            <a:ext cx="978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DE4949"/>
                </a:solidFill>
                <a:latin typeface="Cambria"/>
                <a:cs typeface="Cambria"/>
              </a:rPr>
              <a:t>CALL</a:t>
            </a:r>
            <a:r>
              <a:rPr dirty="0" sz="1800" spc="-45">
                <a:solidFill>
                  <a:srgbClr val="DE4949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DE4949"/>
                </a:solidFill>
                <a:latin typeface="Cambria"/>
                <a:cs typeface="Cambria"/>
              </a:rPr>
              <a:t>US</a:t>
            </a:r>
            <a:r>
              <a:rPr dirty="0" sz="1800" spc="-45">
                <a:solidFill>
                  <a:srgbClr val="DE4949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DE4949"/>
                </a:solidFill>
                <a:latin typeface="Cambria"/>
                <a:cs typeface="Cambria"/>
              </a:rPr>
              <a:t>-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3475" y="3421443"/>
            <a:ext cx="17964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"/>
                <a:cs typeface="Cambria"/>
              </a:rPr>
              <a:t>+91</a:t>
            </a:r>
            <a:r>
              <a:rPr dirty="0" sz="1800" spc="-7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-9993776088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5512" y="4122737"/>
            <a:ext cx="792161" cy="7778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222625" y="4308855"/>
            <a:ext cx="1155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DE4949"/>
                </a:solidFill>
                <a:latin typeface="Cambria"/>
                <a:cs typeface="Cambria"/>
              </a:rPr>
              <a:t>WRITE</a:t>
            </a:r>
            <a:r>
              <a:rPr dirty="0" sz="1800" spc="-45">
                <a:solidFill>
                  <a:srgbClr val="DE4949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DE4949"/>
                </a:solidFill>
                <a:latin typeface="Cambria"/>
                <a:cs typeface="Cambria"/>
              </a:rPr>
              <a:t>US</a:t>
            </a:r>
            <a:r>
              <a:rPr dirty="0" sz="1800" spc="-45">
                <a:solidFill>
                  <a:srgbClr val="DE4949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DE4949"/>
                </a:solidFill>
                <a:latin typeface="Cambria"/>
                <a:cs typeface="Cambria"/>
              </a:rPr>
              <a:t>-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3475" y="4261230"/>
            <a:ext cx="23158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votive.techs@gmail.co </a:t>
            </a:r>
            <a:r>
              <a:rPr dirty="0" sz="180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u="heavy" sz="18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95512" y="4995862"/>
            <a:ext cx="792161" cy="8000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287712" y="5250243"/>
            <a:ext cx="996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DE4949"/>
                </a:solidFill>
                <a:latin typeface="Cambria"/>
                <a:cs typeface="Cambria"/>
              </a:rPr>
              <a:t>VISIT</a:t>
            </a:r>
            <a:r>
              <a:rPr dirty="0" sz="1800" spc="-45">
                <a:solidFill>
                  <a:srgbClr val="DE4949"/>
                </a:solidFill>
                <a:latin typeface="Cambria"/>
                <a:cs typeface="Cambria"/>
              </a:rPr>
              <a:t> </a:t>
            </a:r>
            <a:r>
              <a:rPr dirty="0" sz="1800" spc="-5">
                <a:solidFill>
                  <a:srgbClr val="DE4949"/>
                </a:solidFill>
                <a:latin typeface="Cambria"/>
                <a:cs typeface="Cambria"/>
              </a:rPr>
              <a:t>US</a:t>
            </a:r>
            <a:r>
              <a:rPr dirty="0" sz="1800" spc="-45">
                <a:solidFill>
                  <a:srgbClr val="DE4949"/>
                </a:solidFill>
                <a:latin typeface="Cambria"/>
                <a:cs typeface="Cambria"/>
              </a:rPr>
              <a:t> </a:t>
            </a:r>
            <a:r>
              <a:rPr dirty="0" sz="1800">
                <a:solidFill>
                  <a:srgbClr val="DE4949"/>
                </a:solidFill>
                <a:latin typeface="Cambria"/>
                <a:cs typeface="Cambria"/>
              </a:rPr>
              <a:t>-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3475" y="5189918"/>
            <a:ext cx="2096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6"/>
              </a:rPr>
              <a:t>www.votivetech.com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7123111"/>
            <a:ext cx="10080625" cy="401320"/>
          </a:xfrm>
          <a:custGeom>
            <a:avLst/>
            <a:gdLst/>
            <a:ahLst/>
            <a:cxnLst/>
            <a:rect l="l" t="t" r="r" b="b"/>
            <a:pathLst>
              <a:path w="10080625" h="401320">
                <a:moveTo>
                  <a:pt x="10080624" y="401128"/>
                </a:moveTo>
                <a:lnTo>
                  <a:pt x="0" y="401128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40112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701725" y="7250305"/>
            <a:ext cx="439229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80625" cy="990600"/>
          </a:xfrm>
          <a:custGeom>
            <a:avLst/>
            <a:gdLst/>
            <a:ahLst/>
            <a:cxnLst/>
            <a:rect l="l" t="t" r="r" b="b"/>
            <a:pathLst>
              <a:path w="10080625" h="990600">
                <a:moveTo>
                  <a:pt x="10080624" y="990599"/>
                </a:moveTo>
                <a:lnTo>
                  <a:pt x="0" y="990599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990599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775" y="175386"/>
            <a:ext cx="33718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>
                <a:solidFill>
                  <a:srgbClr val="EEEEEE"/>
                </a:solidFill>
              </a:rPr>
              <a:t>ACCOMPLISHED</a:t>
            </a:r>
          </a:p>
        </p:txBody>
      </p:sp>
      <p:sp>
        <p:nvSpPr>
          <p:cNvPr id="4" name="object 4"/>
          <p:cNvSpPr/>
          <p:nvPr/>
        </p:nvSpPr>
        <p:spPr>
          <a:xfrm>
            <a:off x="3698875" y="1755775"/>
            <a:ext cx="2795905" cy="1791970"/>
          </a:xfrm>
          <a:custGeom>
            <a:avLst/>
            <a:gdLst/>
            <a:ahLst/>
            <a:cxnLst/>
            <a:rect l="l" t="t" r="r" b="b"/>
            <a:pathLst>
              <a:path w="2795904" h="1791970">
                <a:moveTo>
                  <a:pt x="0" y="1791906"/>
                </a:moveTo>
                <a:lnTo>
                  <a:pt x="2795332" y="1791906"/>
                </a:lnTo>
                <a:lnTo>
                  <a:pt x="2795332" y="0"/>
                </a:lnTo>
                <a:lnTo>
                  <a:pt x="0" y="0"/>
                </a:lnTo>
                <a:lnTo>
                  <a:pt x="0" y="1791906"/>
                </a:lnTo>
                <a:close/>
              </a:path>
            </a:pathLst>
          </a:custGeom>
          <a:ln w="9524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03637" y="2241930"/>
            <a:ext cx="27863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9944" marR="179070" indent="-647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DE4949"/>
                </a:solidFill>
                <a:latin typeface="Cambria"/>
                <a:cs typeface="Cambria"/>
              </a:rPr>
              <a:t>3</a:t>
            </a:r>
            <a:r>
              <a:rPr dirty="0" sz="1800" spc="-45" b="1">
                <a:solidFill>
                  <a:srgbClr val="DE4949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MARKETING</a:t>
            </a:r>
            <a:r>
              <a:rPr dirty="0" sz="1800" spc="-5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OFFICES </a:t>
            </a:r>
            <a:r>
              <a:rPr dirty="0" sz="1800" spc="-380" b="1">
                <a:latin typeface="Cambria"/>
                <a:cs typeface="Cambria"/>
              </a:rPr>
              <a:t> </a:t>
            </a:r>
            <a:r>
              <a:rPr dirty="0" sz="1800" spc="-35" b="1">
                <a:latin typeface="Cambria"/>
                <a:cs typeface="Cambria"/>
              </a:rPr>
              <a:t>GLOBALLY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70700" y="1806575"/>
            <a:ext cx="2933700" cy="1791970"/>
          </a:xfrm>
          <a:custGeom>
            <a:avLst/>
            <a:gdLst/>
            <a:ahLst/>
            <a:cxnLst/>
            <a:rect l="l" t="t" r="r" b="b"/>
            <a:pathLst>
              <a:path w="2933700" h="1791970">
                <a:moveTo>
                  <a:pt x="0" y="1791906"/>
                </a:moveTo>
                <a:lnTo>
                  <a:pt x="2933699" y="1791906"/>
                </a:lnTo>
                <a:lnTo>
                  <a:pt x="2933699" y="0"/>
                </a:lnTo>
                <a:lnTo>
                  <a:pt x="0" y="0"/>
                </a:lnTo>
                <a:lnTo>
                  <a:pt x="0" y="1791906"/>
                </a:lnTo>
                <a:close/>
              </a:path>
            </a:pathLst>
          </a:custGeom>
          <a:ln w="9524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75462" y="2292730"/>
            <a:ext cx="29241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4719" marR="355600" indent="-57467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DE4949"/>
                </a:solidFill>
                <a:latin typeface="Cambria"/>
                <a:cs typeface="Cambria"/>
              </a:rPr>
              <a:t>700+</a:t>
            </a:r>
            <a:r>
              <a:rPr dirty="0" sz="1800" spc="-30" b="1">
                <a:solidFill>
                  <a:srgbClr val="DE4949"/>
                </a:solidFill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WEB</a:t>
            </a:r>
            <a:r>
              <a:rPr dirty="0" sz="1800" spc="-35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&amp;</a:t>
            </a:r>
            <a:r>
              <a:rPr dirty="0" sz="1800" spc="-3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MOBILE </a:t>
            </a:r>
            <a:r>
              <a:rPr dirty="0" sz="1800" spc="-385" b="1">
                <a:latin typeface="Cambria"/>
                <a:cs typeface="Cambria"/>
              </a:rPr>
              <a:t> </a:t>
            </a:r>
            <a:r>
              <a:rPr dirty="0" sz="1800" spc="-15" b="1">
                <a:latin typeface="Cambria"/>
                <a:cs typeface="Cambria"/>
              </a:rPr>
              <a:t>PROJECTS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6850" y="4262437"/>
            <a:ext cx="3159125" cy="1543050"/>
          </a:xfrm>
          <a:custGeom>
            <a:avLst/>
            <a:gdLst/>
            <a:ahLst/>
            <a:cxnLst/>
            <a:rect l="l" t="t" r="r" b="b"/>
            <a:pathLst>
              <a:path w="3159125" h="1543050">
                <a:moveTo>
                  <a:pt x="0" y="1542923"/>
                </a:moveTo>
                <a:lnTo>
                  <a:pt x="3158617" y="1542923"/>
                </a:lnTo>
                <a:lnTo>
                  <a:pt x="3158617" y="0"/>
                </a:lnTo>
                <a:lnTo>
                  <a:pt x="0" y="0"/>
                </a:lnTo>
                <a:lnTo>
                  <a:pt x="0" y="1542923"/>
                </a:lnTo>
                <a:close/>
              </a:path>
            </a:pathLst>
          </a:custGeom>
          <a:ln w="9524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71612" y="4750180"/>
            <a:ext cx="3149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91869" marR="782955" indent="-21272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DE4949"/>
                </a:solidFill>
                <a:latin typeface="Cambria"/>
                <a:cs typeface="Cambria"/>
              </a:rPr>
              <a:t>50+</a:t>
            </a:r>
            <a:r>
              <a:rPr dirty="0" sz="1800" spc="-85" b="1">
                <a:solidFill>
                  <a:srgbClr val="DE4949"/>
                </a:solidFill>
                <a:latin typeface="Cambria"/>
                <a:cs typeface="Cambria"/>
              </a:rPr>
              <a:t> </a:t>
            </a:r>
            <a:r>
              <a:rPr dirty="0" sz="1800" spc="-10" b="1">
                <a:latin typeface="Cambria"/>
                <a:cs typeface="Cambria"/>
              </a:rPr>
              <a:t>RESOURCE </a:t>
            </a:r>
            <a:r>
              <a:rPr dirty="0" sz="1800" spc="-380" b="1">
                <a:latin typeface="Cambria"/>
                <a:cs typeface="Cambria"/>
              </a:rPr>
              <a:t> </a:t>
            </a:r>
            <a:r>
              <a:rPr dirty="0" sz="1800" spc="-15" b="1">
                <a:latin typeface="Cambria"/>
                <a:cs typeface="Cambria"/>
              </a:rPr>
              <a:t>STRENGTH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64137" y="4262437"/>
            <a:ext cx="3549650" cy="1543050"/>
          </a:xfrm>
          <a:custGeom>
            <a:avLst/>
            <a:gdLst/>
            <a:ahLst/>
            <a:cxnLst/>
            <a:rect l="l" t="t" r="r" b="b"/>
            <a:pathLst>
              <a:path w="3549650" h="1543050">
                <a:moveTo>
                  <a:pt x="0" y="1542923"/>
                </a:moveTo>
                <a:lnTo>
                  <a:pt x="3549141" y="1542923"/>
                </a:lnTo>
                <a:lnTo>
                  <a:pt x="3549141" y="0"/>
                </a:lnTo>
                <a:lnTo>
                  <a:pt x="0" y="0"/>
                </a:lnTo>
                <a:lnTo>
                  <a:pt x="0" y="1542923"/>
                </a:lnTo>
                <a:close/>
              </a:path>
            </a:pathLst>
          </a:custGeom>
          <a:ln w="9524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168899" y="4750180"/>
            <a:ext cx="3540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594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DE4949"/>
                </a:solidFill>
                <a:latin typeface="Cambria"/>
                <a:cs typeface="Cambria"/>
              </a:rPr>
              <a:t>350+</a:t>
            </a:r>
            <a:r>
              <a:rPr dirty="0" sz="1800" spc="-20" b="1">
                <a:solidFill>
                  <a:srgbClr val="DE4949"/>
                </a:solidFill>
                <a:latin typeface="Cambria"/>
                <a:cs typeface="Cambria"/>
              </a:rPr>
              <a:t> </a:t>
            </a:r>
            <a:r>
              <a:rPr dirty="0" sz="1800" spc="-15" b="1">
                <a:latin typeface="Cambria"/>
                <a:cs typeface="Cambria"/>
              </a:rPr>
              <a:t>GLOBAL</a:t>
            </a:r>
            <a:r>
              <a:rPr dirty="0" sz="1800" spc="-20" b="1">
                <a:latin typeface="Cambria"/>
                <a:cs typeface="Cambria"/>
              </a:rPr>
              <a:t> </a:t>
            </a:r>
            <a:r>
              <a:rPr dirty="0" sz="1800" spc="-10" b="1">
                <a:latin typeface="Cambria"/>
                <a:cs typeface="Cambria"/>
              </a:rPr>
              <a:t>CLIENTS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7325" y="1755775"/>
            <a:ext cx="3159125" cy="1791970"/>
          </a:xfrm>
          <a:custGeom>
            <a:avLst/>
            <a:gdLst/>
            <a:ahLst/>
            <a:cxnLst/>
            <a:rect l="l" t="t" r="r" b="b"/>
            <a:pathLst>
              <a:path w="3159125" h="1791970">
                <a:moveTo>
                  <a:pt x="0" y="1791906"/>
                </a:moveTo>
                <a:lnTo>
                  <a:pt x="3158617" y="1791906"/>
                </a:lnTo>
                <a:lnTo>
                  <a:pt x="3158617" y="0"/>
                </a:lnTo>
                <a:lnTo>
                  <a:pt x="0" y="0"/>
                </a:lnTo>
                <a:lnTo>
                  <a:pt x="0" y="1791906"/>
                </a:lnTo>
                <a:close/>
              </a:path>
            </a:pathLst>
          </a:custGeom>
          <a:ln w="9524">
            <a:solidFill>
              <a:srgbClr val="B7B7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2087" y="2241930"/>
            <a:ext cx="3149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9319" marR="338455" indent="-58610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DE4949"/>
                </a:solidFill>
                <a:latin typeface="Cambria"/>
                <a:cs typeface="Cambria"/>
              </a:rPr>
              <a:t>8+ </a:t>
            </a:r>
            <a:r>
              <a:rPr dirty="0" sz="1800" spc="-10" b="1">
                <a:latin typeface="Cambria"/>
                <a:cs typeface="Cambria"/>
              </a:rPr>
              <a:t>YEARS </a:t>
            </a:r>
            <a:r>
              <a:rPr dirty="0" sz="1800" spc="-5" b="1">
                <a:latin typeface="Cambria"/>
                <a:cs typeface="Cambria"/>
              </a:rPr>
              <a:t>OF </a:t>
            </a:r>
            <a:r>
              <a:rPr dirty="0" sz="1800" spc="-20" b="1">
                <a:latin typeface="Cambria"/>
                <a:cs typeface="Cambria"/>
              </a:rPr>
              <a:t>INDUSTRY </a:t>
            </a:r>
            <a:r>
              <a:rPr dirty="0" sz="1800" spc="-38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EXPERIENCE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82562" y="1487487"/>
            <a:ext cx="3168650" cy="674370"/>
            <a:chOff x="182562" y="1487487"/>
            <a:chExt cx="3168650" cy="674370"/>
          </a:xfrm>
        </p:grpSpPr>
        <p:sp>
          <p:nvSpPr>
            <p:cNvPr id="15" name="object 15"/>
            <p:cNvSpPr/>
            <p:nvPr/>
          </p:nvSpPr>
          <p:spPr>
            <a:xfrm>
              <a:off x="187325" y="1768225"/>
              <a:ext cx="3159125" cy="113030"/>
            </a:xfrm>
            <a:custGeom>
              <a:avLst/>
              <a:gdLst/>
              <a:ahLst/>
              <a:cxnLst/>
              <a:rect l="l" t="t" r="r" b="b"/>
              <a:pathLst>
                <a:path w="3159125" h="113030">
                  <a:moveTo>
                    <a:pt x="3158617" y="112828"/>
                  </a:moveTo>
                  <a:lnTo>
                    <a:pt x="0" y="112828"/>
                  </a:lnTo>
                  <a:lnTo>
                    <a:pt x="0" y="0"/>
                  </a:lnTo>
                  <a:lnTo>
                    <a:pt x="3158617" y="0"/>
                  </a:lnTo>
                  <a:lnTo>
                    <a:pt x="3158617" y="112828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87325" y="1768225"/>
              <a:ext cx="3159125" cy="113030"/>
            </a:xfrm>
            <a:custGeom>
              <a:avLst/>
              <a:gdLst/>
              <a:ahLst/>
              <a:cxnLst/>
              <a:rect l="l" t="t" r="r" b="b"/>
              <a:pathLst>
                <a:path w="3159125" h="113030">
                  <a:moveTo>
                    <a:pt x="0" y="112828"/>
                  </a:moveTo>
                  <a:lnTo>
                    <a:pt x="3158617" y="112828"/>
                  </a:lnTo>
                  <a:lnTo>
                    <a:pt x="3158617" y="0"/>
                  </a:lnTo>
                  <a:lnTo>
                    <a:pt x="0" y="0"/>
                  </a:lnTo>
                  <a:lnTo>
                    <a:pt x="0" y="112828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352951" y="1492250"/>
              <a:ext cx="715010" cy="664845"/>
            </a:xfrm>
            <a:custGeom>
              <a:avLst/>
              <a:gdLst/>
              <a:ahLst/>
              <a:cxnLst/>
              <a:rect l="l" t="t" r="r" b="b"/>
              <a:pathLst>
                <a:path w="715010" h="664844">
                  <a:moveTo>
                    <a:pt x="357305" y="664781"/>
                  </a:moveTo>
                  <a:lnTo>
                    <a:pt x="308824" y="661747"/>
                  </a:lnTo>
                  <a:lnTo>
                    <a:pt x="262325" y="652910"/>
                  </a:lnTo>
                  <a:lnTo>
                    <a:pt x="218233" y="638664"/>
                  </a:lnTo>
                  <a:lnTo>
                    <a:pt x="176973" y="619405"/>
                  </a:lnTo>
                  <a:lnTo>
                    <a:pt x="138973" y="595531"/>
                  </a:lnTo>
                  <a:lnTo>
                    <a:pt x="104658" y="567437"/>
                  </a:lnTo>
                  <a:lnTo>
                    <a:pt x="74454" y="535516"/>
                  </a:lnTo>
                  <a:lnTo>
                    <a:pt x="48786" y="500167"/>
                  </a:lnTo>
                  <a:lnTo>
                    <a:pt x="28080" y="461783"/>
                  </a:lnTo>
                  <a:lnTo>
                    <a:pt x="12764" y="420762"/>
                  </a:lnTo>
                  <a:lnTo>
                    <a:pt x="3261" y="377499"/>
                  </a:lnTo>
                  <a:lnTo>
                    <a:pt x="0" y="332390"/>
                  </a:lnTo>
                  <a:lnTo>
                    <a:pt x="3261" y="287281"/>
                  </a:lnTo>
                  <a:lnTo>
                    <a:pt x="12764" y="244017"/>
                  </a:lnTo>
                  <a:lnTo>
                    <a:pt x="28080" y="202996"/>
                  </a:lnTo>
                  <a:lnTo>
                    <a:pt x="48786" y="164613"/>
                  </a:lnTo>
                  <a:lnTo>
                    <a:pt x="74454" y="129263"/>
                  </a:lnTo>
                  <a:lnTo>
                    <a:pt x="104658" y="97343"/>
                  </a:lnTo>
                  <a:lnTo>
                    <a:pt x="138973" y="69249"/>
                  </a:lnTo>
                  <a:lnTo>
                    <a:pt x="176973" y="45374"/>
                  </a:lnTo>
                  <a:lnTo>
                    <a:pt x="218233" y="26116"/>
                  </a:lnTo>
                  <a:lnTo>
                    <a:pt x="262325" y="11870"/>
                  </a:lnTo>
                  <a:lnTo>
                    <a:pt x="308824" y="3033"/>
                  </a:lnTo>
                  <a:lnTo>
                    <a:pt x="357305" y="0"/>
                  </a:lnTo>
                  <a:lnTo>
                    <a:pt x="405786" y="3033"/>
                  </a:lnTo>
                  <a:lnTo>
                    <a:pt x="452286" y="11870"/>
                  </a:lnTo>
                  <a:lnTo>
                    <a:pt x="496378" y="26116"/>
                  </a:lnTo>
                  <a:lnTo>
                    <a:pt x="537637" y="45374"/>
                  </a:lnTo>
                  <a:lnTo>
                    <a:pt x="575638" y="69249"/>
                  </a:lnTo>
                  <a:lnTo>
                    <a:pt x="609953" y="97343"/>
                  </a:lnTo>
                  <a:lnTo>
                    <a:pt x="640157" y="129263"/>
                  </a:lnTo>
                  <a:lnTo>
                    <a:pt x="665825" y="164613"/>
                  </a:lnTo>
                  <a:lnTo>
                    <a:pt x="686530" y="202996"/>
                  </a:lnTo>
                  <a:lnTo>
                    <a:pt x="701846" y="244017"/>
                  </a:lnTo>
                  <a:lnTo>
                    <a:pt x="711350" y="287281"/>
                  </a:lnTo>
                  <a:lnTo>
                    <a:pt x="714612" y="332390"/>
                  </a:lnTo>
                  <a:lnTo>
                    <a:pt x="711350" y="377499"/>
                  </a:lnTo>
                  <a:lnTo>
                    <a:pt x="701846" y="420762"/>
                  </a:lnTo>
                  <a:lnTo>
                    <a:pt x="686530" y="461783"/>
                  </a:lnTo>
                  <a:lnTo>
                    <a:pt x="665825" y="500167"/>
                  </a:lnTo>
                  <a:lnTo>
                    <a:pt x="640157" y="535516"/>
                  </a:lnTo>
                  <a:lnTo>
                    <a:pt x="609953" y="567437"/>
                  </a:lnTo>
                  <a:lnTo>
                    <a:pt x="575638" y="595531"/>
                  </a:lnTo>
                  <a:lnTo>
                    <a:pt x="537637" y="619405"/>
                  </a:lnTo>
                  <a:lnTo>
                    <a:pt x="496378" y="638664"/>
                  </a:lnTo>
                  <a:lnTo>
                    <a:pt x="452286" y="652910"/>
                  </a:lnTo>
                  <a:lnTo>
                    <a:pt x="405786" y="661747"/>
                  </a:lnTo>
                  <a:lnTo>
                    <a:pt x="357305" y="664781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52951" y="1492250"/>
              <a:ext cx="715010" cy="664845"/>
            </a:xfrm>
            <a:custGeom>
              <a:avLst/>
              <a:gdLst/>
              <a:ahLst/>
              <a:cxnLst/>
              <a:rect l="l" t="t" r="r" b="b"/>
              <a:pathLst>
                <a:path w="715010" h="664844">
                  <a:moveTo>
                    <a:pt x="0" y="332390"/>
                  </a:moveTo>
                  <a:lnTo>
                    <a:pt x="3261" y="287281"/>
                  </a:lnTo>
                  <a:lnTo>
                    <a:pt x="12764" y="244017"/>
                  </a:lnTo>
                  <a:lnTo>
                    <a:pt x="28080" y="202996"/>
                  </a:lnTo>
                  <a:lnTo>
                    <a:pt x="48786" y="164613"/>
                  </a:lnTo>
                  <a:lnTo>
                    <a:pt x="74454" y="129263"/>
                  </a:lnTo>
                  <a:lnTo>
                    <a:pt x="104658" y="97343"/>
                  </a:lnTo>
                  <a:lnTo>
                    <a:pt x="138973" y="69249"/>
                  </a:lnTo>
                  <a:lnTo>
                    <a:pt x="176973" y="45374"/>
                  </a:lnTo>
                  <a:lnTo>
                    <a:pt x="218233" y="26116"/>
                  </a:lnTo>
                  <a:lnTo>
                    <a:pt x="262325" y="11870"/>
                  </a:lnTo>
                  <a:lnTo>
                    <a:pt x="308824" y="3033"/>
                  </a:lnTo>
                  <a:lnTo>
                    <a:pt x="357305" y="0"/>
                  </a:lnTo>
                  <a:lnTo>
                    <a:pt x="405786" y="3033"/>
                  </a:lnTo>
                  <a:lnTo>
                    <a:pt x="452286" y="11870"/>
                  </a:lnTo>
                  <a:lnTo>
                    <a:pt x="496378" y="26116"/>
                  </a:lnTo>
                  <a:lnTo>
                    <a:pt x="537637" y="45374"/>
                  </a:lnTo>
                  <a:lnTo>
                    <a:pt x="575638" y="69249"/>
                  </a:lnTo>
                  <a:lnTo>
                    <a:pt x="609953" y="97343"/>
                  </a:lnTo>
                  <a:lnTo>
                    <a:pt x="640157" y="129263"/>
                  </a:lnTo>
                  <a:lnTo>
                    <a:pt x="665825" y="164613"/>
                  </a:lnTo>
                  <a:lnTo>
                    <a:pt x="686530" y="202996"/>
                  </a:lnTo>
                  <a:lnTo>
                    <a:pt x="701846" y="244017"/>
                  </a:lnTo>
                  <a:lnTo>
                    <a:pt x="711350" y="287281"/>
                  </a:lnTo>
                  <a:lnTo>
                    <a:pt x="714612" y="332390"/>
                  </a:lnTo>
                  <a:lnTo>
                    <a:pt x="711350" y="377499"/>
                  </a:lnTo>
                  <a:lnTo>
                    <a:pt x="701846" y="420762"/>
                  </a:lnTo>
                  <a:lnTo>
                    <a:pt x="686530" y="461783"/>
                  </a:lnTo>
                  <a:lnTo>
                    <a:pt x="665825" y="500167"/>
                  </a:lnTo>
                  <a:lnTo>
                    <a:pt x="640157" y="535516"/>
                  </a:lnTo>
                  <a:lnTo>
                    <a:pt x="609953" y="567437"/>
                  </a:lnTo>
                  <a:lnTo>
                    <a:pt x="575638" y="595531"/>
                  </a:lnTo>
                  <a:lnTo>
                    <a:pt x="537637" y="619405"/>
                  </a:lnTo>
                  <a:lnTo>
                    <a:pt x="496378" y="638664"/>
                  </a:lnTo>
                  <a:lnTo>
                    <a:pt x="452286" y="652910"/>
                  </a:lnTo>
                  <a:lnTo>
                    <a:pt x="405786" y="661747"/>
                  </a:lnTo>
                  <a:lnTo>
                    <a:pt x="357305" y="664781"/>
                  </a:lnTo>
                  <a:lnTo>
                    <a:pt x="308824" y="661747"/>
                  </a:lnTo>
                  <a:lnTo>
                    <a:pt x="262325" y="652910"/>
                  </a:lnTo>
                  <a:lnTo>
                    <a:pt x="218233" y="638664"/>
                  </a:lnTo>
                  <a:lnTo>
                    <a:pt x="176973" y="619405"/>
                  </a:lnTo>
                  <a:lnTo>
                    <a:pt x="138973" y="595531"/>
                  </a:lnTo>
                  <a:lnTo>
                    <a:pt x="104658" y="567437"/>
                  </a:lnTo>
                  <a:lnTo>
                    <a:pt x="74454" y="535516"/>
                  </a:lnTo>
                  <a:lnTo>
                    <a:pt x="48786" y="500167"/>
                  </a:lnTo>
                  <a:lnTo>
                    <a:pt x="28080" y="461783"/>
                  </a:lnTo>
                  <a:lnTo>
                    <a:pt x="12764" y="420762"/>
                  </a:lnTo>
                  <a:lnTo>
                    <a:pt x="3261" y="377499"/>
                  </a:lnTo>
                  <a:lnTo>
                    <a:pt x="0" y="332390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3322" y="1586783"/>
              <a:ext cx="475392" cy="47571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706812" y="1392237"/>
            <a:ext cx="2805430" cy="674370"/>
            <a:chOff x="3706812" y="1392237"/>
            <a:chExt cx="2805430" cy="674370"/>
          </a:xfrm>
        </p:grpSpPr>
        <p:sp>
          <p:nvSpPr>
            <p:cNvPr id="21" name="object 21"/>
            <p:cNvSpPr/>
            <p:nvPr/>
          </p:nvSpPr>
          <p:spPr>
            <a:xfrm>
              <a:off x="3711575" y="1767508"/>
              <a:ext cx="2795905" cy="113030"/>
            </a:xfrm>
            <a:custGeom>
              <a:avLst/>
              <a:gdLst/>
              <a:ahLst/>
              <a:cxnLst/>
              <a:rect l="l" t="t" r="r" b="b"/>
              <a:pathLst>
                <a:path w="2795904" h="113030">
                  <a:moveTo>
                    <a:pt x="2795586" y="112828"/>
                  </a:moveTo>
                  <a:lnTo>
                    <a:pt x="0" y="112828"/>
                  </a:lnTo>
                  <a:lnTo>
                    <a:pt x="0" y="0"/>
                  </a:lnTo>
                  <a:lnTo>
                    <a:pt x="2795586" y="0"/>
                  </a:lnTo>
                  <a:lnTo>
                    <a:pt x="2795586" y="112828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11575" y="1767508"/>
              <a:ext cx="2795905" cy="113030"/>
            </a:xfrm>
            <a:custGeom>
              <a:avLst/>
              <a:gdLst/>
              <a:ahLst/>
              <a:cxnLst/>
              <a:rect l="l" t="t" r="r" b="b"/>
              <a:pathLst>
                <a:path w="2795904" h="113030">
                  <a:moveTo>
                    <a:pt x="0" y="112828"/>
                  </a:moveTo>
                  <a:lnTo>
                    <a:pt x="2795586" y="112828"/>
                  </a:lnTo>
                  <a:lnTo>
                    <a:pt x="2795586" y="0"/>
                  </a:lnTo>
                  <a:lnTo>
                    <a:pt x="0" y="0"/>
                  </a:lnTo>
                  <a:lnTo>
                    <a:pt x="0" y="112828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677461" y="1397000"/>
              <a:ext cx="715010" cy="664845"/>
            </a:xfrm>
            <a:custGeom>
              <a:avLst/>
              <a:gdLst/>
              <a:ahLst/>
              <a:cxnLst/>
              <a:rect l="l" t="t" r="r" b="b"/>
              <a:pathLst>
                <a:path w="715010" h="664844">
                  <a:moveTo>
                    <a:pt x="357256" y="664781"/>
                  </a:moveTo>
                  <a:lnTo>
                    <a:pt x="308781" y="661747"/>
                  </a:lnTo>
                  <a:lnTo>
                    <a:pt x="262288" y="652910"/>
                  </a:lnTo>
                  <a:lnTo>
                    <a:pt x="218202" y="638664"/>
                  </a:lnTo>
                  <a:lnTo>
                    <a:pt x="176948" y="619405"/>
                  </a:lnTo>
                  <a:lnTo>
                    <a:pt x="138953" y="595531"/>
                  </a:lnTo>
                  <a:lnTo>
                    <a:pt x="104643" y="567437"/>
                  </a:lnTo>
                  <a:lnTo>
                    <a:pt x="74443" y="535516"/>
                  </a:lnTo>
                  <a:lnTo>
                    <a:pt x="48779" y="500167"/>
                  </a:lnTo>
                  <a:lnTo>
                    <a:pt x="28076" y="461783"/>
                  </a:lnTo>
                  <a:lnTo>
                    <a:pt x="12762" y="420762"/>
                  </a:lnTo>
                  <a:lnTo>
                    <a:pt x="3260" y="377499"/>
                  </a:lnTo>
                  <a:lnTo>
                    <a:pt x="0" y="332390"/>
                  </a:lnTo>
                  <a:lnTo>
                    <a:pt x="3260" y="287281"/>
                  </a:lnTo>
                  <a:lnTo>
                    <a:pt x="12762" y="244017"/>
                  </a:lnTo>
                  <a:lnTo>
                    <a:pt x="28076" y="202997"/>
                  </a:lnTo>
                  <a:lnTo>
                    <a:pt x="48779" y="164613"/>
                  </a:lnTo>
                  <a:lnTo>
                    <a:pt x="74443" y="129263"/>
                  </a:lnTo>
                  <a:lnTo>
                    <a:pt x="104643" y="97343"/>
                  </a:lnTo>
                  <a:lnTo>
                    <a:pt x="138953" y="69249"/>
                  </a:lnTo>
                  <a:lnTo>
                    <a:pt x="176948" y="45374"/>
                  </a:lnTo>
                  <a:lnTo>
                    <a:pt x="218202" y="26116"/>
                  </a:lnTo>
                  <a:lnTo>
                    <a:pt x="262288" y="11870"/>
                  </a:lnTo>
                  <a:lnTo>
                    <a:pt x="308781" y="3033"/>
                  </a:lnTo>
                  <a:lnTo>
                    <a:pt x="357256" y="0"/>
                  </a:lnTo>
                  <a:lnTo>
                    <a:pt x="405729" y="3033"/>
                  </a:lnTo>
                  <a:lnTo>
                    <a:pt x="452222" y="11870"/>
                  </a:lnTo>
                  <a:lnTo>
                    <a:pt x="496308" y="26116"/>
                  </a:lnTo>
                  <a:lnTo>
                    <a:pt x="537562" y="45374"/>
                  </a:lnTo>
                  <a:lnTo>
                    <a:pt x="575557" y="69249"/>
                  </a:lnTo>
                  <a:lnTo>
                    <a:pt x="609867" y="97343"/>
                  </a:lnTo>
                  <a:lnTo>
                    <a:pt x="640067" y="129263"/>
                  </a:lnTo>
                  <a:lnTo>
                    <a:pt x="665731" y="164613"/>
                  </a:lnTo>
                  <a:lnTo>
                    <a:pt x="686435" y="202997"/>
                  </a:lnTo>
                  <a:lnTo>
                    <a:pt x="701748" y="244017"/>
                  </a:lnTo>
                  <a:lnTo>
                    <a:pt x="711250" y="287281"/>
                  </a:lnTo>
                  <a:lnTo>
                    <a:pt x="714512" y="332390"/>
                  </a:lnTo>
                  <a:lnTo>
                    <a:pt x="711250" y="377499"/>
                  </a:lnTo>
                  <a:lnTo>
                    <a:pt x="701748" y="420762"/>
                  </a:lnTo>
                  <a:lnTo>
                    <a:pt x="686435" y="461783"/>
                  </a:lnTo>
                  <a:lnTo>
                    <a:pt x="665731" y="500167"/>
                  </a:lnTo>
                  <a:lnTo>
                    <a:pt x="640067" y="535516"/>
                  </a:lnTo>
                  <a:lnTo>
                    <a:pt x="609867" y="567437"/>
                  </a:lnTo>
                  <a:lnTo>
                    <a:pt x="575557" y="595531"/>
                  </a:lnTo>
                  <a:lnTo>
                    <a:pt x="537562" y="619405"/>
                  </a:lnTo>
                  <a:lnTo>
                    <a:pt x="496308" y="638664"/>
                  </a:lnTo>
                  <a:lnTo>
                    <a:pt x="452222" y="652910"/>
                  </a:lnTo>
                  <a:lnTo>
                    <a:pt x="405729" y="661747"/>
                  </a:lnTo>
                  <a:lnTo>
                    <a:pt x="357256" y="664781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677461" y="1397000"/>
              <a:ext cx="715010" cy="664845"/>
            </a:xfrm>
            <a:custGeom>
              <a:avLst/>
              <a:gdLst/>
              <a:ahLst/>
              <a:cxnLst/>
              <a:rect l="l" t="t" r="r" b="b"/>
              <a:pathLst>
                <a:path w="715010" h="664844">
                  <a:moveTo>
                    <a:pt x="0" y="332390"/>
                  </a:moveTo>
                  <a:lnTo>
                    <a:pt x="3260" y="287281"/>
                  </a:lnTo>
                  <a:lnTo>
                    <a:pt x="12762" y="244017"/>
                  </a:lnTo>
                  <a:lnTo>
                    <a:pt x="28076" y="202997"/>
                  </a:lnTo>
                  <a:lnTo>
                    <a:pt x="48779" y="164613"/>
                  </a:lnTo>
                  <a:lnTo>
                    <a:pt x="74443" y="129263"/>
                  </a:lnTo>
                  <a:lnTo>
                    <a:pt x="104643" y="97343"/>
                  </a:lnTo>
                  <a:lnTo>
                    <a:pt x="138953" y="69249"/>
                  </a:lnTo>
                  <a:lnTo>
                    <a:pt x="176948" y="45374"/>
                  </a:lnTo>
                  <a:lnTo>
                    <a:pt x="218202" y="26116"/>
                  </a:lnTo>
                  <a:lnTo>
                    <a:pt x="262288" y="11870"/>
                  </a:lnTo>
                  <a:lnTo>
                    <a:pt x="308781" y="3033"/>
                  </a:lnTo>
                  <a:lnTo>
                    <a:pt x="357256" y="0"/>
                  </a:lnTo>
                  <a:lnTo>
                    <a:pt x="405729" y="3033"/>
                  </a:lnTo>
                  <a:lnTo>
                    <a:pt x="452222" y="11870"/>
                  </a:lnTo>
                  <a:lnTo>
                    <a:pt x="496308" y="26116"/>
                  </a:lnTo>
                  <a:lnTo>
                    <a:pt x="537562" y="45374"/>
                  </a:lnTo>
                  <a:lnTo>
                    <a:pt x="575557" y="69249"/>
                  </a:lnTo>
                  <a:lnTo>
                    <a:pt x="609867" y="97343"/>
                  </a:lnTo>
                  <a:lnTo>
                    <a:pt x="640067" y="129263"/>
                  </a:lnTo>
                  <a:lnTo>
                    <a:pt x="665731" y="164613"/>
                  </a:lnTo>
                  <a:lnTo>
                    <a:pt x="686435" y="202997"/>
                  </a:lnTo>
                  <a:lnTo>
                    <a:pt x="701748" y="244017"/>
                  </a:lnTo>
                  <a:lnTo>
                    <a:pt x="711250" y="287281"/>
                  </a:lnTo>
                  <a:lnTo>
                    <a:pt x="714512" y="332390"/>
                  </a:lnTo>
                  <a:lnTo>
                    <a:pt x="711250" y="377499"/>
                  </a:lnTo>
                  <a:lnTo>
                    <a:pt x="701748" y="420762"/>
                  </a:lnTo>
                  <a:lnTo>
                    <a:pt x="686435" y="461783"/>
                  </a:lnTo>
                  <a:lnTo>
                    <a:pt x="665731" y="500167"/>
                  </a:lnTo>
                  <a:lnTo>
                    <a:pt x="640067" y="535516"/>
                  </a:lnTo>
                  <a:lnTo>
                    <a:pt x="609867" y="567437"/>
                  </a:lnTo>
                  <a:lnTo>
                    <a:pt x="575557" y="595531"/>
                  </a:lnTo>
                  <a:lnTo>
                    <a:pt x="537562" y="619405"/>
                  </a:lnTo>
                  <a:lnTo>
                    <a:pt x="496308" y="638664"/>
                  </a:lnTo>
                  <a:lnTo>
                    <a:pt x="452222" y="652910"/>
                  </a:lnTo>
                  <a:lnTo>
                    <a:pt x="405729" y="661747"/>
                  </a:lnTo>
                  <a:lnTo>
                    <a:pt x="357256" y="664781"/>
                  </a:lnTo>
                  <a:lnTo>
                    <a:pt x="308781" y="661747"/>
                  </a:lnTo>
                  <a:lnTo>
                    <a:pt x="262288" y="652910"/>
                  </a:lnTo>
                  <a:lnTo>
                    <a:pt x="218202" y="638664"/>
                  </a:lnTo>
                  <a:lnTo>
                    <a:pt x="176948" y="619405"/>
                  </a:lnTo>
                  <a:lnTo>
                    <a:pt x="138953" y="595531"/>
                  </a:lnTo>
                  <a:lnTo>
                    <a:pt x="104643" y="567437"/>
                  </a:lnTo>
                  <a:lnTo>
                    <a:pt x="74443" y="535516"/>
                  </a:lnTo>
                  <a:lnTo>
                    <a:pt x="48779" y="500167"/>
                  </a:lnTo>
                  <a:lnTo>
                    <a:pt x="28076" y="461783"/>
                  </a:lnTo>
                  <a:lnTo>
                    <a:pt x="12762" y="420762"/>
                  </a:lnTo>
                  <a:lnTo>
                    <a:pt x="3260" y="377499"/>
                  </a:lnTo>
                  <a:lnTo>
                    <a:pt x="0" y="332390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6293" y="1491533"/>
              <a:ext cx="475325" cy="475714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6865937" y="1487487"/>
            <a:ext cx="2943225" cy="674370"/>
            <a:chOff x="6865937" y="1487487"/>
            <a:chExt cx="2943225" cy="674370"/>
          </a:xfrm>
        </p:grpSpPr>
        <p:sp>
          <p:nvSpPr>
            <p:cNvPr id="27" name="object 27"/>
            <p:cNvSpPr/>
            <p:nvPr/>
          </p:nvSpPr>
          <p:spPr>
            <a:xfrm>
              <a:off x="6870700" y="1806343"/>
              <a:ext cx="2933700" cy="113030"/>
            </a:xfrm>
            <a:custGeom>
              <a:avLst/>
              <a:gdLst/>
              <a:ahLst/>
              <a:cxnLst/>
              <a:rect l="l" t="t" r="r" b="b"/>
              <a:pathLst>
                <a:path w="2933700" h="113030">
                  <a:moveTo>
                    <a:pt x="2933699" y="112828"/>
                  </a:moveTo>
                  <a:lnTo>
                    <a:pt x="0" y="112828"/>
                  </a:lnTo>
                  <a:lnTo>
                    <a:pt x="0" y="0"/>
                  </a:lnTo>
                  <a:lnTo>
                    <a:pt x="2933699" y="0"/>
                  </a:lnTo>
                  <a:lnTo>
                    <a:pt x="2933699" y="112828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870700" y="1806343"/>
              <a:ext cx="2933700" cy="113030"/>
            </a:xfrm>
            <a:custGeom>
              <a:avLst/>
              <a:gdLst/>
              <a:ahLst/>
              <a:cxnLst/>
              <a:rect l="l" t="t" r="r" b="b"/>
              <a:pathLst>
                <a:path w="2933700" h="113030">
                  <a:moveTo>
                    <a:pt x="0" y="112828"/>
                  </a:moveTo>
                  <a:lnTo>
                    <a:pt x="2933699" y="112828"/>
                  </a:lnTo>
                  <a:lnTo>
                    <a:pt x="2933699" y="0"/>
                  </a:lnTo>
                  <a:lnTo>
                    <a:pt x="0" y="0"/>
                  </a:lnTo>
                  <a:lnTo>
                    <a:pt x="0" y="112828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999984" y="1492250"/>
              <a:ext cx="715010" cy="664845"/>
            </a:xfrm>
            <a:custGeom>
              <a:avLst/>
              <a:gdLst/>
              <a:ahLst/>
              <a:cxnLst/>
              <a:rect l="l" t="t" r="r" b="b"/>
              <a:pathLst>
                <a:path w="715009" h="664844">
                  <a:moveTo>
                    <a:pt x="357377" y="664781"/>
                  </a:moveTo>
                  <a:lnTo>
                    <a:pt x="308886" y="661747"/>
                  </a:lnTo>
                  <a:lnTo>
                    <a:pt x="262377" y="652910"/>
                  </a:lnTo>
                  <a:lnTo>
                    <a:pt x="218276" y="638664"/>
                  </a:lnTo>
                  <a:lnTo>
                    <a:pt x="177008" y="619405"/>
                  </a:lnTo>
                  <a:lnTo>
                    <a:pt x="139000" y="595531"/>
                  </a:lnTo>
                  <a:lnTo>
                    <a:pt x="104678" y="567437"/>
                  </a:lnTo>
                  <a:lnTo>
                    <a:pt x="74468" y="535516"/>
                  </a:lnTo>
                  <a:lnTo>
                    <a:pt x="48795" y="500167"/>
                  </a:lnTo>
                  <a:lnTo>
                    <a:pt x="28085" y="461783"/>
                  </a:lnTo>
                  <a:lnTo>
                    <a:pt x="12766" y="420762"/>
                  </a:lnTo>
                  <a:lnTo>
                    <a:pt x="3261" y="377499"/>
                  </a:lnTo>
                  <a:lnTo>
                    <a:pt x="0" y="332390"/>
                  </a:lnTo>
                  <a:lnTo>
                    <a:pt x="3261" y="287281"/>
                  </a:lnTo>
                  <a:lnTo>
                    <a:pt x="12766" y="244017"/>
                  </a:lnTo>
                  <a:lnTo>
                    <a:pt x="28085" y="202996"/>
                  </a:lnTo>
                  <a:lnTo>
                    <a:pt x="48795" y="164613"/>
                  </a:lnTo>
                  <a:lnTo>
                    <a:pt x="74468" y="129263"/>
                  </a:lnTo>
                  <a:lnTo>
                    <a:pt x="104678" y="97343"/>
                  </a:lnTo>
                  <a:lnTo>
                    <a:pt x="139000" y="69249"/>
                  </a:lnTo>
                  <a:lnTo>
                    <a:pt x="177008" y="45374"/>
                  </a:lnTo>
                  <a:lnTo>
                    <a:pt x="218276" y="26116"/>
                  </a:lnTo>
                  <a:lnTo>
                    <a:pt x="262377" y="11870"/>
                  </a:lnTo>
                  <a:lnTo>
                    <a:pt x="308886" y="3033"/>
                  </a:lnTo>
                  <a:lnTo>
                    <a:pt x="357377" y="0"/>
                  </a:lnTo>
                  <a:lnTo>
                    <a:pt x="405867" y="3033"/>
                  </a:lnTo>
                  <a:lnTo>
                    <a:pt x="452377" y="11870"/>
                  </a:lnTo>
                  <a:lnTo>
                    <a:pt x="496477" y="26116"/>
                  </a:lnTo>
                  <a:lnTo>
                    <a:pt x="537745" y="45374"/>
                  </a:lnTo>
                  <a:lnTo>
                    <a:pt x="575754" y="69249"/>
                  </a:lnTo>
                  <a:lnTo>
                    <a:pt x="610076" y="97343"/>
                  </a:lnTo>
                  <a:lnTo>
                    <a:pt x="640286" y="129263"/>
                  </a:lnTo>
                  <a:lnTo>
                    <a:pt x="665959" y="164613"/>
                  </a:lnTo>
                  <a:lnTo>
                    <a:pt x="686669" y="202996"/>
                  </a:lnTo>
                  <a:lnTo>
                    <a:pt x="701987" y="244017"/>
                  </a:lnTo>
                  <a:lnTo>
                    <a:pt x="711493" y="287281"/>
                  </a:lnTo>
                  <a:lnTo>
                    <a:pt x="714755" y="332390"/>
                  </a:lnTo>
                  <a:lnTo>
                    <a:pt x="711493" y="377499"/>
                  </a:lnTo>
                  <a:lnTo>
                    <a:pt x="701987" y="420762"/>
                  </a:lnTo>
                  <a:lnTo>
                    <a:pt x="686669" y="461783"/>
                  </a:lnTo>
                  <a:lnTo>
                    <a:pt x="665959" y="500167"/>
                  </a:lnTo>
                  <a:lnTo>
                    <a:pt x="640286" y="535516"/>
                  </a:lnTo>
                  <a:lnTo>
                    <a:pt x="610076" y="567437"/>
                  </a:lnTo>
                  <a:lnTo>
                    <a:pt x="575754" y="595531"/>
                  </a:lnTo>
                  <a:lnTo>
                    <a:pt x="537745" y="619405"/>
                  </a:lnTo>
                  <a:lnTo>
                    <a:pt x="496477" y="638664"/>
                  </a:lnTo>
                  <a:lnTo>
                    <a:pt x="452377" y="652910"/>
                  </a:lnTo>
                  <a:lnTo>
                    <a:pt x="405867" y="661747"/>
                  </a:lnTo>
                  <a:lnTo>
                    <a:pt x="357377" y="664781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999984" y="1492250"/>
              <a:ext cx="715010" cy="664845"/>
            </a:xfrm>
            <a:custGeom>
              <a:avLst/>
              <a:gdLst/>
              <a:ahLst/>
              <a:cxnLst/>
              <a:rect l="l" t="t" r="r" b="b"/>
              <a:pathLst>
                <a:path w="715009" h="664844">
                  <a:moveTo>
                    <a:pt x="0" y="332390"/>
                  </a:moveTo>
                  <a:lnTo>
                    <a:pt x="3261" y="287281"/>
                  </a:lnTo>
                  <a:lnTo>
                    <a:pt x="12766" y="244017"/>
                  </a:lnTo>
                  <a:lnTo>
                    <a:pt x="28085" y="202996"/>
                  </a:lnTo>
                  <a:lnTo>
                    <a:pt x="48795" y="164613"/>
                  </a:lnTo>
                  <a:lnTo>
                    <a:pt x="74468" y="129263"/>
                  </a:lnTo>
                  <a:lnTo>
                    <a:pt x="104678" y="97343"/>
                  </a:lnTo>
                  <a:lnTo>
                    <a:pt x="139000" y="69249"/>
                  </a:lnTo>
                  <a:lnTo>
                    <a:pt x="177008" y="45374"/>
                  </a:lnTo>
                  <a:lnTo>
                    <a:pt x="218276" y="26116"/>
                  </a:lnTo>
                  <a:lnTo>
                    <a:pt x="262377" y="11870"/>
                  </a:lnTo>
                  <a:lnTo>
                    <a:pt x="308886" y="3033"/>
                  </a:lnTo>
                  <a:lnTo>
                    <a:pt x="357377" y="0"/>
                  </a:lnTo>
                  <a:lnTo>
                    <a:pt x="405867" y="3033"/>
                  </a:lnTo>
                  <a:lnTo>
                    <a:pt x="452377" y="11870"/>
                  </a:lnTo>
                  <a:lnTo>
                    <a:pt x="496477" y="26116"/>
                  </a:lnTo>
                  <a:lnTo>
                    <a:pt x="537745" y="45374"/>
                  </a:lnTo>
                  <a:lnTo>
                    <a:pt x="575754" y="69249"/>
                  </a:lnTo>
                  <a:lnTo>
                    <a:pt x="610076" y="97343"/>
                  </a:lnTo>
                  <a:lnTo>
                    <a:pt x="640286" y="129263"/>
                  </a:lnTo>
                  <a:lnTo>
                    <a:pt x="665959" y="164613"/>
                  </a:lnTo>
                  <a:lnTo>
                    <a:pt x="686669" y="202996"/>
                  </a:lnTo>
                  <a:lnTo>
                    <a:pt x="701987" y="244017"/>
                  </a:lnTo>
                  <a:lnTo>
                    <a:pt x="711493" y="287281"/>
                  </a:lnTo>
                  <a:lnTo>
                    <a:pt x="714755" y="332390"/>
                  </a:lnTo>
                  <a:lnTo>
                    <a:pt x="711493" y="377499"/>
                  </a:lnTo>
                  <a:lnTo>
                    <a:pt x="701987" y="420762"/>
                  </a:lnTo>
                  <a:lnTo>
                    <a:pt x="686669" y="461783"/>
                  </a:lnTo>
                  <a:lnTo>
                    <a:pt x="665959" y="500167"/>
                  </a:lnTo>
                  <a:lnTo>
                    <a:pt x="640286" y="535516"/>
                  </a:lnTo>
                  <a:lnTo>
                    <a:pt x="610076" y="567437"/>
                  </a:lnTo>
                  <a:lnTo>
                    <a:pt x="575754" y="595531"/>
                  </a:lnTo>
                  <a:lnTo>
                    <a:pt x="537745" y="619405"/>
                  </a:lnTo>
                  <a:lnTo>
                    <a:pt x="496477" y="638664"/>
                  </a:lnTo>
                  <a:lnTo>
                    <a:pt x="452377" y="652910"/>
                  </a:lnTo>
                  <a:lnTo>
                    <a:pt x="405867" y="661747"/>
                  </a:lnTo>
                  <a:lnTo>
                    <a:pt x="357377" y="664781"/>
                  </a:lnTo>
                  <a:lnTo>
                    <a:pt x="308886" y="661747"/>
                  </a:lnTo>
                  <a:lnTo>
                    <a:pt x="262377" y="652910"/>
                  </a:lnTo>
                  <a:lnTo>
                    <a:pt x="218276" y="638664"/>
                  </a:lnTo>
                  <a:lnTo>
                    <a:pt x="177008" y="619405"/>
                  </a:lnTo>
                  <a:lnTo>
                    <a:pt x="139000" y="595531"/>
                  </a:lnTo>
                  <a:lnTo>
                    <a:pt x="104678" y="567437"/>
                  </a:lnTo>
                  <a:lnTo>
                    <a:pt x="74468" y="535516"/>
                  </a:lnTo>
                  <a:lnTo>
                    <a:pt x="48795" y="500167"/>
                  </a:lnTo>
                  <a:lnTo>
                    <a:pt x="28085" y="461783"/>
                  </a:lnTo>
                  <a:lnTo>
                    <a:pt x="12766" y="420762"/>
                  </a:lnTo>
                  <a:lnTo>
                    <a:pt x="3261" y="377499"/>
                  </a:lnTo>
                  <a:lnTo>
                    <a:pt x="0" y="332390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4952" y="1586783"/>
              <a:ext cx="475487" cy="475714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462087" y="3965574"/>
            <a:ext cx="3168650" cy="674370"/>
            <a:chOff x="1462087" y="3965574"/>
            <a:chExt cx="3168650" cy="674370"/>
          </a:xfrm>
        </p:grpSpPr>
        <p:sp>
          <p:nvSpPr>
            <p:cNvPr id="33" name="object 33"/>
            <p:cNvSpPr/>
            <p:nvPr/>
          </p:nvSpPr>
          <p:spPr>
            <a:xfrm>
              <a:off x="2690375" y="3970337"/>
              <a:ext cx="713105" cy="664845"/>
            </a:xfrm>
            <a:custGeom>
              <a:avLst/>
              <a:gdLst/>
              <a:ahLst/>
              <a:cxnLst/>
              <a:rect l="l" t="t" r="r" b="b"/>
              <a:pathLst>
                <a:path w="713104" h="664845">
                  <a:moveTo>
                    <a:pt x="356543" y="664780"/>
                  </a:moveTo>
                  <a:lnTo>
                    <a:pt x="308158" y="661746"/>
                  </a:lnTo>
                  <a:lnTo>
                    <a:pt x="261752" y="652908"/>
                  </a:lnTo>
                  <a:lnTo>
                    <a:pt x="217751" y="638663"/>
                  </a:lnTo>
                  <a:lnTo>
                    <a:pt x="176578" y="619405"/>
                  </a:lnTo>
                  <a:lnTo>
                    <a:pt x="138660" y="595530"/>
                  </a:lnTo>
                  <a:lnTo>
                    <a:pt x="104420" y="567436"/>
                  </a:lnTo>
                  <a:lnTo>
                    <a:pt x="74283" y="535515"/>
                  </a:lnTo>
                  <a:lnTo>
                    <a:pt x="48673" y="500166"/>
                  </a:lnTo>
                  <a:lnTo>
                    <a:pt x="28015" y="461782"/>
                  </a:lnTo>
                  <a:lnTo>
                    <a:pt x="12734" y="420762"/>
                  </a:lnTo>
                  <a:lnTo>
                    <a:pt x="3254" y="377498"/>
                  </a:lnTo>
                  <a:lnTo>
                    <a:pt x="0" y="332390"/>
                  </a:lnTo>
                  <a:lnTo>
                    <a:pt x="3254" y="287280"/>
                  </a:lnTo>
                  <a:lnTo>
                    <a:pt x="12734" y="244017"/>
                  </a:lnTo>
                  <a:lnTo>
                    <a:pt x="28015" y="202996"/>
                  </a:lnTo>
                  <a:lnTo>
                    <a:pt x="48673" y="164613"/>
                  </a:lnTo>
                  <a:lnTo>
                    <a:pt x="74283" y="129263"/>
                  </a:lnTo>
                  <a:lnTo>
                    <a:pt x="104420" y="97343"/>
                  </a:lnTo>
                  <a:lnTo>
                    <a:pt x="138660" y="69248"/>
                  </a:lnTo>
                  <a:lnTo>
                    <a:pt x="176578" y="45374"/>
                  </a:lnTo>
                  <a:lnTo>
                    <a:pt x="217751" y="26116"/>
                  </a:lnTo>
                  <a:lnTo>
                    <a:pt x="261752" y="11870"/>
                  </a:lnTo>
                  <a:lnTo>
                    <a:pt x="308158" y="3033"/>
                  </a:lnTo>
                  <a:lnTo>
                    <a:pt x="356543" y="0"/>
                  </a:lnTo>
                  <a:lnTo>
                    <a:pt x="404930" y="3033"/>
                  </a:lnTo>
                  <a:lnTo>
                    <a:pt x="451335" y="11870"/>
                  </a:lnTo>
                  <a:lnTo>
                    <a:pt x="495337" y="26116"/>
                  </a:lnTo>
                  <a:lnTo>
                    <a:pt x="536509" y="45374"/>
                  </a:lnTo>
                  <a:lnTo>
                    <a:pt x="574428" y="69248"/>
                  </a:lnTo>
                  <a:lnTo>
                    <a:pt x="608668" y="97343"/>
                  </a:lnTo>
                  <a:lnTo>
                    <a:pt x="638805" y="129263"/>
                  </a:lnTo>
                  <a:lnTo>
                    <a:pt x="664415" y="164613"/>
                  </a:lnTo>
                  <a:lnTo>
                    <a:pt x="685073" y="202996"/>
                  </a:lnTo>
                  <a:lnTo>
                    <a:pt x="700353" y="244017"/>
                  </a:lnTo>
                  <a:lnTo>
                    <a:pt x="709834" y="287280"/>
                  </a:lnTo>
                  <a:lnTo>
                    <a:pt x="713088" y="332390"/>
                  </a:lnTo>
                  <a:lnTo>
                    <a:pt x="709834" y="377498"/>
                  </a:lnTo>
                  <a:lnTo>
                    <a:pt x="700353" y="420762"/>
                  </a:lnTo>
                  <a:lnTo>
                    <a:pt x="685073" y="461782"/>
                  </a:lnTo>
                  <a:lnTo>
                    <a:pt x="664415" y="500166"/>
                  </a:lnTo>
                  <a:lnTo>
                    <a:pt x="638805" y="535515"/>
                  </a:lnTo>
                  <a:lnTo>
                    <a:pt x="608668" y="567436"/>
                  </a:lnTo>
                  <a:lnTo>
                    <a:pt x="574428" y="595530"/>
                  </a:lnTo>
                  <a:lnTo>
                    <a:pt x="536509" y="619405"/>
                  </a:lnTo>
                  <a:lnTo>
                    <a:pt x="495337" y="638663"/>
                  </a:lnTo>
                  <a:lnTo>
                    <a:pt x="451335" y="652908"/>
                  </a:lnTo>
                  <a:lnTo>
                    <a:pt x="404930" y="661746"/>
                  </a:lnTo>
                  <a:lnTo>
                    <a:pt x="356543" y="664780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690375" y="3970337"/>
              <a:ext cx="713105" cy="664845"/>
            </a:xfrm>
            <a:custGeom>
              <a:avLst/>
              <a:gdLst/>
              <a:ahLst/>
              <a:cxnLst/>
              <a:rect l="l" t="t" r="r" b="b"/>
              <a:pathLst>
                <a:path w="713104" h="664845">
                  <a:moveTo>
                    <a:pt x="0" y="332390"/>
                  </a:moveTo>
                  <a:lnTo>
                    <a:pt x="3254" y="287280"/>
                  </a:lnTo>
                  <a:lnTo>
                    <a:pt x="12734" y="244017"/>
                  </a:lnTo>
                  <a:lnTo>
                    <a:pt x="28015" y="202996"/>
                  </a:lnTo>
                  <a:lnTo>
                    <a:pt x="48673" y="164613"/>
                  </a:lnTo>
                  <a:lnTo>
                    <a:pt x="74283" y="129263"/>
                  </a:lnTo>
                  <a:lnTo>
                    <a:pt x="104420" y="97343"/>
                  </a:lnTo>
                  <a:lnTo>
                    <a:pt x="138660" y="69248"/>
                  </a:lnTo>
                  <a:lnTo>
                    <a:pt x="176578" y="45374"/>
                  </a:lnTo>
                  <a:lnTo>
                    <a:pt x="217751" y="26116"/>
                  </a:lnTo>
                  <a:lnTo>
                    <a:pt x="261752" y="11870"/>
                  </a:lnTo>
                  <a:lnTo>
                    <a:pt x="308158" y="3033"/>
                  </a:lnTo>
                  <a:lnTo>
                    <a:pt x="356543" y="0"/>
                  </a:lnTo>
                  <a:lnTo>
                    <a:pt x="404930" y="3033"/>
                  </a:lnTo>
                  <a:lnTo>
                    <a:pt x="451335" y="11870"/>
                  </a:lnTo>
                  <a:lnTo>
                    <a:pt x="495337" y="26116"/>
                  </a:lnTo>
                  <a:lnTo>
                    <a:pt x="536509" y="45374"/>
                  </a:lnTo>
                  <a:lnTo>
                    <a:pt x="574428" y="69248"/>
                  </a:lnTo>
                  <a:lnTo>
                    <a:pt x="608668" y="97343"/>
                  </a:lnTo>
                  <a:lnTo>
                    <a:pt x="638805" y="129263"/>
                  </a:lnTo>
                  <a:lnTo>
                    <a:pt x="664415" y="164613"/>
                  </a:lnTo>
                  <a:lnTo>
                    <a:pt x="685073" y="202996"/>
                  </a:lnTo>
                  <a:lnTo>
                    <a:pt x="700353" y="244017"/>
                  </a:lnTo>
                  <a:lnTo>
                    <a:pt x="709834" y="287280"/>
                  </a:lnTo>
                  <a:lnTo>
                    <a:pt x="713088" y="332390"/>
                  </a:lnTo>
                  <a:lnTo>
                    <a:pt x="709834" y="377498"/>
                  </a:lnTo>
                  <a:lnTo>
                    <a:pt x="700353" y="420762"/>
                  </a:lnTo>
                  <a:lnTo>
                    <a:pt x="685073" y="461782"/>
                  </a:lnTo>
                  <a:lnTo>
                    <a:pt x="664415" y="500166"/>
                  </a:lnTo>
                  <a:lnTo>
                    <a:pt x="638805" y="535515"/>
                  </a:lnTo>
                  <a:lnTo>
                    <a:pt x="608668" y="567436"/>
                  </a:lnTo>
                  <a:lnTo>
                    <a:pt x="574428" y="595530"/>
                  </a:lnTo>
                  <a:lnTo>
                    <a:pt x="536509" y="619405"/>
                  </a:lnTo>
                  <a:lnTo>
                    <a:pt x="495337" y="638663"/>
                  </a:lnTo>
                  <a:lnTo>
                    <a:pt x="451335" y="652908"/>
                  </a:lnTo>
                  <a:lnTo>
                    <a:pt x="404930" y="661746"/>
                  </a:lnTo>
                  <a:lnTo>
                    <a:pt x="356543" y="664780"/>
                  </a:lnTo>
                  <a:lnTo>
                    <a:pt x="308158" y="661746"/>
                  </a:lnTo>
                  <a:lnTo>
                    <a:pt x="261752" y="652908"/>
                  </a:lnTo>
                  <a:lnTo>
                    <a:pt x="217751" y="638663"/>
                  </a:lnTo>
                  <a:lnTo>
                    <a:pt x="176578" y="619405"/>
                  </a:lnTo>
                  <a:lnTo>
                    <a:pt x="138660" y="595530"/>
                  </a:lnTo>
                  <a:lnTo>
                    <a:pt x="104420" y="567436"/>
                  </a:lnTo>
                  <a:lnTo>
                    <a:pt x="74283" y="535515"/>
                  </a:lnTo>
                  <a:lnTo>
                    <a:pt x="48673" y="500166"/>
                  </a:lnTo>
                  <a:lnTo>
                    <a:pt x="28015" y="461782"/>
                  </a:lnTo>
                  <a:lnTo>
                    <a:pt x="12734" y="420762"/>
                  </a:lnTo>
                  <a:lnTo>
                    <a:pt x="3254" y="377498"/>
                  </a:lnTo>
                  <a:lnTo>
                    <a:pt x="0" y="332390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466850" y="4246312"/>
              <a:ext cx="3159125" cy="113030"/>
            </a:xfrm>
            <a:custGeom>
              <a:avLst/>
              <a:gdLst/>
              <a:ahLst/>
              <a:cxnLst/>
              <a:rect l="l" t="t" r="r" b="b"/>
              <a:pathLst>
                <a:path w="3159125" h="113029">
                  <a:moveTo>
                    <a:pt x="3158617" y="112829"/>
                  </a:moveTo>
                  <a:lnTo>
                    <a:pt x="0" y="112829"/>
                  </a:lnTo>
                  <a:lnTo>
                    <a:pt x="0" y="0"/>
                  </a:lnTo>
                  <a:lnTo>
                    <a:pt x="3158617" y="0"/>
                  </a:lnTo>
                  <a:lnTo>
                    <a:pt x="3158617" y="112829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466850" y="4246312"/>
              <a:ext cx="3159125" cy="113030"/>
            </a:xfrm>
            <a:custGeom>
              <a:avLst/>
              <a:gdLst/>
              <a:ahLst/>
              <a:cxnLst/>
              <a:rect l="l" t="t" r="r" b="b"/>
              <a:pathLst>
                <a:path w="3159125" h="113029">
                  <a:moveTo>
                    <a:pt x="0" y="112829"/>
                  </a:moveTo>
                  <a:lnTo>
                    <a:pt x="3158617" y="112829"/>
                  </a:lnTo>
                  <a:lnTo>
                    <a:pt x="3158617" y="0"/>
                  </a:lnTo>
                  <a:lnTo>
                    <a:pt x="0" y="0"/>
                  </a:lnTo>
                  <a:lnTo>
                    <a:pt x="0" y="112829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9224" y="4063345"/>
              <a:ext cx="475392" cy="477238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5159374" y="3965574"/>
            <a:ext cx="3559175" cy="674370"/>
            <a:chOff x="5159374" y="3965574"/>
            <a:chExt cx="3559175" cy="674370"/>
          </a:xfrm>
        </p:grpSpPr>
        <p:sp>
          <p:nvSpPr>
            <p:cNvPr id="39" name="object 39"/>
            <p:cNvSpPr/>
            <p:nvPr/>
          </p:nvSpPr>
          <p:spPr>
            <a:xfrm>
              <a:off x="6581965" y="3970337"/>
              <a:ext cx="715010" cy="664845"/>
            </a:xfrm>
            <a:custGeom>
              <a:avLst/>
              <a:gdLst/>
              <a:ahLst/>
              <a:cxnLst/>
              <a:rect l="l" t="t" r="r" b="b"/>
              <a:pathLst>
                <a:path w="715009" h="664845">
                  <a:moveTo>
                    <a:pt x="357504" y="664780"/>
                  </a:moveTo>
                  <a:lnTo>
                    <a:pt x="308997" y="661746"/>
                  </a:lnTo>
                  <a:lnTo>
                    <a:pt x="262471" y="652908"/>
                  </a:lnTo>
                  <a:lnTo>
                    <a:pt x="218354" y="638663"/>
                  </a:lnTo>
                  <a:lnTo>
                    <a:pt x="177072" y="619405"/>
                  </a:lnTo>
                  <a:lnTo>
                    <a:pt x="139050" y="595530"/>
                  </a:lnTo>
                  <a:lnTo>
                    <a:pt x="104716" y="567436"/>
                  </a:lnTo>
                  <a:lnTo>
                    <a:pt x="74494" y="535515"/>
                  </a:lnTo>
                  <a:lnTo>
                    <a:pt x="48812" y="500166"/>
                  </a:lnTo>
                  <a:lnTo>
                    <a:pt x="28095" y="461782"/>
                  </a:lnTo>
                  <a:lnTo>
                    <a:pt x="12770" y="420762"/>
                  </a:lnTo>
                  <a:lnTo>
                    <a:pt x="3262" y="377498"/>
                  </a:lnTo>
                  <a:lnTo>
                    <a:pt x="0" y="332390"/>
                  </a:lnTo>
                  <a:lnTo>
                    <a:pt x="3262" y="287280"/>
                  </a:lnTo>
                  <a:lnTo>
                    <a:pt x="12770" y="244017"/>
                  </a:lnTo>
                  <a:lnTo>
                    <a:pt x="28095" y="202996"/>
                  </a:lnTo>
                  <a:lnTo>
                    <a:pt x="48812" y="164613"/>
                  </a:lnTo>
                  <a:lnTo>
                    <a:pt x="74494" y="129263"/>
                  </a:lnTo>
                  <a:lnTo>
                    <a:pt x="104716" y="97343"/>
                  </a:lnTo>
                  <a:lnTo>
                    <a:pt x="139050" y="69248"/>
                  </a:lnTo>
                  <a:lnTo>
                    <a:pt x="177072" y="45374"/>
                  </a:lnTo>
                  <a:lnTo>
                    <a:pt x="218354" y="26116"/>
                  </a:lnTo>
                  <a:lnTo>
                    <a:pt x="262471" y="11870"/>
                  </a:lnTo>
                  <a:lnTo>
                    <a:pt x="308997" y="3033"/>
                  </a:lnTo>
                  <a:lnTo>
                    <a:pt x="357504" y="0"/>
                  </a:lnTo>
                  <a:lnTo>
                    <a:pt x="406013" y="3033"/>
                  </a:lnTo>
                  <a:lnTo>
                    <a:pt x="452539" y="11870"/>
                  </a:lnTo>
                  <a:lnTo>
                    <a:pt x="496655" y="26116"/>
                  </a:lnTo>
                  <a:lnTo>
                    <a:pt x="537938" y="45374"/>
                  </a:lnTo>
                  <a:lnTo>
                    <a:pt x="575960" y="69248"/>
                  </a:lnTo>
                  <a:lnTo>
                    <a:pt x="610294" y="97343"/>
                  </a:lnTo>
                  <a:lnTo>
                    <a:pt x="640516" y="129263"/>
                  </a:lnTo>
                  <a:lnTo>
                    <a:pt x="666198" y="164613"/>
                  </a:lnTo>
                  <a:lnTo>
                    <a:pt x="686915" y="202996"/>
                  </a:lnTo>
                  <a:lnTo>
                    <a:pt x="702240" y="244017"/>
                  </a:lnTo>
                  <a:lnTo>
                    <a:pt x="711748" y="287280"/>
                  </a:lnTo>
                  <a:lnTo>
                    <a:pt x="715011" y="332390"/>
                  </a:lnTo>
                  <a:lnTo>
                    <a:pt x="711748" y="377498"/>
                  </a:lnTo>
                  <a:lnTo>
                    <a:pt x="702240" y="420762"/>
                  </a:lnTo>
                  <a:lnTo>
                    <a:pt x="686915" y="461782"/>
                  </a:lnTo>
                  <a:lnTo>
                    <a:pt x="666198" y="500166"/>
                  </a:lnTo>
                  <a:lnTo>
                    <a:pt x="640516" y="535515"/>
                  </a:lnTo>
                  <a:lnTo>
                    <a:pt x="610294" y="567436"/>
                  </a:lnTo>
                  <a:lnTo>
                    <a:pt x="575960" y="595530"/>
                  </a:lnTo>
                  <a:lnTo>
                    <a:pt x="537938" y="619405"/>
                  </a:lnTo>
                  <a:lnTo>
                    <a:pt x="496655" y="638663"/>
                  </a:lnTo>
                  <a:lnTo>
                    <a:pt x="452539" y="652908"/>
                  </a:lnTo>
                  <a:lnTo>
                    <a:pt x="406013" y="661746"/>
                  </a:lnTo>
                  <a:lnTo>
                    <a:pt x="357504" y="664780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581965" y="3970337"/>
              <a:ext cx="715010" cy="664845"/>
            </a:xfrm>
            <a:custGeom>
              <a:avLst/>
              <a:gdLst/>
              <a:ahLst/>
              <a:cxnLst/>
              <a:rect l="l" t="t" r="r" b="b"/>
              <a:pathLst>
                <a:path w="715009" h="664845">
                  <a:moveTo>
                    <a:pt x="0" y="332390"/>
                  </a:moveTo>
                  <a:lnTo>
                    <a:pt x="3262" y="287280"/>
                  </a:lnTo>
                  <a:lnTo>
                    <a:pt x="12770" y="244017"/>
                  </a:lnTo>
                  <a:lnTo>
                    <a:pt x="28095" y="202996"/>
                  </a:lnTo>
                  <a:lnTo>
                    <a:pt x="48812" y="164613"/>
                  </a:lnTo>
                  <a:lnTo>
                    <a:pt x="74494" y="129263"/>
                  </a:lnTo>
                  <a:lnTo>
                    <a:pt x="104716" y="97343"/>
                  </a:lnTo>
                  <a:lnTo>
                    <a:pt x="139050" y="69248"/>
                  </a:lnTo>
                  <a:lnTo>
                    <a:pt x="177072" y="45374"/>
                  </a:lnTo>
                  <a:lnTo>
                    <a:pt x="218354" y="26116"/>
                  </a:lnTo>
                  <a:lnTo>
                    <a:pt x="262471" y="11870"/>
                  </a:lnTo>
                  <a:lnTo>
                    <a:pt x="308997" y="3033"/>
                  </a:lnTo>
                  <a:lnTo>
                    <a:pt x="357504" y="0"/>
                  </a:lnTo>
                  <a:lnTo>
                    <a:pt x="406013" y="3033"/>
                  </a:lnTo>
                  <a:lnTo>
                    <a:pt x="452539" y="11870"/>
                  </a:lnTo>
                  <a:lnTo>
                    <a:pt x="496655" y="26116"/>
                  </a:lnTo>
                  <a:lnTo>
                    <a:pt x="537938" y="45374"/>
                  </a:lnTo>
                  <a:lnTo>
                    <a:pt x="575960" y="69248"/>
                  </a:lnTo>
                  <a:lnTo>
                    <a:pt x="610294" y="97343"/>
                  </a:lnTo>
                  <a:lnTo>
                    <a:pt x="640516" y="129263"/>
                  </a:lnTo>
                  <a:lnTo>
                    <a:pt x="666198" y="164613"/>
                  </a:lnTo>
                  <a:lnTo>
                    <a:pt x="686915" y="202996"/>
                  </a:lnTo>
                  <a:lnTo>
                    <a:pt x="702240" y="244017"/>
                  </a:lnTo>
                  <a:lnTo>
                    <a:pt x="711748" y="287280"/>
                  </a:lnTo>
                  <a:lnTo>
                    <a:pt x="715011" y="332390"/>
                  </a:lnTo>
                  <a:lnTo>
                    <a:pt x="711748" y="377498"/>
                  </a:lnTo>
                  <a:lnTo>
                    <a:pt x="702240" y="420762"/>
                  </a:lnTo>
                  <a:lnTo>
                    <a:pt x="686915" y="461782"/>
                  </a:lnTo>
                  <a:lnTo>
                    <a:pt x="666198" y="500166"/>
                  </a:lnTo>
                  <a:lnTo>
                    <a:pt x="640516" y="535515"/>
                  </a:lnTo>
                  <a:lnTo>
                    <a:pt x="610294" y="567436"/>
                  </a:lnTo>
                  <a:lnTo>
                    <a:pt x="575960" y="595530"/>
                  </a:lnTo>
                  <a:lnTo>
                    <a:pt x="537938" y="619405"/>
                  </a:lnTo>
                  <a:lnTo>
                    <a:pt x="496655" y="638663"/>
                  </a:lnTo>
                  <a:lnTo>
                    <a:pt x="452539" y="652908"/>
                  </a:lnTo>
                  <a:lnTo>
                    <a:pt x="406013" y="661746"/>
                  </a:lnTo>
                  <a:lnTo>
                    <a:pt x="357504" y="664780"/>
                  </a:lnTo>
                  <a:lnTo>
                    <a:pt x="308997" y="661746"/>
                  </a:lnTo>
                  <a:lnTo>
                    <a:pt x="262471" y="652908"/>
                  </a:lnTo>
                  <a:lnTo>
                    <a:pt x="218354" y="638663"/>
                  </a:lnTo>
                  <a:lnTo>
                    <a:pt x="177072" y="619405"/>
                  </a:lnTo>
                  <a:lnTo>
                    <a:pt x="139050" y="595530"/>
                  </a:lnTo>
                  <a:lnTo>
                    <a:pt x="104716" y="567436"/>
                  </a:lnTo>
                  <a:lnTo>
                    <a:pt x="74494" y="535515"/>
                  </a:lnTo>
                  <a:lnTo>
                    <a:pt x="48812" y="500166"/>
                  </a:lnTo>
                  <a:lnTo>
                    <a:pt x="28095" y="461782"/>
                  </a:lnTo>
                  <a:lnTo>
                    <a:pt x="12770" y="420762"/>
                  </a:lnTo>
                  <a:lnTo>
                    <a:pt x="3262" y="377498"/>
                  </a:lnTo>
                  <a:lnTo>
                    <a:pt x="0" y="332390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164137" y="4246312"/>
              <a:ext cx="3549650" cy="113030"/>
            </a:xfrm>
            <a:custGeom>
              <a:avLst/>
              <a:gdLst/>
              <a:ahLst/>
              <a:cxnLst/>
              <a:rect l="l" t="t" r="r" b="b"/>
              <a:pathLst>
                <a:path w="3549650" h="113029">
                  <a:moveTo>
                    <a:pt x="3549141" y="112829"/>
                  </a:moveTo>
                  <a:lnTo>
                    <a:pt x="0" y="112829"/>
                  </a:lnTo>
                  <a:lnTo>
                    <a:pt x="0" y="0"/>
                  </a:lnTo>
                  <a:lnTo>
                    <a:pt x="3549141" y="0"/>
                  </a:lnTo>
                  <a:lnTo>
                    <a:pt x="3549141" y="112829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164137" y="4246312"/>
              <a:ext cx="3549650" cy="113030"/>
            </a:xfrm>
            <a:custGeom>
              <a:avLst/>
              <a:gdLst/>
              <a:ahLst/>
              <a:cxnLst/>
              <a:rect l="l" t="t" r="r" b="b"/>
              <a:pathLst>
                <a:path w="3549650" h="113029">
                  <a:moveTo>
                    <a:pt x="0" y="112829"/>
                  </a:moveTo>
                  <a:lnTo>
                    <a:pt x="3549141" y="112829"/>
                  </a:lnTo>
                  <a:lnTo>
                    <a:pt x="3549141" y="0"/>
                  </a:lnTo>
                  <a:lnTo>
                    <a:pt x="0" y="0"/>
                  </a:lnTo>
                  <a:lnTo>
                    <a:pt x="0" y="112829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0879" y="4063345"/>
              <a:ext cx="475657" cy="477238"/>
            </a:xfrm>
            <a:prstGeom prst="rect">
              <a:avLst/>
            </a:prstGeom>
          </p:spPr>
        </p:pic>
      </p:grpSp>
      <p:sp>
        <p:nvSpPr>
          <p:cNvPr id="44" name="object 44"/>
          <p:cNvSpPr/>
          <p:nvPr/>
        </p:nvSpPr>
        <p:spPr>
          <a:xfrm>
            <a:off x="0" y="7186611"/>
            <a:ext cx="10080625" cy="370205"/>
          </a:xfrm>
          <a:custGeom>
            <a:avLst/>
            <a:gdLst/>
            <a:ahLst/>
            <a:cxnLst/>
            <a:rect l="l" t="t" r="r" b="b"/>
            <a:pathLst>
              <a:path w="10080625" h="370204">
                <a:moveTo>
                  <a:pt x="10080624" y="369888"/>
                </a:moveTo>
                <a:lnTo>
                  <a:pt x="0" y="369888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36988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12725" y="7230299"/>
            <a:ext cx="12115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EDEBE0"/>
                </a:solidFill>
                <a:latin typeface="Arial MT"/>
                <a:cs typeface="Arial MT"/>
              </a:rPr>
              <a:t>votivetech.com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73225" y="7233463"/>
            <a:ext cx="43922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7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7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975" y="1468437"/>
            <a:ext cx="2619375" cy="1490345"/>
          </a:xfrm>
          <a:custGeom>
            <a:avLst/>
            <a:gdLst/>
            <a:ahLst/>
            <a:cxnLst/>
            <a:rect l="l" t="t" r="r" b="b"/>
            <a:pathLst>
              <a:path w="2619375" h="1490345">
                <a:moveTo>
                  <a:pt x="0" y="1490153"/>
                </a:moveTo>
                <a:lnTo>
                  <a:pt x="2619120" y="1490153"/>
                </a:lnTo>
                <a:lnTo>
                  <a:pt x="2619120" y="0"/>
                </a:lnTo>
                <a:lnTo>
                  <a:pt x="0" y="0"/>
                </a:lnTo>
                <a:lnTo>
                  <a:pt x="0" y="1490153"/>
                </a:lnTo>
                <a:close/>
              </a:path>
            </a:pathLst>
          </a:custGeom>
          <a:ln w="1979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00162" y="1802193"/>
            <a:ext cx="16433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84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mbria"/>
                <a:cs typeface="Cambria"/>
              </a:rPr>
              <a:t>WEB </a:t>
            </a:r>
            <a:r>
              <a:rPr dirty="0" sz="1800" b="1">
                <a:latin typeface="Cambria"/>
                <a:cs typeface="Cambria"/>
              </a:rPr>
              <a:t>&amp; </a:t>
            </a:r>
            <a:r>
              <a:rPr dirty="0" sz="1800" spc="-5" b="1">
                <a:latin typeface="Cambria"/>
                <a:cs typeface="Cambria"/>
              </a:rPr>
              <a:t>DESIGN </a:t>
            </a:r>
            <a:r>
              <a:rPr dirty="0" sz="1800" spc="-38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DEVE</a:t>
            </a:r>
            <a:r>
              <a:rPr dirty="0" sz="1800" spc="-30" b="1">
                <a:latin typeface="Cambria"/>
                <a:cs typeface="Cambria"/>
              </a:rPr>
              <a:t>L</a:t>
            </a:r>
            <a:r>
              <a:rPr dirty="0" sz="1800" spc="-5" b="1">
                <a:latin typeface="Cambria"/>
                <a:cs typeface="Cambria"/>
              </a:rPr>
              <a:t>OPMENT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5875" y="1468437"/>
            <a:ext cx="2621280" cy="1490345"/>
          </a:xfrm>
          <a:custGeom>
            <a:avLst/>
            <a:gdLst/>
            <a:ahLst/>
            <a:cxnLst/>
            <a:rect l="l" t="t" r="r" b="b"/>
            <a:pathLst>
              <a:path w="2621279" h="1490345">
                <a:moveTo>
                  <a:pt x="0" y="1490153"/>
                </a:moveTo>
                <a:lnTo>
                  <a:pt x="2620961" y="1490153"/>
                </a:lnTo>
                <a:lnTo>
                  <a:pt x="2620961" y="0"/>
                </a:lnTo>
                <a:lnTo>
                  <a:pt x="0" y="0"/>
                </a:lnTo>
                <a:lnTo>
                  <a:pt x="0" y="1490153"/>
                </a:lnTo>
                <a:close/>
              </a:path>
            </a:pathLst>
          </a:custGeom>
          <a:ln w="1979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0062" y="1740280"/>
            <a:ext cx="16433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334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mbria"/>
                <a:cs typeface="Cambria"/>
              </a:rPr>
              <a:t>MOBILE APPS </a:t>
            </a:r>
            <a:r>
              <a:rPr dirty="0" sz="180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DEVE</a:t>
            </a:r>
            <a:r>
              <a:rPr dirty="0" sz="1800" spc="-30" b="1">
                <a:latin typeface="Cambria"/>
                <a:cs typeface="Cambria"/>
              </a:rPr>
              <a:t>L</a:t>
            </a:r>
            <a:r>
              <a:rPr dirty="0" sz="1800" spc="-5" b="1">
                <a:latin typeface="Cambria"/>
                <a:cs typeface="Cambria"/>
              </a:rPr>
              <a:t>OPMENT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37375" y="1468437"/>
            <a:ext cx="2621280" cy="1490345"/>
          </a:xfrm>
          <a:custGeom>
            <a:avLst/>
            <a:gdLst/>
            <a:ahLst/>
            <a:cxnLst/>
            <a:rect l="l" t="t" r="r" b="b"/>
            <a:pathLst>
              <a:path w="2621279" h="1490345">
                <a:moveTo>
                  <a:pt x="0" y="1490153"/>
                </a:moveTo>
                <a:lnTo>
                  <a:pt x="2620707" y="1490153"/>
                </a:lnTo>
                <a:lnTo>
                  <a:pt x="2620707" y="0"/>
                </a:lnTo>
                <a:lnTo>
                  <a:pt x="0" y="0"/>
                </a:lnTo>
                <a:lnTo>
                  <a:pt x="0" y="1490153"/>
                </a:lnTo>
                <a:close/>
              </a:path>
            </a:pathLst>
          </a:custGeom>
          <a:ln w="1979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21561" y="1740280"/>
            <a:ext cx="16433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082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Cambria"/>
                <a:cs typeface="Cambria"/>
              </a:rPr>
              <a:t>SOFTWARE </a:t>
            </a:r>
            <a:r>
              <a:rPr dirty="0" sz="1800" spc="-2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DEVE</a:t>
            </a:r>
            <a:r>
              <a:rPr dirty="0" sz="1800" spc="-30" b="1">
                <a:latin typeface="Cambria"/>
                <a:cs typeface="Cambria"/>
              </a:rPr>
              <a:t>L</a:t>
            </a:r>
            <a:r>
              <a:rPr dirty="0" sz="1800" spc="-5" b="1">
                <a:latin typeface="Cambria"/>
                <a:cs typeface="Cambria"/>
              </a:rPr>
              <a:t>OPMENT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5975" y="3119436"/>
            <a:ext cx="2619375" cy="1492250"/>
          </a:xfrm>
          <a:custGeom>
            <a:avLst/>
            <a:gdLst/>
            <a:ahLst/>
            <a:cxnLst/>
            <a:rect l="l" t="t" r="r" b="b"/>
            <a:pathLst>
              <a:path w="2619375" h="1492250">
                <a:moveTo>
                  <a:pt x="0" y="1491995"/>
                </a:moveTo>
                <a:lnTo>
                  <a:pt x="2619120" y="1491995"/>
                </a:lnTo>
                <a:lnTo>
                  <a:pt x="2619120" y="0"/>
                </a:lnTo>
                <a:lnTo>
                  <a:pt x="0" y="0"/>
                </a:lnTo>
                <a:lnTo>
                  <a:pt x="0" y="1491995"/>
                </a:lnTo>
                <a:close/>
              </a:path>
            </a:pathLst>
          </a:custGeom>
          <a:ln w="1979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85837" y="3454780"/>
            <a:ext cx="22326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6275" marR="5080" indent="-663575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Cambria"/>
                <a:cs typeface="Cambria"/>
              </a:rPr>
              <a:t>QUALITY</a:t>
            </a:r>
            <a:r>
              <a:rPr dirty="0" sz="1800" spc="-30" b="1">
                <a:latin typeface="Cambria"/>
                <a:cs typeface="Cambria"/>
              </a:rPr>
              <a:t> </a:t>
            </a:r>
            <a:r>
              <a:rPr dirty="0" sz="1800" spc="-40" b="1">
                <a:latin typeface="Cambria"/>
                <a:cs typeface="Cambria"/>
              </a:rPr>
              <a:t>ANALYSIS</a:t>
            </a:r>
            <a:r>
              <a:rPr dirty="0" sz="1800" spc="-30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&amp; </a:t>
            </a:r>
            <a:r>
              <a:rPr dirty="0" sz="1800" spc="-380" b="1">
                <a:latin typeface="Cambria"/>
                <a:cs typeface="Cambria"/>
              </a:rPr>
              <a:t> </a:t>
            </a:r>
            <a:r>
              <a:rPr dirty="0" sz="1800" spc="-10" b="1">
                <a:latin typeface="Cambria"/>
                <a:cs typeface="Cambria"/>
              </a:rPr>
              <a:t>TESTING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25875" y="3119436"/>
            <a:ext cx="2621280" cy="1492250"/>
          </a:xfrm>
          <a:custGeom>
            <a:avLst/>
            <a:gdLst/>
            <a:ahLst/>
            <a:cxnLst/>
            <a:rect l="l" t="t" r="r" b="b"/>
            <a:pathLst>
              <a:path w="2621279" h="1492250">
                <a:moveTo>
                  <a:pt x="0" y="1491995"/>
                </a:moveTo>
                <a:lnTo>
                  <a:pt x="2620961" y="1491995"/>
                </a:lnTo>
                <a:lnTo>
                  <a:pt x="2620961" y="0"/>
                </a:lnTo>
                <a:lnTo>
                  <a:pt x="0" y="0"/>
                </a:lnTo>
                <a:lnTo>
                  <a:pt x="0" y="1491995"/>
                </a:lnTo>
                <a:close/>
              </a:path>
            </a:pathLst>
          </a:custGeom>
          <a:ln w="1979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05300" y="3392868"/>
            <a:ext cx="1651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Cambria"/>
                <a:cs typeface="Cambria"/>
              </a:rPr>
              <a:t>SEO,</a:t>
            </a:r>
            <a:r>
              <a:rPr dirty="0" sz="1800" spc="-30" b="1">
                <a:latin typeface="Cambria"/>
                <a:cs typeface="Cambria"/>
              </a:rPr>
              <a:t> </a:t>
            </a:r>
            <a:r>
              <a:rPr dirty="0" sz="1800" spc="-10" b="1">
                <a:latin typeface="Cambria"/>
                <a:cs typeface="Cambria"/>
              </a:rPr>
              <a:t>PPC</a:t>
            </a:r>
            <a:r>
              <a:rPr dirty="0" sz="1800" spc="-30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&amp;</a:t>
            </a:r>
            <a:r>
              <a:rPr dirty="0" sz="1800" spc="-3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SEM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37375" y="3119436"/>
            <a:ext cx="2621280" cy="1492250"/>
          </a:xfrm>
          <a:custGeom>
            <a:avLst/>
            <a:gdLst/>
            <a:ahLst/>
            <a:cxnLst/>
            <a:rect l="l" t="t" r="r" b="b"/>
            <a:pathLst>
              <a:path w="2621279" h="1492250">
                <a:moveTo>
                  <a:pt x="0" y="1491995"/>
                </a:moveTo>
                <a:lnTo>
                  <a:pt x="2620707" y="1491995"/>
                </a:lnTo>
                <a:lnTo>
                  <a:pt x="2620707" y="0"/>
                </a:lnTo>
                <a:lnTo>
                  <a:pt x="0" y="0"/>
                </a:lnTo>
                <a:lnTo>
                  <a:pt x="0" y="1491995"/>
                </a:lnTo>
                <a:close/>
              </a:path>
            </a:pathLst>
          </a:custGeom>
          <a:ln w="1979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135813" y="3454780"/>
            <a:ext cx="22180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5470" marR="5080" indent="-57340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mbria"/>
                <a:cs typeface="Cambria"/>
              </a:rPr>
              <a:t>OFFSHORE</a:t>
            </a:r>
            <a:r>
              <a:rPr dirty="0" sz="1800" spc="-50" b="1">
                <a:latin typeface="Cambria"/>
                <a:cs typeface="Cambria"/>
              </a:rPr>
              <a:t> </a:t>
            </a:r>
            <a:r>
              <a:rPr dirty="0" sz="1800" b="1">
                <a:latin typeface="Cambria"/>
                <a:cs typeface="Cambria"/>
              </a:rPr>
              <a:t>&amp;</a:t>
            </a:r>
            <a:r>
              <a:rPr dirty="0" sz="1800" spc="-5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ONSITE </a:t>
            </a:r>
            <a:r>
              <a:rPr dirty="0" sz="1800" spc="-380" b="1">
                <a:latin typeface="Cambria"/>
                <a:cs typeface="Cambria"/>
              </a:rPr>
              <a:t> </a:t>
            </a:r>
            <a:r>
              <a:rPr dirty="0" sz="1800" spc="-35" b="1">
                <a:latin typeface="Cambria"/>
                <a:cs typeface="Cambria"/>
              </a:rPr>
              <a:t>STAFFING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87787" y="4770437"/>
            <a:ext cx="2622550" cy="1492250"/>
          </a:xfrm>
          <a:custGeom>
            <a:avLst/>
            <a:gdLst/>
            <a:ahLst/>
            <a:cxnLst/>
            <a:rect l="l" t="t" r="r" b="b"/>
            <a:pathLst>
              <a:path w="2622550" h="1492250">
                <a:moveTo>
                  <a:pt x="0" y="1491995"/>
                </a:moveTo>
                <a:lnTo>
                  <a:pt x="2622550" y="1491995"/>
                </a:lnTo>
                <a:lnTo>
                  <a:pt x="2622550" y="0"/>
                </a:lnTo>
                <a:lnTo>
                  <a:pt x="0" y="0"/>
                </a:lnTo>
                <a:lnTo>
                  <a:pt x="0" y="1491995"/>
                </a:lnTo>
                <a:close/>
              </a:path>
            </a:pathLst>
          </a:custGeom>
          <a:ln w="19799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95787" y="5105780"/>
            <a:ext cx="15989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67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Cambria"/>
                <a:cs typeface="Cambria"/>
              </a:rPr>
              <a:t>SUPPORT </a:t>
            </a:r>
            <a:r>
              <a:rPr dirty="0" sz="1800" spc="-5" b="1">
                <a:latin typeface="Cambria"/>
                <a:cs typeface="Cambria"/>
              </a:rPr>
              <a:t>AND </a:t>
            </a:r>
            <a:r>
              <a:rPr dirty="0" sz="1800" spc="-385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MAINTE</a:t>
            </a:r>
            <a:r>
              <a:rPr dirty="0" sz="1800" spc="-35" b="1">
                <a:latin typeface="Cambria"/>
                <a:cs typeface="Cambria"/>
              </a:rPr>
              <a:t>N</a:t>
            </a:r>
            <a:r>
              <a:rPr dirty="0" sz="1800" spc="-5" b="1">
                <a:latin typeface="Cambria"/>
                <a:cs typeface="Cambria"/>
              </a:rPr>
              <a:t>ANCE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0374" y="1982787"/>
            <a:ext cx="723900" cy="674370"/>
            <a:chOff x="460374" y="1982787"/>
            <a:chExt cx="723900" cy="674370"/>
          </a:xfrm>
        </p:grpSpPr>
        <p:sp>
          <p:nvSpPr>
            <p:cNvPr id="17" name="object 17"/>
            <p:cNvSpPr/>
            <p:nvPr/>
          </p:nvSpPr>
          <p:spPr>
            <a:xfrm>
              <a:off x="465137" y="1987550"/>
              <a:ext cx="714375" cy="664845"/>
            </a:xfrm>
            <a:custGeom>
              <a:avLst/>
              <a:gdLst/>
              <a:ahLst/>
              <a:cxnLst/>
              <a:rect l="l" t="t" r="r" b="b"/>
              <a:pathLst>
                <a:path w="714375" h="664844">
                  <a:moveTo>
                    <a:pt x="357059" y="664781"/>
                  </a:moveTo>
                  <a:lnTo>
                    <a:pt x="308609" y="661747"/>
                  </a:lnTo>
                  <a:lnTo>
                    <a:pt x="262140" y="652910"/>
                  </a:lnTo>
                  <a:lnTo>
                    <a:pt x="218077" y="638664"/>
                  </a:lnTo>
                  <a:lnTo>
                    <a:pt x="176846" y="619405"/>
                  </a:lnTo>
                  <a:lnTo>
                    <a:pt x="138872" y="595531"/>
                  </a:lnTo>
                  <a:lnTo>
                    <a:pt x="104580" y="567437"/>
                  </a:lnTo>
                  <a:lnTo>
                    <a:pt x="74398" y="535516"/>
                  </a:lnTo>
                  <a:lnTo>
                    <a:pt x="48749" y="500167"/>
                  </a:lnTo>
                  <a:lnTo>
                    <a:pt x="28060" y="461783"/>
                  </a:lnTo>
                  <a:lnTo>
                    <a:pt x="12754" y="420762"/>
                  </a:lnTo>
                  <a:lnTo>
                    <a:pt x="3259" y="377499"/>
                  </a:lnTo>
                  <a:lnTo>
                    <a:pt x="0" y="332390"/>
                  </a:lnTo>
                  <a:lnTo>
                    <a:pt x="3259" y="287281"/>
                  </a:lnTo>
                  <a:lnTo>
                    <a:pt x="12754" y="244017"/>
                  </a:lnTo>
                  <a:lnTo>
                    <a:pt x="28060" y="202996"/>
                  </a:lnTo>
                  <a:lnTo>
                    <a:pt x="48749" y="164613"/>
                  </a:lnTo>
                  <a:lnTo>
                    <a:pt x="74398" y="129263"/>
                  </a:lnTo>
                  <a:lnTo>
                    <a:pt x="104580" y="97343"/>
                  </a:lnTo>
                  <a:lnTo>
                    <a:pt x="138872" y="69248"/>
                  </a:lnTo>
                  <a:lnTo>
                    <a:pt x="176846" y="45374"/>
                  </a:lnTo>
                  <a:lnTo>
                    <a:pt x="218077" y="26116"/>
                  </a:lnTo>
                  <a:lnTo>
                    <a:pt x="262140" y="11870"/>
                  </a:lnTo>
                  <a:lnTo>
                    <a:pt x="308609" y="3033"/>
                  </a:lnTo>
                  <a:lnTo>
                    <a:pt x="357059" y="0"/>
                  </a:lnTo>
                  <a:lnTo>
                    <a:pt x="405510" y="3033"/>
                  </a:lnTo>
                  <a:lnTo>
                    <a:pt x="451979" y="11870"/>
                  </a:lnTo>
                  <a:lnTo>
                    <a:pt x="496043" y="26116"/>
                  </a:lnTo>
                  <a:lnTo>
                    <a:pt x="537273" y="45374"/>
                  </a:lnTo>
                  <a:lnTo>
                    <a:pt x="575247" y="69248"/>
                  </a:lnTo>
                  <a:lnTo>
                    <a:pt x="609539" y="97343"/>
                  </a:lnTo>
                  <a:lnTo>
                    <a:pt x="639721" y="129263"/>
                  </a:lnTo>
                  <a:lnTo>
                    <a:pt x="665370" y="164613"/>
                  </a:lnTo>
                  <a:lnTo>
                    <a:pt x="686060" y="202996"/>
                  </a:lnTo>
                  <a:lnTo>
                    <a:pt x="701365" y="244017"/>
                  </a:lnTo>
                  <a:lnTo>
                    <a:pt x="710861" y="287281"/>
                  </a:lnTo>
                  <a:lnTo>
                    <a:pt x="714120" y="332390"/>
                  </a:lnTo>
                  <a:lnTo>
                    <a:pt x="710861" y="377499"/>
                  </a:lnTo>
                  <a:lnTo>
                    <a:pt x="701365" y="420762"/>
                  </a:lnTo>
                  <a:lnTo>
                    <a:pt x="686060" y="461783"/>
                  </a:lnTo>
                  <a:lnTo>
                    <a:pt x="665370" y="500167"/>
                  </a:lnTo>
                  <a:lnTo>
                    <a:pt x="639721" y="535516"/>
                  </a:lnTo>
                  <a:lnTo>
                    <a:pt x="609539" y="567437"/>
                  </a:lnTo>
                  <a:lnTo>
                    <a:pt x="575247" y="595531"/>
                  </a:lnTo>
                  <a:lnTo>
                    <a:pt x="537273" y="619405"/>
                  </a:lnTo>
                  <a:lnTo>
                    <a:pt x="496043" y="638664"/>
                  </a:lnTo>
                  <a:lnTo>
                    <a:pt x="451979" y="652910"/>
                  </a:lnTo>
                  <a:lnTo>
                    <a:pt x="405510" y="661747"/>
                  </a:lnTo>
                  <a:lnTo>
                    <a:pt x="357059" y="664781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65137" y="1987550"/>
              <a:ext cx="714375" cy="664845"/>
            </a:xfrm>
            <a:custGeom>
              <a:avLst/>
              <a:gdLst/>
              <a:ahLst/>
              <a:cxnLst/>
              <a:rect l="l" t="t" r="r" b="b"/>
              <a:pathLst>
                <a:path w="714375" h="664844">
                  <a:moveTo>
                    <a:pt x="0" y="332390"/>
                  </a:moveTo>
                  <a:lnTo>
                    <a:pt x="3259" y="287281"/>
                  </a:lnTo>
                  <a:lnTo>
                    <a:pt x="12754" y="244017"/>
                  </a:lnTo>
                  <a:lnTo>
                    <a:pt x="28060" y="202996"/>
                  </a:lnTo>
                  <a:lnTo>
                    <a:pt x="48749" y="164613"/>
                  </a:lnTo>
                  <a:lnTo>
                    <a:pt x="74398" y="129263"/>
                  </a:lnTo>
                  <a:lnTo>
                    <a:pt x="104580" y="97343"/>
                  </a:lnTo>
                  <a:lnTo>
                    <a:pt x="138872" y="69248"/>
                  </a:lnTo>
                  <a:lnTo>
                    <a:pt x="176846" y="45374"/>
                  </a:lnTo>
                  <a:lnTo>
                    <a:pt x="218077" y="26116"/>
                  </a:lnTo>
                  <a:lnTo>
                    <a:pt x="262140" y="11870"/>
                  </a:lnTo>
                  <a:lnTo>
                    <a:pt x="308609" y="3033"/>
                  </a:lnTo>
                  <a:lnTo>
                    <a:pt x="357059" y="0"/>
                  </a:lnTo>
                  <a:lnTo>
                    <a:pt x="405510" y="3033"/>
                  </a:lnTo>
                  <a:lnTo>
                    <a:pt x="451979" y="11870"/>
                  </a:lnTo>
                  <a:lnTo>
                    <a:pt x="496043" y="26116"/>
                  </a:lnTo>
                  <a:lnTo>
                    <a:pt x="537273" y="45374"/>
                  </a:lnTo>
                  <a:lnTo>
                    <a:pt x="575247" y="69248"/>
                  </a:lnTo>
                  <a:lnTo>
                    <a:pt x="609539" y="97343"/>
                  </a:lnTo>
                  <a:lnTo>
                    <a:pt x="639721" y="129263"/>
                  </a:lnTo>
                  <a:lnTo>
                    <a:pt x="665370" y="164613"/>
                  </a:lnTo>
                  <a:lnTo>
                    <a:pt x="686060" y="202996"/>
                  </a:lnTo>
                  <a:lnTo>
                    <a:pt x="701365" y="244017"/>
                  </a:lnTo>
                  <a:lnTo>
                    <a:pt x="710861" y="287281"/>
                  </a:lnTo>
                  <a:lnTo>
                    <a:pt x="714120" y="332390"/>
                  </a:lnTo>
                  <a:lnTo>
                    <a:pt x="710861" y="377499"/>
                  </a:lnTo>
                  <a:lnTo>
                    <a:pt x="701365" y="420762"/>
                  </a:lnTo>
                  <a:lnTo>
                    <a:pt x="686060" y="461783"/>
                  </a:lnTo>
                  <a:lnTo>
                    <a:pt x="665370" y="500167"/>
                  </a:lnTo>
                  <a:lnTo>
                    <a:pt x="639721" y="535516"/>
                  </a:lnTo>
                  <a:lnTo>
                    <a:pt x="609539" y="567437"/>
                  </a:lnTo>
                  <a:lnTo>
                    <a:pt x="575247" y="595531"/>
                  </a:lnTo>
                  <a:lnTo>
                    <a:pt x="537273" y="619405"/>
                  </a:lnTo>
                  <a:lnTo>
                    <a:pt x="496043" y="638664"/>
                  </a:lnTo>
                  <a:lnTo>
                    <a:pt x="451979" y="652910"/>
                  </a:lnTo>
                  <a:lnTo>
                    <a:pt x="405510" y="661747"/>
                  </a:lnTo>
                  <a:lnTo>
                    <a:pt x="357059" y="664781"/>
                  </a:lnTo>
                  <a:lnTo>
                    <a:pt x="308609" y="661747"/>
                  </a:lnTo>
                  <a:lnTo>
                    <a:pt x="262140" y="652910"/>
                  </a:lnTo>
                  <a:lnTo>
                    <a:pt x="218077" y="638664"/>
                  </a:lnTo>
                  <a:lnTo>
                    <a:pt x="176846" y="619405"/>
                  </a:lnTo>
                  <a:lnTo>
                    <a:pt x="138872" y="595531"/>
                  </a:lnTo>
                  <a:lnTo>
                    <a:pt x="104580" y="567437"/>
                  </a:lnTo>
                  <a:lnTo>
                    <a:pt x="74398" y="535516"/>
                  </a:lnTo>
                  <a:lnTo>
                    <a:pt x="48749" y="500167"/>
                  </a:lnTo>
                  <a:lnTo>
                    <a:pt x="28060" y="461783"/>
                  </a:lnTo>
                  <a:lnTo>
                    <a:pt x="12754" y="420762"/>
                  </a:lnTo>
                  <a:lnTo>
                    <a:pt x="3259" y="377499"/>
                  </a:lnTo>
                  <a:lnTo>
                    <a:pt x="0" y="332390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0405" y="2048539"/>
              <a:ext cx="542061" cy="542801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519487" y="1982787"/>
            <a:ext cx="725805" cy="674370"/>
            <a:chOff x="3519487" y="1982787"/>
            <a:chExt cx="725805" cy="674370"/>
          </a:xfrm>
        </p:grpSpPr>
        <p:sp>
          <p:nvSpPr>
            <p:cNvPr id="21" name="object 21"/>
            <p:cNvSpPr/>
            <p:nvPr/>
          </p:nvSpPr>
          <p:spPr>
            <a:xfrm>
              <a:off x="3524250" y="1987550"/>
              <a:ext cx="716280" cy="664845"/>
            </a:xfrm>
            <a:custGeom>
              <a:avLst/>
              <a:gdLst/>
              <a:ahLst/>
              <a:cxnLst/>
              <a:rect l="l" t="t" r="r" b="b"/>
              <a:pathLst>
                <a:path w="716279" h="664844">
                  <a:moveTo>
                    <a:pt x="357852" y="664781"/>
                  </a:moveTo>
                  <a:lnTo>
                    <a:pt x="309298" y="661747"/>
                  </a:lnTo>
                  <a:lnTo>
                    <a:pt x="262727" y="652910"/>
                  </a:lnTo>
                  <a:lnTo>
                    <a:pt x="218567" y="638664"/>
                  </a:lnTo>
                  <a:lnTo>
                    <a:pt x="177244" y="619405"/>
                  </a:lnTo>
                  <a:lnTo>
                    <a:pt x="139185" y="595531"/>
                  </a:lnTo>
                  <a:lnTo>
                    <a:pt x="104818" y="567437"/>
                  </a:lnTo>
                  <a:lnTo>
                    <a:pt x="74567" y="535516"/>
                  </a:lnTo>
                  <a:lnTo>
                    <a:pt x="48860" y="500167"/>
                  </a:lnTo>
                  <a:lnTo>
                    <a:pt x="28123" y="461783"/>
                  </a:lnTo>
                  <a:lnTo>
                    <a:pt x="12783" y="420762"/>
                  </a:lnTo>
                  <a:lnTo>
                    <a:pt x="3266" y="377499"/>
                  </a:lnTo>
                  <a:lnTo>
                    <a:pt x="0" y="332390"/>
                  </a:lnTo>
                  <a:lnTo>
                    <a:pt x="3266" y="287281"/>
                  </a:lnTo>
                  <a:lnTo>
                    <a:pt x="12783" y="244017"/>
                  </a:lnTo>
                  <a:lnTo>
                    <a:pt x="28123" y="202996"/>
                  </a:lnTo>
                  <a:lnTo>
                    <a:pt x="48860" y="164613"/>
                  </a:lnTo>
                  <a:lnTo>
                    <a:pt x="74567" y="129263"/>
                  </a:lnTo>
                  <a:lnTo>
                    <a:pt x="104818" y="97343"/>
                  </a:lnTo>
                  <a:lnTo>
                    <a:pt x="139185" y="69248"/>
                  </a:lnTo>
                  <a:lnTo>
                    <a:pt x="177244" y="45374"/>
                  </a:lnTo>
                  <a:lnTo>
                    <a:pt x="218567" y="26116"/>
                  </a:lnTo>
                  <a:lnTo>
                    <a:pt x="262727" y="11870"/>
                  </a:lnTo>
                  <a:lnTo>
                    <a:pt x="309298" y="3033"/>
                  </a:lnTo>
                  <a:lnTo>
                    <a:pt x="357852" y="0"/>
                  </a:lnTo>
                  <a:lnTo>
                    <a:pt x="406408" y="3033"/>
                  </a:lnTo>
                  <a:lnTo>
                    <a:pt x="452979" y="11870"/>
                  </a:lnTo>
                  <a:lnTo>
                    <a:pt x="497138" y="26116"/>
                  </a:lnTo>
                  <a:lnTo>
                    <a:pt x="538461" y="45374"/>
                  </a:lnTo>
                  <a:lnTo>
                    <a:pt x="576520" y="69248"/>
                  </a:lnTo>
                  <a:lnTo>
                    <a:pt x="610888" y="97343"/>
                  </a:lnTo>
                  <a:lnTo>
                    <a:pt x="641138" y="129263"/>
                  </a:lnTo>
                  <a:lnTo>
                    <a:pt x="666845" y="164613"/>
                  </a:lnTo>
                  <a:lnTo>
                    <a:pt x="687583" y="202996"/>
                  </a:lnTo>
                  <a:lnTo>
                    <a:pt x="702922" y="244017"/>
                  </a:lnTo>
                  <a:lnTo>
                    <a:pt x="712440" y="287281"/>
                  </a:lnTo>
                  <a:lnTo>
                    <a:pt x="715706" y="332390"/>
                  </a:lnTo>
                  <a:lnTo>
                    <a:pt x="712440" y="377499"/>
                  </a:lnTo>
                  <a:lnTo>
                    <a:pt x="702922" y="420762"/>
                  </a:lnTo>
                  <a:lnTo>
                    <a:pt x="687583" y="461783"/>
                  </a:lnTo>
                  <a:lnTo>
                    <a:pt x="666845" y="500167"/>
                  </a:lnTo>
                  <a:lnTo>
                    <a:pt x="641138" y="535516"/>
                  </a:lnTo>
                  <a:lnTo>
                    <a:pt x="610888" y="567437"/>
                  </a:lnTo>
                  <a:lnTo>
                    <a:pt x="576520" y="595531"/>
                  </a:lnTo>
                  <a:lnTo>
                    <a:pt x="538461" y="619405"/>
                  </a:lnTo>
                  <a:lnTo>
                    <a:pt x="497138" y="638664"/>
                  </a:lnTo>
                  <a:lnTo>
                    <a:pt x="452979" y="652910"/>
                  </a:lnTo>
                  <a:lnTo>
                    <a:pt x="406408" y="661747"/>
                  </a:lnTo>
                  <a:lnTo>
                    <a:pt x="357852" y="664781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524250" y="1987550"/>
              <a:ext cx="716280" cy="664845"/>
            </a:xfrm>
            <a:custGeom>
              <a:avLst/>
              <a:gdLst/>
              <a:ahLst/>
              <a:cxnLst/>
              <a:rect l="l" t="t" r="r" b="b"/>
              <a:pathLst>
                <a:path w="716279" h="664844">
                  <a:moveTo>
                    <a:pt x="0" y="332390"/>
                  </a:moveTo>
                  <a:lnTo>
                    <a:pt x="3266" y="287281"/>
                  </a:lnTo>
                  <a:lnTo>
                    <a:pt x="12783" y="244017"/>
                  </a:lnTo>
                  <a:lnTo>
                    <a:pt x="28123" y="202996"/>
                  </a:lnTo>
                  <a:lnTo>
                    <a:pt x="48860" y="164613"/>
                  </a:lnTo>
                  <a:lnTo>
                    <a:pt x="74567" y="129263"/>
                  </a:lnTo>
                  <a:lnTo>
                    <a:pt x="104818" y="97343"/>
                  </a:lnTo>
                  <a:lnTo>
                    <a:pt x="139185" y="69248"/>
                  </a:lnTo>
                  <a:lnTo>
                    <a:pt x="177244" y="45374"/>
                  </a:lnTo>
                  <a:lnTo>
                    <a:pt x="218567" y="26116"/>
                  </a:lnTo>
                  <a:lnTo>
                    <a:pt x="262727" y="11870"/>
                  </a:lnTo>
                  <a:lnTo>
                    <a:pt x="309298" y="3033"/>
                  </a:lnTo>
                  <a:lnTo>
                    <a:pt x="357852" y="0"/>
                  </a:lnTo>
                  <a:lnTo>
                    <a:pt x="406408" y="3033"/>
                  </a:lnTo>
                  <a:lnTo>
                    <a:pt x="452979" y="11870"/>
                  </a:lnTo>
                  <a:lnTo>
                    <a:pt x="497138" y="26116"/>
                  </a:lnTo>
                  <a:lnTo>
                    <a:pt x="538461" y="45374"/>
                  </a:lnTo>
                  <a:lnTo>
                    <a:pt x="576520" y="69248"/>
                  </a:lnTo>
                  <a:lnTo>
                    <a:pt x="610888" y="97343"/>
                  </a:lnTo>
                  <a:lnTo>
                    <a:pt x="641138" y="129263"/>
                  </a:lnTo>
                  <a:lnTo>
                    <a:pt x="666845" y="164613"/>
                  </a:lnTo>
                  <a:lnTo>
                    <a:pt x="687583" y="202996"/>
                  </a:lnTo>
                  <a:lnTo>
                    <a:pt x="702922" y="244017"/>
                  </a:lnTo>
                  <a:lnTo>
                    <a:pt x="712440" y="287281"/>
                  </a:lnTo>
                  <a:lnTo>
                    <a:pt x="715706" y="332390"/>
                  </a:lnTo>
                  <a:lnTo>
                    <a:pt x="712440" y="377499"/>
                  </a:lnTo>
                  <a:lnTo>
                    <a:pt x="702922" y="420762"/>
                  </a:lnTo>
                  <a:lnTo>
                    <a:pt x="687583" y="461783"/>
                  </a:lnTo>
                  <a:lnTo>
                    <a:pt x="666845" y="500167"/>
                  </a:lnTo>
                  <a:lnTo>
                    <a:pt x="641138" y="535516"/>
                  </a:lnTo>
                  <a:lnTo>
                    <a:pt x="610888" y="567437"/>
                  </a:lnTo>
                  <a:lnTo>
                    <a:pt x="576520" y="595531"/>
                  </a:lnTo>
                  <a:lnTo>
                    <a:pt x="538461" y="619405"/>
                  </a:lnTo>
                  <a:lnTo>
                    <a:pt x="497138" y="638664"/>
                  </a:lnTo>
                  <a:lnTo>
                    <a:pt x="452979" y="652910"/>
                  </a:lnTo>
                  <a:lnTo>
                    <a:pt x="406408" y="661747"/>
                  </a:lnTo>
                  <a:lnTo>
                    <a:pt x="357852" y="664781"/>
                  </a:lnTo>
                  <a:lnTo>
                    <a:pt x="309298" y="661747"/>
                  </a:lnTo>
                  <a:lnTo>
                    <a:pt x="262727" y="652910"/>
                  </a:lnTo>
                  <a:lnTo>
                    <a:pt x="218567" y="638664"/>
                  </a:lnTo>
                  <a:lnTo>
                    <a:pt x="177244" y="619405"/>
                  </a:lnTo>
                  <a:lnTo>
                    <a:pt x="139185" y="595531"/>
                  </a:lnTo>
                  <a:lnTo>
                    <a:pt x="104818" y="567437"/>
                  </a:lnTo>
                  <a:lnTo>
                    <a:pt x="74567" y="535516"/>
                  </a:lnTo>
                  <a:lnTo>
                    <a:pt x="48860" y="500167"/>
                  </a:lnTo>
                  <a:lnTo>
                    <a:pt x="28123" y="461783"/>
                  </a:lnTo>
                  <a:lnTo>
                    <a:pt x="12783" y="420762"/>
                  </a:lnTo>
                  <a:lnTo>
                    <a:pt x="3266" y="377499"/>
                  </a:lnTo>
                  <a:lnTo>
                    <a:pt x="0" y="332390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5973" y="2033291"/>
              <a:ext cx="572260" cy="57177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581774" y="2060574"/>
            <a:ext cx="725805" cy="674370"/>
            <a:chOff x="6581774" y="2060574"/>
            <a:chExt cx="725805" cy="674370"/>
          </a:xfrm>
        </p:grpSpPr>
        <p:sp>
          <p:nvSpPr>
            <p:cNvPr id="25" name="object 25"/>
            <p:cNvSpPr/>
            <p:nvPr/>
          </p:nvSpPr>
          <p:spPr>
            <a:xfrm>
              <a:off x="6586536" y="2065336"/>
              <a:ext cx="716280" cy="664845"/>
            </a:xfrm>
            <a:custGeom>
              <a:avLst/>
              <a:gdLst/>
              <a:ahLst/>
              <a:cxnLst/>
              <a:rect l="l" t="t" r="r" b="b"/>
              <a:pathLst>
                <a:path w="716279" h="664844">
                  <a:moveTo>
                    <a:pt x="357853" y="664781"/>
                  </a:moveTo>
                  <a:lnTo>
                    <a:pt x="309299" y="661747"/>
                  </a:lnTo>
                  <a:lnTo>
                    <a:pt x="262728" y="652909"/>
                  </a:lnTo>
                  <a:lnTo>
                    <a:pt x="218568" y="638664"/>
                  </a:lnTo>
                  <a:lnTo>
                    <a:pt x="177245" y="619406"/>
                  </a:lnTo>
                  <a:lnTo>
                    <a:pt x="139186" y="595531"/>
                  </a:lnTo>
                  <a:lnTo>
                    <a:pt x="104818" y="567437"/>
                  </a:lnTo>
                  <a:lnTo>
                    <a:pt x="74568" y="535517"/>
                  </a:lnTo>
                  <a:lnTo>
                    <a:pt x="48860" y="500167"/>
                  </a:lnTo>
                  <a:lnTo>
                    <a:pt x="28123" y="461783"/>
                  </a:lnTo>
                  <a:lnTo>
                    <a:pt x="12784" y="420763"/>
                  </a:lnTo>
                  <a:lnTo>
                    <a:pt x="3266" y="377499"/>
                  </a:lnTo>
                  <a:lnTo>
                    <a:pt x="0" y="332390"/>
                  </a:lnTo>
                  <a:lnTo>
                    <a:pt x="3266" y="287281"/>
                  </a:lnTo>
                  <a:lnTo>
                    <a:pt x="12784" y="244017"/>
                  </a:lnTo>
                  <a:lnTo>
                    <a:pt x="28123" y="202996"/>
                  </a:lnTo>
                  <a:lnTo>
                    <a:pt x="48860" y="164613"/>
                  </a:lnTo>
                  <a:lnTo>
                    <a:pt x="74568" y="129263"/>
                  </a:lnTo>
                  <a:lnTo>
                    <a:pt x="104818" y="97343"/>
                  </a:lnTo>
                  <a:lnTo>
                    <a:pt x="139186" y="69249"/>
                  </a:lnTo>
                  <a:lnTo>
                    <a:pt x="177245" y="45374"/>
                  </a:lnTo>
                  <a:lnTo>
                    <a:pt x="218568" y="26116"/>
                  </a:lnTo>
                  <a:lnTo>
                    <a:pt x="262728" y="11870"/>
                  </a:lnTo>
                  <a:lnTo>
                    <a:pt x="309299" y="3033"/>
                  </a:lnTo>
                  <a:lnTo>
                    <a:pt x="357853" y="0"/>
                  </a:lnTo>
                  <a:lnTo>
                    <a:pt x="406409" y="3033"/>
                  </a:lnTo>
                  <a:lnTo>
                    <a:pt x="452980" y="11870"/>
                  </a:lnTo>
                  <a:lnTo>
                    <a:pt x="497139" y="26116"/>
                  </a:lnTo>
                  <a:lnTo>
                    <a:pt x="538463" y="45374"/>
                  </a:lnTo>
                  <a:lnTo>
                    <a:pt x="576521" y="69249"/>
                  </a:lnTo>
                  <a:lnTo>
                    <a:pt x="610888" y="97343"/>
                  </a:lnTo>
                  <a:lnTo>
                    <a:pt x="641139" y="129263"/>
                  </a:lnTo>
                  <a:lnTo>
                    <a:pt x="666846" y="164613"/>
                  </a:lnTo>
                  <a:lnTo>
                    <a:pt x="687584" y="202996"/>
                  </a:lnTo>
                  <a:lnTo>
                    <a:pt x="702924" y="244017"/>
                  </a:lnTo>
                  <a:lnTo>
                    <a:pt x="712441" y="287281"/>
                  </a:lnTo>
                  <a:lnTo>
                    <a:pt x="715707" y="332390"/>
                  </a:lnTo>
                  <a:lnTo>
                    <a:pt x="712441" y="377499"/>
                  </a:lnTo>
                  <a:lnTo>
                    <a:pt x="702924" y="420763"/>
                  </a:lnTo>
                  <a:lnTo>
                    <a:pt x="687584" y="461783"/>
                  </a:lnTo>
                  <a:lnTo>
                    <a:pt x="666846" y="500167"/>
                  </a:lnTo>
                  <a:lnTo>
                    <a:pt x="641139" y="535517"/>
                  </a:lnTo>
                  <a:lnTo>
                    <a:pt x="610888" y="567437"/>
                  </a:lnTo>
                  <a:lnTo>
                    <a:pt x="576521" y="595531"/>
                  </a:lnTo>
                  <a:lnTo>
                    <a:pt x="538463" y="619406"/>
                  </a:lnTo>
                  <a:lnTo>
                    <a:pt x="497139" y="638664"/>
                  </a:lnTo>
                  <a:lnTo>
                    <a:pt x="452980" y="652909"/>
                  </a:lnTo>
                  <a:lnTo>
                    <a:pt x="406409" y="661747"/>
                  </a:lnTo>
                  <a:lnTo>
                    <a:pt x="357853" y="664781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586536" y="2065336"/>
              <a:ext cx="716280" cy="664845"/>
            </a:xfrm>
            <a:custGeom>
              <a:avLst/>
              <a:gdLst/>
              <a:ahLst/>
              <a:cxnLst/>
              <a:rect l="l" t="t" r="r" b="b"/>
              <a:pathLst>
                <a:path w="716279" h="664844">
                  <a:moveTo>
                    <a:pt x="0" y="332390"/>
                  </a:moveTo>
                  <a:lnTo>
                    <a:pt x="3266" y="287281"/>
                  </a:lnTo>
                  <a:lnTo>
                    <a:pt x="12784" y="244017"/>
                  </a:lnTo>
                  <a:lnTo>
                    <a:pt x="28123" y="202996"/>
                  </a:lnTo>
                  <a:lnTo>
                    <a:pt x="48860" y="164613"/>
                  </a:lnTo>
                  <a:lnTo>
                    <a:pt x="74568" y="129263"/>
                  </a:lnTo>
                  <a:lnTo>
                    <a:pt x="104818" y="97343"/>
                  </a:lnTo>
                  <a:lnTo>
                    <a:pt x="139186" y="69249"/>
                  </a:lnTo>
                  <a:lnTo>
                    <a:pt x="177245" y="45374"/>
                  </a:lnTo>
                  <a:lnTo>
                    <a:pt x="218568" y="26116"/>
                  </a:lnTo>
                  <a:lnTo>
                    <a:pt x="262728" y="11870"/>
                  </a:lnTo>
                  <a:lnTo>
                    <a:pt x="309299" y="3033"/>
                  </a:lnTo>
                  <a:lnTo>
                    <a:pt x="357853" y="0"/>
                  </a:lnTo>
                  <a:lnTo>
                    <a:pt x="406409" y="3033"/>
                  </a:lnTo>
                  <a:lnTo>
                    <a:pt x="452980" y="11870"/>
                  </a:lnTo>
                  <a:lnTo>
                    <a:pt x="497139" y="26116"/>
                  </a:lnTo>
                  <a:lnTo>
                    <a:pt x="538463" y="45374"/>
                  </a:lnTo>
                  <a:lnTo>
                    <a:pt x="576521" y="69249"/>
                  </a:lnTo>
                  <a:lnTo>
                    <a:pt x="610888" y="97343"/>
                  </a:lnTo>
                  <a:lnTo>
                    <a:pt x="641139" y="129263"/>
                  </a:lnTo>
                  <a:lnTo>
                    <a:pt x="666846" y="164613"/>
                  </a:lnTo>
                  <a:lnTo>
                    <a:pt x="687584" y="202996"/>
                  </a:lnTo>
                  <a:lnTo>
                    <a:pt x="702924" y="244017"/>
                  </a:lnTo>
                  <a:lnTo>
                    <a:pt x="712441" y="287281"/>
                  </a:lnTo>
                  <a:lnTo>
                    <a:pt x="715707" y="332390"/>
                  </a:lnTo>
                  <a:lnTo>
                    <a:pt x="712441" y="377499"/>
                  </a:lnTo>
                  <a:lnTo>
                    <a:pt x="702924" y="420763"/>
                  </a:lnTo>
                  <a:lnTo>
                    <a:pt x="687584" y="461783"/>
                  </a:lnTo>
                  <a:lnTo>
                    <a:pt x="666846" y="500167"/>
                  </a:lnTo>
                  <a:lnTo>
                    <a:pt x="641139" y="535517"/>
                  </a:lnTo>
                  <a:lnTo>
                    <a:pt x="610888" y="567437"/>
                  </a:lnTo>
                  <a:lnTo>
                    <a:pt x="576521" y="595531"/>
                  </a:lnTo>
                  <a:lnTo>
                    <a:pt x="538463" y="619406"/>
                  </a:lnTo>
                  <a:lnTo>
                    <a:pt x="497139" y="638664"/>
                  </a:lnTo>
                  <a:lnTo>
                    <a:pt x="452980" y="652909"/>
                  </a:lnTo>
                  <a:lnTo>
                    <a:pt x="406409" y="661747"/>
                  </a:lnTo>
                  <a:lnTo>
                    <a:pt x="357853" y="664781"/>
                  </a:lnTo>
                  <a:lnTo>
                    <a:pt x="309299" y="661747"/>
                  </a:lnTo>
                  <a:lnTo>
                    <a:pt x="262728" y="652909"/>
                  </a:lnTo>
                  <a:lnTo>
                    <a:pt x="218568" y="638664"/>
                  </a:lnTo>
                  <a:lnTo>
                    <a:pt x="177245" y="619406"/>
                  </a:lnTo>
                  <a:lnTo>
                    <a:pt x="139186" y="595531"/>
                  </a:lnTo>
                  <a:lnTo>
                    <a:pt x="104818" y="567437"/>
                  </a:lnTo>
                  <a:lnTo>
                    <a:pt x="74568" y="535517"/>
                  </a:lnTo>
                  <a:lnTo>
                    <a:pt x="48860" y="500167"/>
                  </a:lnTo>
                  <a:lnTo>
                    <a:pt x="28123" y="461783"/>
                  </a:lnTo>
                  <a:lnTo>
                    <a:pt x="12784" y="420763"/>
                  </a:lnTo>
                  <a:lnTo>
                    <a:pt x="3266" y="377499"/>
                  </a:lnTo>
                  <a:lnTo>
                    <a:pt x="0" y="332390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1994" y="2112603"/>
              <a:ext cx="572260" cy="571772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460374" y="3987799"/>
            <a:ext cx="723900" cy="674370"/>
            <a:chOff x="460374" y="3987799"/>
            <a:chExt cx="723900" cy="674370"/>
          </a:xfrm>
        </p:grpSpPr>
        <p:sp>
          <p:nvSpPr>
            <p:cNvPr id="29" name="object 29"/>
            <p:cNvSpPr/>
            <p:nvPr/>
          </p:nvSpPr>
          <p:spPr>
            <a:xfrm>
              <a:off x="465137" y="3992562"/>
              <a:ext cx="714375" cy="664845"/>
            </a:xfrm>
            <a:custGeom>
              <a:avLst/>
              <a:gdLst/>
              <a:ahLst/>
              <a:cxnLst/>
              <a:rect l="l" t="t" r="r" b="b"/>
              <a:pathLst>
                <a:path w="714375" h="664845">
                  <a:moveTo>
                    <a:pt x="357059" y="664780"/>
                  </a:moveTo>
                  <a:lnTo>
                    <a:pt x="308609" y="661746"/>
                  </a:lnTo>
                  <a:lnTo>
                    <a:pt x="262140" y="652908"/>
                  </a:lnTo>
                  <a:lnTo>
                    <a:pt x="218077" y="638663"/>
                  </a:lnTo>
                  <a:lnTo>
                    <a:pt x="176846" y="619405"/>
                  </a:lnTo>
                  <a:lnTo>
                    <a:pt x="138872" y="595530"/>
                  </a:lnTo>
                  <a:lnTo>
                    <a:pt x="104580" y="567436"/>
                  </a:lnTo>
                  <a:lnTo>
                    <a:pt x="74398" y="535515"/>
                  </a:lnTo>
                  <a:lnTo>
                    <a:pt x="48749" y="500166"/>
                  </a:lnTo>
                  <a:lnTo>
                    <a:pt x="28060" y="461782"/>
                  </a:lnTo>
                  <a:lnTo>
                    <a:pt x="12754" y="420762"/>
                  </a:lnTo>
                  <a:lnTo>
                    <a:pt x="3259" y="377498"/>
                  </a:lnTo>
                  <a:lnTo>
                    <a:pt x="0" y="332390"/>
                  </a:lnTo>
                  <a:lnTo>
                    <a:pt x="3259" y="287280"/>
                  </a:lnTo>
                  <a:lnTo>
                    <a:pt x="12754" y="244017"/>
                  </a:lnTo>
                  <a:lnTo>
                    <a:pt x="28060" y="202996"/>
                  </a:lnTo>
                  <a:lnTo>
                    <a:pt x="48749" y="164613"/>
                  </a:lnTo>
                  <a:lnTo>
                    <a:pt x="74398" y="129263"/>
                  </a:lnTo>
                  <a:lnTo>
                    <a:pt x="104580" y="97343"/>
                  </a:lnTo>
                  <a:lnTo>
                    <a:pt x="138872" y="69248"/>
                  </a:lnTo>
                  <a:lnTo>
                    <a:pt x="176846" y="45374"/>
                  </a:lnTo>
                  <a:lnTo>
                    <a:pt x="218077" y="26116"/>
                  </a:lnTo>
                  <a:lnTo>
                    <a:pt x="262140" y="11870"/>
                  </a:lnTo>
                  <a:lnTo>
                    <a:pt x="308609" y="3033"/>
                  </a:lnTo>
                  <a:lnTo>
                    <a:pt x="357059" y="0"/>
                  </a:lnTo>
                  <a:lnTo>
                    <a:pt x="405510" y="3033"/>
                  </a:lnTo>
                  <a:lnTo>
                    <a:pt x="451979" y="11870"/>
                  </a:lnTo>
                  <a:lnTo>
                    <a:pt x="496043" y="26116"/>
                  </a:lnTo>
                  <a:lnTo>
                    <a:pt x="537273" y="45374"/>
                  </a:lnTo>
                  <a:lnTo>
                    <a:pt x="575247" y="69248"/>
                  </a:lnTo>
                  <a:lnTo>
                    <a:pt x="609539" y="97343"/>
                  </a:lnTo>
                  <a:lnTo>
                    <a:pt x="639721" y="129263"/>
                  </a:lnTo>
                  <a:lnTo>
                    <a:pt x="665370" y="164613"/>
                  </a:lnTo>
                  <a:lnTo>
                    <a:pt x="686060" y="202996"/>
                  </a:lnTo>
                  <a:lnTo>
                    <a:pt x="701365" y="244017"/>
                  </a:lnTo>
                  <a:lnTo>
                    <a:pt x="710861" y="287280"/>
                  </a:lnTo>
                  <a:lnTo>
                    <a:pt x="714120" y="332390"/>
                  </a:lnTo>
                  <a:lnTo>
                    <a:pt x="710861" y="377498"/>
                  </a:lnTo>
                  <a:lnTo>
                    <a:pt x="701365" y="420762"/>
                  </a:lnTo>
                  <a:lnTo>
                    <a:pt x="686060" y="461782"/>
                  </a:lnTo>
                  <a:lnTo>
                    <a:pt x="665370" y="500166"/>
                  </a:lnTo>
                  <a:lnTo>
                    <a:pt x="639721" y="535515"/>
                  </a:lnTo>
                  <a:lnTo>
                    <a:pt x="609539" y="567436"/>
                  </a:lnTo>
                  <a:lnTo>
                    <a:pt x="575247" y="595530"/>
                  </a:lnTo>
                  <a:lnTo>
                    <a:pt x="537273" y="619405"/>
                  </a:lnTo>
                  <a:lnTo>
                    <a:pt x="496043" y="638663"/>
                  </a:lnTo>
                  <a:lnTo>
                    <a:pt x="451979" y="652908"/>
                  </a:lnTo>
                  <a:lnTo>
                    <a:pt x="405510" y="661746"/>
                  </a:lnTo>
                  <a:lnTo>
                    <a:pt x="357059" y="664780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65137" y="3992562"/>
              <a:ext cx="714375" cy="664845"/>
            </a:xfrm>
            <a:custGeom>
              <a:avLst/>
              <a:gdLst/>
              <a:ahLst/>
              <a:cxnLst/>
              <a:rect l="l" t="t" r="r" b="b"/>
              <a:pathLst>
                <a:path w="714375" h="664845">
                  <a:moveTo>
                    <a:pt x="0" y="332390"/>
                  </a:moveTo>
                  <a:lnTo>
                    <a:pt x="3259" y="287280"/>
                  </a:lnTo>
                  <a:lnTo>
                    <a:pt x="12754" y="244017"/>
                  </a:lnTo>
                  <a:lnTo>
                    <a:pt x="28060" y="202996"/>
                  </a:lnTo>
                  <a:lnTo>
                    <a:pt x="48749" y="164613"/>
                  </a:lnTo>
                  <a:lnTo>
                    <a:pt x="74398" y="129263"/>
                  </a:lnTo>
                  <a:lnTo>
                    <a:pt x="104580" y="97343"/>
                  </a:lnTo>
                  <a:lnTo>
                    <a:pt x="138872" y="69248"/>
                  </a:lnTo>
                  <a:lnTo>
                    <a:pt x="176846" y="45374"/>
                  </a:lnTo>
                  <a:lnTo>
                    <a:pt x="218077" y="26116"/>
                  </a:lnTo>
                  <a:lnTo>
                    <a:pt x="262140" y="11870"/>
                  </a:lnTo>
                  <a:lnTo>
                    <a:pt x="308609" y="3033"/>
                  </a:lnTo>
                  <a:lnTo>
                    <a:pt x="357059" y="0"/>
                  </a:lnTo>
                  <a:lnTo>
                    <a:pt x="405510" y="3033"/>
                  </a:lnTo>
                  <a:lnTo>
                    <a:pt x="451979" y="11870"/>
                  </a:lnTo>
                  <a:lnTo>
                    <a:pt x="496043" y="26116"/>
                  </a:lnTo>
                  <a:lnTo>
                    <a:pt x="537273" y="45374"/>
                  </a:lnTo>
                  <a:lnTo>
                    <a:pt x="575247" y="69248"/>
                  </a:lnTo>
                  <a:lnTo>
                    <a:pt x="609539" y="97343"/>
                  </a:lnTo>
                  <a:lnTo>
                    <a:pt x="639721" y="129263"/>
                  </a:lnTo>
                  <a:lnTo>
                    <a:pt x="665370" y="164613"/>
                  </a:lnTo>
                  <a:lnTo>
                    <a:pt x="686060" y="202996"/>
                  </a:lnTo>
                  <a:lnTo>
                    <a:pt x="701365" y="244017"/>
                  </a:lnTo>
                  <a:lnTo>
                    <a:pt x="710861" y="287280"/>
                  </a:lnTo>
                  <a:lnTo>
                    <a:pt x="714120" y="332390"/>
                  </a:lnTo>
                  <a:lnTo>
                    <a:pt x="710861" y="377498"/>
                  </a:lnTo>
                  <a:lnTo>
                    <a:pt x="701365" y="420762"/>
                  </a:lnTo>
                  <a:lnTo>
                    <a:pt x="686060" y="461782"/>
                  </a:lnTo>
                  <a:lnTo>
                    <a:pt x="665370" y="500166"/>
                  </a:lnTo>
                  <a:lnTo>
                    <a:pt x="639721" y="535515"/>
                  </a:lnTo>
                  <a:lnTo>
                    <a:pt x="609539" y="567436"/>
                  </a:lnTo>
                  <a:lnTo>
                    <a:pt x="575247" y="595530"/>
                  </a:lnTo>
                  <a:lnTo>
                    <a:pt x="537273" y="619405"/>
                  </a:lnTo>
                  <a:lnTo>
                    <a:pt x="496043" y="638663"/>
                  </a:lnTo>
                  <a:lnTo>
                    <a:pt x="451979" y="652908"/>
                  </a:lnTo>
                  <a:lnTo>
                    <a:pt x="405510" y="661746"/>
                  </a:lnTo>
                  <a:lnTo>
                    <a:pt x="357059" y="664780"/>
                  </a:lnTo>
                  <a:lnTo>
                    <a:pt x="308609" y="661746"/>
                  </a:lnTo>
                  <a:lnTo>
                    <a:pt x="262140" y="652908"/>
                  </a:lnTo>
                  <a:lnTo>
                    <a:pt x="218077" y="638663"/>
                  </a:lnTo>
                  <a:lnTo>
                    <a:pt x="176846" y="619405"/>
                  </a:lnTo>
                  <a:lnTo>
                    <a:pt x="138872" y="595530"/>
                  </a:lnTo>
                  <a:lnTo>
                    <a:pt x="104580" y="567436"/>
                  </a:lnTo>
                  <a:lnTo>
                    <a:pt x="74398" y="535515"/>
                  </a:lnTo>
                  <a:lnTo>
                    <a:pt x="48749" y="500166"/>
                  </a:lnTo>
                  <a:lnTo>
                    <a:pt x="28060" y="461782"/>
                  </a:lnTo>
                  <a:lnTo>
                    <a:pt x="12754" y="420762"/>
                  </a:lnTo>
                  <a:lnTo>
                    <a:pt x="3259" y="377498"/>
                  </a:lnTo>
                  <a:lnTo>
                    <a:pt x="0" y="332390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701" y="4038304"/>
              <a:ext cx="570992" cy="571772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3570287" y="3987799"/>
            <a:ext cx="725805" cy="674370"/>
            <a:chOff x="3570287" y="3987799"/>
            <a:chExt cx="725805" cy="674370"/>
          </a:xfrm>
        </p:grpSpPr>
        <p:sp>
          <p:nvSpPr>
            <p:cNvPr id="33" name="object 33"/>
            <p:cNvSpPr/>
            <p:nvPr/>
          </p:nvSpPr>
          <p:spPr>
            <a:xfrm>
              <a:off x="3575050" y="3992562"/>
              <a:ext cx="716280" cy="664845"/>
            </a:xfrm>
            <a:custGeom>
              <a:avLst/>
              <a:gdLst/>
              <a:ahLst/>
              <a:cxnLst/>
              <a:rect l="l" t="t" r="r" b="b"/>
              <a:pathLst>
                <a:path w="716279" h="664845">
                  <a:moveTo>
                    <a:pt x="357853" y="664780"/>
                  </a:moveTo>
                  <a:lnTo>
                    <a:pt x="309298" y="661746"/>
                  </a:lnTo>
                  <a:lnTo>
                    <a:pt x="262727" y="652908"/>
                  </a:lnTo>
                  <a:lnTo>
                    <a:pt x="218567" y="638663"/>
                  </a:lnTo>
                  <a:lnTo>
                    <a:pt x="177244" y="619405"/>
                  </a:lnTo>
                  <a:lnTo>
                    <a:pt x="139185" y="595530"/>
                  </a:lnTo>
                  <a:lnTo>
                    <a:pt x="104818" y="567436"/>
                  </a:lnTo>
                  <a:lnTo>
                    <a:pt x="74567" y="535515"/>
                  </a:lnTo>
                  <a:lnTo>
                    <a:pt x="48860" y="500166"/>
                  </a:lnTo>
                  <a:lnTo>
                    <a:pt x="28123" y="461782"/>
                  </a:lnTo>
                  <a:lnTo>
                    <a:pt x="12783" y="420762"/>
                  </a:lnTo>
                  <a:lnTo>
                    <a:pt x="3266" y="377498"/>
                  </a:lnTo>
                  <a:lnTo>
                    <a:pt x="0" y="332390"/>
                  </a:lnTo>
                  <a:lnTo>
                    <a:pt x="3266" y="287280"/>
                  </a:lnTo>
                  <a:lnTo>
                    <a:pt x="12783" y="244017"/>
                  </a:lnTo>
                  <a:lnTo>
                    <a:pt x="28123" y="202996"/>
                  </a:lnTo>
                  <a:lnTo>
                    <a:pt x="48860" y="164613"/>
                  </a:lnTo>
                  <a:lnTo>
                    <a:pt x="74567" y="129263"/>
                  </a:lnTo>
                  <a:lnTo>
                    <a:pt x="104818" y="97343"/>
                  </a:lnTo>
                  <a:lnTo>
                    <a:pt x="139185" y="69248"/>
                  </a:lnTo>
                  <a:lnTo>
                    <a:pt x="177244" y="45374"/>
                  </a:lnTo>
                  <a:lnTo>
                    <a:pt x="218567" y="26116"/>
                  </a:lnTo>
                  <a:lnTo>
                    <a:pt x="262727" y="11870"/>
                  </a:lnTo>
                  <a:lnTo>
                    <a:pt x="309298" y="3033"/>
                  </a:lnTo>
                  <a:lnTo>
                    <a:pt x="357853" y="0"/>
                  </a:lnTo>
                  <a:lnTo>
                    <a:pt x="406408" y="3033"/>
                  </a:lnTo>
                  <a:lnTo>
                    <a:pt x="452979" y="11870"/>
                  </a:lnTo>
                  <a:lnTo>
                    <a:pt x="497138" y="26116"/>
                  </a:lnTo>
                  <a:lnTo>
                    <a:pt x="538461" y="45374"/>
                  </a:lnTo>
                  <a:lnTo>
                    <a:pt x="576520" y="69248"/>
                  </a:lnTo>
                  <a:lnTo>
                    <a:pt x="610888" y="97343"/>
                  </a:lnTo>
                  <a:lnTo>
                    <a:pt x="641138" y="129263"/>
                  </a:lnTo>
                  <a:lnTo>
                    <a:pt x="666845" y="164613"/>
                  </a:lnTo>
                  <a:lnTo>
                    <a:pt x="687583" y="202996"/>
                  </a:lnTo>
                  <a:lnTo>
                    <a:pt x="702922" y="244017"/>
                  </a:lnTo>
                  <a:lnTo>
                    <a:pt x="712440" y="287280"/>
                  </a:lnTo>
                  <a:lnTo>
                    <a:pt x="715707" y="332390"/>
                  </a:lnTo>
                  <a:lnTo>
                    <a:pt x="712440" y="377498"/>
                  </a:lnTo>
                  <a:lnTo>
                    <a:pt x="702922" y="420762"/>
                  </a:lnTo>
                  <a:lnTo>
                    <a:pt x="687583" y="461782"/>
                  </a:lnTo>
                  <a:lnTo>
                    <a:pt x="666845" y="500166"/>
                  </a:lnTo>
                  <a:lnTo>
                    <a:pt x="641138" y="535515"/>
                  </a:lnTo>
                  <a:lnTo>
                    <a:pt x="610888" y="567436"/>
                  </a:lnTo>
                  <a:lnTo>
                    <a:pt x="576520" y="595530"/>
                  </a:lnTo>
                  <a:lnTo>
                    <a:pt x="538461" y="619405"/>
                  </a:lnTo>
                  <a:lnTo>
                    <a:pt x="497138" y="638663"/>
                  </a:lnTo>
                  <a:lnTo>
                    <a:pt x="452979" y="652908"/>
                  </a:lnTo>
                  <a:lnTo>
                    <a:pt x="406408" y="661746"/>
                  </a:lnTo>
                  <a:lnTo>
                    <a:pt x="357853" y="664780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575050" y="3992562"/>
              <a:ext cx="716280" cy="664845"/>
            </a:xfrm>
            <a:custGeom>
              <a:avLst/>
              <a:gdLst/>
              <a:ahLst/>
              <a:cxnLst/>
              <a:rect l="l" t="t" r="r" b="b"/>
              <a:pathLst>
                <a:path w="716279" h="664845">
                  <a:moveTo>
                    <a:pt x="0" y="332390"/>
                  </a:moveTo>
                  <a:lnTo>
                    <a:pt x="3266" y="287280"/>
                  </a:lnTo>
                  <a:lnTo>
                    <a:pt x="12783" y="244017"/>
                  </a:lnTo>
                  <a:lnTo>
                    <a:pt x="28123" y="202996"/>
                  </a:lnTo>
                  <a:lnTo>
                    <a:pt x="48860" y="164613"/>
                  </a:lnTo>
                  <a:lnTo>
                    <a:pt x="74567" y="129263"/>
                  </a:lnTo>
                  <a:lnTo>
                    <a:pt x="104818" y="97343"/>
                  </a:lnTo>
                  <a:lnTo>
                    <a:pt x="139185" y="69248"/>
                  </a:lnTo>
                  <a:lnTo>
                    <a:pt x="177244" y="45374"/>
                  </a:lnTo>
                  <a:lnTo>
                    <a:pt x="218567" y="26116"/>
                  </a:lnTo>
                  <a:lnTo>
                    <a:pt x="262727" y="11870"/>
                  </a:lnTo>
                  <a:lnTo>
                    <a:pt x="309298" y="3033"/>
                  </a:lnTo>
                  <a:lnTo>
                    <a:pt x="357853" y="0"/>
                  </a:lnTo>
                  <a:lnTo>
                    <a:pt x="406408" y="3033"/>
                  </a:lnTo>
                  <a:lnTo>
                    <a:pt x="452979" y="11870"/>
                  </a:lnTo>
                  <a:lnTo>
                    <a:pt x="497138" y="26116"/>
                  </a:lnTo>
                  <a:lnTo>
                    <a:pt x="538461" y="45374"/>
                  </a:lnTo>
                  <a:lnTo>
                    <a:pt x="576520" y="69248"/>
                  </a:lnTo>
                  <a:lnTo>
                    <a:pt x="610888" y="97343"/>
                  </a:lnTo>
                  <a:lnTo>
                    <a:pt x="641138" y="129263"/>
                  </a:lnTo>
                  <a:lnTo>
                    <a:pt x="666845" y="164613"/>
                  </a:lnTo>
                  <a:lnTo>
                    <a:pt x="687583" y="202996"/>
                  </a:lnTo>
                  <a:lnTo>
                    <a:pt x="702922" y="244017"/>
                  </a:lnTo>
                  <a:lnTo>
                    <a:pt x="712440" y="287280"/>
                  </a:lnTo>
                  <a:lnTo>
                    <a:pt x="715707" y="332390"/>
                  </a:lnTo>
                  <a:lnTo>
                    <a:pt x="712440" y="377498"/>
                  </a:lnTo>
                  <a:lnTo>
                    <a:pt x="702922" y="420762"/>
                  </a:lnTo>
                  <a:lnTo>
                    <a:pt x="687583" y="461782"/>
                  </a:lnTo>
                  <a:lnTo>
                    <a:pt x="666845" y="500166"/>
                  </a:lnTo>
                  <a:lnTo>
                    <a:pt x="641138" y="535515"/>
                  </a:lnTo>
                  <a:lnTo>
                    <a:pt x="610888" y="567436"/>
                  </a:lnTo>
                  <a:lnTo>
                    <a:pt x="576520" y="595530"/>
                  </a:lnTo>
                  <a:lnTo>
                    <a:pt x="538461" y="619405"/>
                  </a:lnTo>
                  <a:lnTo>
                    <a:pt x="497138" y="638663"/>
                  </a:lnTo>
                  <a:lnTo>
                    <a:pt x="452979" y="652908"/>
                  </a:lnTo>
                  <a:lnTo>
                    <a:pt x="406408" y="661746"/>
                  </a:lnTo>
                  <a:lnTo>
                    <a:pt x="357853" y="664780"/>
                  </a:lnTo>
                  <a:lnTo>
                    <a:pt x="309298" y="661746"/>
                  </a:lnTo>
                  <a:lnTo>
                    <a:pt x="262727" y="652908"/>
                  </a:lnTo>
                  <a:lnTo>
                    <a:pt x="218567" y="638663"/>
                  </a:lnTo>
                  <a:lnTo>
                    <a:pt x="177244" y="619405"/>
                  </a:lnTo>
                  <a:lnTo>
                    <a:pt x="139185" y="595530"/>
                  </a:lnTo>
                  <a:lnTo>
                    <a:pt x="104818" y="567436"/>
                  </a:lnTo>
                  <a:lnTo>
                    <a:pt x="74567" y="535515"/>
                  </a:lnTo>
                  <a:lnTo>
                    <a:pt x="48860" y="500166"/>
                  </a:lnTo>
                  <a:lnTo>
                    <a:pt x="28123" y="461782"/>
                  </a:lnTo>
                  <a:lnTo>
                    <a:pt x="12783" y="420762"/>
                  </a:lnTo>
                  <a:lnTo>
                    <a:pt x="3266" y="377498"/>
                  </a:lnTo>
                  <a:lnTo>
                    <a:pt x="0" y="332390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8461" y="4085570"/>
              <a:ext cx="610411" cy="571772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6581774" y="3987799"/>
            <a:ext cx="725805" cy="674370"/>
            <a:chOff x="6581774" y="3987799"/>
            <a:chExt cx="725805" cy="674370"/>
          </a:xfrm>
        </p:grpSpPr>
        <p:sp>
          <p:nvSpPr>
            <p:cNvPr id="37" name="object 37"/>
            <p:cNvSpPr/>
            <p:nvPr/>
          </p:nvSpPr>
          <p:spPr>
            <a:xfrm>
              <a:off x="6586536" y="3992562"/>
              <a:ext cx="716280" cy="664845"/>
            </a:xfrm>
            <a:custGeom>
              <a:avLst/>
              <a:gdLst/>
              <a:ahLst/>
              <a:cxnLst/>
              <a:rect l="l" t="t" r="r" b="b"/>
              <a:pathLst>
                <a:path w="716279" h="664845">
                  <a:moveTo>
                    <a:pt x="357853" y="664780"/>
                  </a:moveTo>
                  <a:lnTo>
                    <a:pt x="309299" y="661746"/>
                  </a:lnTo>
                  <a:lnTo>
                    <a:pt x="262728" y="652908"/>
                  </a:lnTo>
                  <a:lnTo>
                    <a:pt x="218568" y="638663"/>
                  </a:lnTo>
                  <a:lnTo>
                    <a:pt x="177245" y="619405"/>
                  </a:lnTo>
                  <a:lnTo>
                    <a:pt x="139186" y="595530"/>
                  </a:lnTo>
                  <a:lnTo>
                    <a:pt x="104818" y="567436"/>
                  </a:lnTo>
                  <a:lnTo>
                    <a:pt x="74568" y="535515"/>
                  </a:lnTo>
                  <a:lnTo>
                    <a:pt x="48860" y="500166"/>
                  </a:lnTo>
                  <a:lnTo>
                    <a:pt x="28123" y="461782"/>
                  </a:lnTo>
                  <a:lnTo>
                    <a:pt x="12784" y="420762"/>
                  </a:lnTo>
                  <a:lnTo>
                    <a:pt x="3266" y="377498"/>
                  </a:lnTo>
                  <a:lnTo>
                    <a:pt x="0" y="332390"/>
                  </a:lnTo>
                  <a:lnTo>
                    <a:pt x="3266" y="287280"/>
                  </a:lnTo>
                  <a:lnTo>
                    <a:pt x="12784" y="244017"/>
                  </a:lnTo>
                  <a:lnTo>
                    <a:pt x="28123" y="202996"/>
                  </a:lnTo>
                  <a:lnTo>
                    <a:pt x="48860" y="164613"/>
                  </a:lnTo>
                  <a:lnTo>
                    <a:pt x="74568" y="129263"/>
                  </a:lnTo>
                  <a:lnTo>
                    <a:pt x="104818" y="97343"/>
                  </a:lnTo>
                  <a:lnTo>
                    <a:pt x="139186" y="69248"/>
                  </a:lnTo>
                  <a:lnTo>
                    <a:pt x="177245" y="45374"/>
                  </a:lnTo>
                  <a:lnTo>
                    <a:pt x="218568" y="26116"/>
                  </a:lnTo>
                  <a:lnTo>
                    <a:pt x="262728" y="11870"/>
                  </a:lnTo>
                  <a:lnTo>
                    <a:pt x="309299" y="3033"/>
                  </a:lnTo>
                  <a:lnTo>
                    <a:pt x="357853" y="0"/>
                  </a:lnTo>
                  <a:lnTo>
                    <a:pt x="406409" y="3033"/>
                  </a:lnTo>
                  <a:lnTo>
                    <a:pt x="452980" y="11870"/>
                  </a:lnTo>
                  <a:lnTo>
                    <a:pt x="497139" y="26116"/>
                  </a:lnTo>
                  <a:lnTo>
                    <a:pt x="538463" y="45374"/>
                  </a:lnTo>
                  <a:lnTo>
                    <a:pt x="576521" y="69248"/>
                  </a:lnTo>
                  <a:lnTo>
                    <a:pt x="610888" y="97343"/>
                  </a:lnTo>
                  <a:lnTo>
                    <a:pt x="641139" y="129263"/>
                  </a:lnTo>
                  <a:lnTo>
                    <a:pt x="666846" y="164613"/>
                  </a:lnTo>
                  <a:lnTo>
                    <a:pt x="687584" y="202996"/>
                  </a:lnTo>
                  <a:lnTo>
                    <a:pt x="702924" y="244017"/>
                  </a:lnTo>
                  <a:lnTo>
                    <a:pt x="712441" y="287280"/>
                  </a:lnTo>
                  <a:lnTo>
                    <a:pt x="715707" y="332390"/>
                  </a:lnTo>
                  <a:lnTo>
                    <a:pt x="712441" y="377498"/>
                  </a:lnTo>
                  <a:lnTo>
                    <a:pt x="702924" y="420762"/>
                  </a:lnTo>
                  <a:lnTo>
                    <a:pt x="687584" y="461782"/>
                  </a:lnTo>
                  <a:lnTo>
                    <a:pt x="666846" y="500166"/>
                  </a:lnTo>
                  <a:lnTo>
                    <a:pt x="641139" y="535515"/>
                  </a:lnTo>
                  <a:lnTo>
                    <a:pt x="610888" y="567436"/>
                  </a:lnTo>
                  <a:lnTo>
                    <a:pt x="576521" y="595530"/>
                  </a:lnTo>
                  <a:lnTo>
                    <a:pt x="538463" y="619405"/>
                  </a:lnTo>
                  <a:lnTo>
                    <a:pt x="497139" y="638663"/>
                  </a:lnTo>
                  <a:lnTo>
                    <a:pt x="452980" y="652908"/>
                  </a:lnTo>
                  <a:lnTo>
                    <a:pt x="406409" y="661746"/>
                  </a:lnTo>
                  <a:lnTo>
                    <a:pt x="357853" y="664780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586536" y="3992562"/>
              <a:ext cx="716280" cy="664845"/>
            </a:xfrm>
            <a:custGeom>
              <a:avLst/>
              <a:gdLst/>
              <a:ahLst/>
              <a:cxnLst/>
              <a:rect l="l" t="t" r="r" b="b"/>
              <a:pathLst>
                <a:path w="716279" h="664845">
                  <a:moveTo>
                    <a:pt x="0" y="332390"/>
                  </a:moveTo>
                  <a:lnTo>
                    <a:pt x="3266" y="287280"/>
                  </a:lnTo>
                  <a:lnTo>
                    <a:pt x="12784" y="244017"/>
                  </a:lnTo>
                  <a:lnTo>
                    <a:pt x="28123" y="202996"/>
                  </a:lnTo>
                  <a:lnTo>
                    <a:pt x="48860" y="164613"/>
                  </a:lnTo>
                  <a:lnTo>
                    <a:pt x="74568" y="129263"/>
                  </a:lnTo>
                  <a:lnTo>
                    <a:pt x="104818" y="97343"/>
                  </a:lnTo>
                  <a:lnTo>
                    <a:pt x="139186" y="69248"/>
                  </a:lnTo>
                  <a:lnTo>
                    <a:pt x="177245" y="45374"/>
                  </a:lnTo>
                  <a:lnTo>
                    <a:pt x="218568" y="26116"/>
                  </a:lnTo>
                  <a:lnTo>
                    <a:pt x="262728" y="11870"/>
                  </a:lnTo>
                  <a:lnTo>
                    <a:pt x="309299" y="3033"/>
                  </a:lnTo>
                  <a:lnTo>
                    <a:pt x="357853" y="0"/>
                  </a:lnTo>
                  <a:lnTo>
                    <a:pt x="406409" y="3033"/>
                  </a:lnTo>
                  <a:lnTo>
                    <a:pt x="452980" y="11870"/>
                  </a:lnTo>
                  <a:lnTo>
                    <a:pt x="497139" y="26116"/>
                  </a:lnTo>
                  <a:lnTo>
                    <a:pt x="538463" y="45374"/>
                  </a:lnTo>
                  <a:lnTo>
                    <a:pt x="576521" y="69248"/>
                  </a:lnTo>
                  <a:lnTo>
                    <a:pt x="610888" y="97343"/>
                  </a:lnTo>
                  <a:lnTo>
                    <a:pt x="641139" y="129263"/>
                  </a:lnTo>
                  <a:lnTo>
                    <a:pt x="666846" y="164613"/>
                  </a:lnTo>
                  <a:lnTo>
                    <a:pt x="687584" y="202996"/>
                  </a:lnTo>
                  <a:lnTo>
                    <a:pt x="702924" y="244017"/>
                  </a:lnTo>
                  <a:lnTo>
                    <a:pt x="712441" y="287280"/>
                  </a:lnTo>
                  <a:lnTo>
                    <a:pt x="715707" y="332390"/>
                  </a:lnTo>
                  <a:lnTo>
                    <a:pt x="712441" y="377498"/>
                  </a:lnTo>
                  <a:lnTo>
                    <a:pt x="702924" y="420762"/>
                  </a:lnTo>
                  <a:lnTo>
                    <a:pt x="687584" y="461782"/>
                  </a:lnTo>
                  <a:lnTo>
                    <a:pt x="666846" y="500166"/>
                  </a:lnTo>
                  <a:lnTo>
                    <a:pt x="641139" y="535515"/>
                  </a:lnTo>
                  <a:lnTo>
                    <a:pt x="610888" y="567436"/>
                  </a:lnTo>
                  <a:lnTo>
                    <a:pt x="576521" y="595530"/>
                  </a:lnTo>
                  <a:lnTo>
                    <a:pt x="538463" y="619405"/>
                  </a:lnTo>
                  <a:lnTo>
                    <a:pt x="497139" y="638663"/>
                  </a:lnTo>
                  <a:lnTo>
                    <a:pt x="452980" y="652908"/>
                  </a:lnTo>
                  <a:lnTo>
                    <a:pt x="406409" y="661746"/>
                  </a:lnTo>
                  <a:lnTo>
                    <a:pt x="357853" y="664780"/>
                  </a:lnTo>
                  <a:lnTo>
                    <a:pt x="309299" y="661746"/>
                  </a:lnTo>
                  <a:lnTo>
                    <a:pt x="262728" y="652908"/>
                  </a:lnTo>
                  <a:lnTo>
                    <a:pt x="218568" y="638663"/>
                  </a:lnTo>
                  <a:lnTo>
                    <a:pt x="177245" y="619405"/>
                  </a:lnTo>
                  <a:lnTo>
                    <a:pt x="139186" y="595530"/>
                  </a:lnTo>
                  <a:lnTo>
                    <a:pt x="104818" y="567436"/>
                  </a:lnTo>
                  <a:lnTo>
                    <a:pt x="74568" y="535515"/>
                  </a:lnTo>
                  <a:lnTo>
                    <a:pt x="48860" y="500166"/>
                  </a:lnTo>
                  <a:lnTo>
                    <a:pt x="28123" y="461782"/>
                  </a:lnTo>
                  <a:lnTo>
                    <a:pt x="12784" y="420762"/>
                  </a:lnTo>
                  <a:lnTo>
                    <a:pt x="3266" y="377498"/>
                  </a:lnTo>
                  <a:lnTo>
                    <a:pt x="0" y="332390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87255" y="4038304"/>
              <a:ext cx="572260" cy="571772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3519487" y="5780087"/>
            <a:ext cx="725805" cy="674370"/>
            <a:chOff x="3519487" y="5780087"/>
            <a:chExt cx="725805" cy="674370"/>
          </a:xfrm>
        </p:grpSpPr>
        <p:sp>
          <p:nvSpPr>
            <p:cNvPr id="41" name="object 41"/>
            <p:cNvSpPr/>
            <p:nvPr/>
          </p:nvSpPr>
          <p:spPr>
            <a:xfrm>
              <a:off x="3524250" y="5784850"/>
              <a:ext cx="716280" cy="664845"/>
            </a:xfrm>
            <a:custGeom>
              <a:avLst/>
              <a:gdLst/>
              <a:ahLst/>
              <a:cxnLst/>
              <a:rect l="l" t="t" r="r" b="b"/>
              <a:pathLst>
                <a:path w="716279" h="664845">
                  <a:moveTo>
                    <a:pt x="357852" y="664780"/>
                  </a:moveTo>
                  <a:lnTo>
                    <a:pt x="309298" y="661746"/>
                  </a:lnTo>
                  <a:lnTo>
                    <a:pt x="262727" y="652906"/>
                  </a:lnTo>
                  <a:lnTo>
                    <a:pt x="218567" y="638659"/>
                  </a:lnTo>
                  <a:lnTo>
                    <a:pt x="177244" y="619399"/>
                  </a:lnTo>
                  <a:lnTo>
                    <a:pt x="139185" y="595523"/>
                  </a:lnTo>
                  <a:lnTo>
                    <a:pt x="104818" y="567426"/>
                  </a:lnTo>
                  <a:lnTo>
                    <a:pt x="74567" y="535504"/>
                  </a:lnTo>
                  <a:lnTo>
                    <a:pt x="48860" y="500155"/>
                  </a:lnTo>
                  <a:lnTo>
                    <a:pt x="28123" y="461771"/>
                  </a:lnTo>
                  <a:lnTo>
                    <a:pt x="12783" y="420753"/>
                  </a:lnTo>
                  <a:lnTo>
                    <a:pt x="3266" y="377493"/>
                  </a:lnTo>
                  <a:lnTo>
                    <a:pt x="0" y="332390"/>
                  </a:lnTo>
                  <a:lnTo>
                    <a:pt x="3266" y="287280"/>
                  </a:lnTo>
                  <a:lnTo>
                    <a:pt x="12783" y="244017"/>
                  </a:lnTo>
                  <a:lnTo>
                    <a:pt x="28123" y="202996"/>
                  </a:lnTo>
                  <a:lnTo>
                    <a:pt x="48860" y="164613"/>
                  </a:lnTo>
                  <a:lnTo>
                    <a:pt x="74567" y="129263"/>
                  </a:lnTo>
                  <a:lnTo>
                    <a:pt x="104818" y="97343"/>
                  </a:lnTo>
                  <a:lnTo>
                    <a:pt x="139185" y="69248"/>
                  </a:lnTo>
                  <a:lnTo>
                    <a:pt x="177244" y="45374"/>
                  </a:lnTo>
                  <a:lnTo>
                    <a:pt x="218567" y="26116"/>
                  </a:lnTo>
                  <a:lnTo>
                    <a:pt x="262727" y="11870"/>
                  </a:lnTo>
                  <a:lnTo>
                    <a:pt x="309298" y="3033"/>
                  </a:lnTo>
                  <a:lnTo>
                    <a:pt x="357852" y="0"/>
                  </a:lnTo>
                  <a:lnTo>
                    <a:pt x="406408" y="3033"/>
                  </a:lnTo>
                  <a:lnTo>
                    <a:pt x="452979" y="11870"/>
                  </a:lnTo>
                  <a:lnTo>
                    <a:pt x="497138" y="26116"/>
                  </a:lnTo>
                  <a:lnTo>
                    <a:pt x="538461" y="45374"/>
                  </a:lnTo>
                  <a:lnTo>
                    <a:pt x="576520" y="69248"/>
                  </a:lnTo>
                  <a:lnTo>
                    <a:pt x="610888" y="97343"/>
                  </a:lnTo>
                  <a:lnTo>
                    <a:pt x="641138" y="129263"/>
                  </a:lnTo>
                  <a:lnTo>
                    <a:pt x="666845" y="164613"/>
                  </a:lnTo>
                  <a:lnTo>
                    <a:pt x="687583" y="202996"/>
                  </a:lnTo>
                  <a:lnTo>
                    <a:pt x="702922" y="244017"/>
                  </a:lnTo>
                  <a:lnTo>
                    <a:pt x="712440" y="287280"/>
                  </a:lnTo>
                  <a:lnTo>
                    <a:pt x="715706" y="332390"/>
                  </a:lnTo>
                  <a:lnTo>
                    <a:pt x="712440" y="377493"/>
                  </a:lnTo>
                  <a:lnTo>
                    <a:pt x="702922" y="420753"/>
                  </a:lnTo>
                  <a:lnTo>
                    <a:pt x="687583" y="461771"/>
                  </a:lnTo>
                  <a:lnTo>
                    <a:pt x="666845" y="500155"/>
                  </a:lnTo>
                  <a:lnTo>
                    <a:pt x="641138" y="535504"/>
                  </a:lnTo>
                  <a:lnTo>
                    <a:pt x="610888" y="567426"/>
                  </a:lnTo>
                  <a:lnTo>
                    <a:pt x="576520" y="595523"/>
                  </a:lnTo>
                  <a:lnTo>
                    <a:pt x="538461" y="619399"/>
                  </a:lnTo>
                  <a:lnTo>
                    <a:pt x="497138" y="638659"/>
                  </a:lnTo>
                  <a:lnTo>
                    <a:pt x="452979" y="652906"/>
                  </a:lnTo>
                  <a:lnTo>
                    <a:pt x="406408" y="661746"/>
                  </a:lnTo>
                  <a:lnTo>
                    <a:pt x="357852" y="664780"/>
                  </a:lnTo>
                  <a:close/>
                </a:path>
              </a:pathLst>
            </a:custGeom>
            <a:solidFill>
              <a:srgbClr val="DE49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524250" y="5784850"/>
              <a:ext cx="716280" cy="664845"/>
            </a:xfrm>
            <a:custGeom>
              <a:avLst/>
              <a:gdLst/>
              <a:ahLst/>
              <a:cxnLst/>
              <a:rect l="l" t="t" r="r" b="b"/>
              <a:pathLst>
                <a:path w="716279" h="664845">
                  <a:moveTo>
                    <a:pt x="0" y="332390"/>
                  </a:moveTo>
                  <a:lnTo>
                    <a:pt x="3266" y="287280"/>
                  </a:lnTo>
                  <a:lnTo>
                    <a:pt x="12783" y="244017"/>
                  </a:lnTo>
                  <a:lnTo>
                    <a:pt x="28123" y="202996"/>
                  </a:lnTo>
                  <a:lnTo>
                    <a:pt x="48860" y="164613"/>
                  </a:lnTo>
                  <a:lnTo>
                    <a:pt x="74567" y="129263"/>
                  </a:lnTo>
                  <a:lnTo>
                    <a:pt x="104818" y="97343"/>
                  </a:lnTo>
                  <a:lnTo>
                    <a:pt x="139185" y="69248"/>
                  </a:lnTo>
                  <a:lnTo>
                    <a:pt x="177244" y="45374"/>
                  </a:lnTo>
                  <a:lnTo>
                    <a:pt x="218567" y="26116"/>
                  </a:lnTo>
                  <a:lnTo>
                    <a:pt x="262727" y="11870"/>
                  </a:lnTo>
                  <a:lnTo>
                    <a:pt x="309298" y="3033"/>
                  </a:lnTo>
                  <a:lnTo>
                    <a:pt x="357852" y="0"/>
                  </a:lnTo>
                  <a:lnTo>
                    <a:pt x="406408" y="3033"/>
                  </a:lnTo>
                  <a:lnTo>
                    <a:pt x="452979" y="11870"/>
                  </a:lnTo>
                  <a:lnTo>
                    <a:pt x="497138" y="26116"/>
                  </a:lnTo>
                  <a:lnTo>
                    <a:pt x="538461" y="45374"/>
                  </a:lnTo>
                  <a:lnTo>
                    <a:pt x="576520" y="69248"/>
                  </a:lnTo>
                  <a:lnTo>
                    <a:pt x="610888" y="97343"/>
                  </a:lnTo>
                  <a:lnTo>
                    <a:pt x="641138" y="129263"/>
                  </a:lnTo>
                  <a:lnTo>
                    <a:pt x="666845" y="164613"/>
                  </a:lnTo>
                  <a:lnTo>
                    <a:pt x="687583" y="202996"/>
                  </a:lnTo>
                  <a:lnTo>
                    <a:pt x="702922" y="244017"/>
                  </a:lnTo>
                  <a:lnTo>
                    <a:pt x="712440" y="287280"/>
                  </a:lnTo>
                  <a:lnTo>
                    <a:pt x="715706" y="332390"/>
                  </a:lnTo>
                  <a:lnTo>
                    <a:pt x="712440" y="377493"/>
                  </a:lnTo>
                  <a:lnTo>
                    <a:pt x="702922" y="420753"/>
                  </a:lnTo>
                  <a:lnTo>
                    <a:pt x="687583" y="461771"/>
                  </a:lnTo>
                  <a:lnTo>
                    <a:pt x="666845" y="500155"/>
                  </a:lnTo>
                  <a:lnTo>
                    <a:pt x="641138" y="535504"/>
                  </a:lnTo>
                  <a:lnTo>
                    <a:pt x="610888" y="567426"/>
                  </a:lnTo>
                  <a:lnTo>
                    <a:pt x="576520" y="595523"/>
                  </a:lnTo>
                  <a:lnTo>
                    <a:pt x="538461" y="619399"/>
                  </a:lnTo>
                  <a:lnTo>
                    <a:pt x="497138" y="638659"/>
                  </a:lnTo>
                  <a:lnTo>
                    <a:pt x="452979" y="652906"/>
                  </a:lnTo>
                  <a:lnTo>
                    <a:pt x="406408" y="661746"/>
                  </a:lnTo>
                  <a:lnTo>
                    <a:pt x="357852" y="664780"/>
                  </a:lnTo>
                  <a:lnTo>
                    <a:pt x="309298" y="661746"/>
                  </a:lnTo>
                  <a:lnTo>
                    <a:pt x="262727" y="652906"/>
                  </a:lnTo>
                  <a:lnTo>
                    <a:pt x="218567" y="638659"/>
                  </a:lnTo>
                  <a:lnTo>
                    <a:pt x="177244" y="619399"/>
                  </a:lnTo>
                  <a:lnTo>
                    <a:pt x="139185" y="595523"/>
                  </a:lnTo>
                  <a:lnTo>
                    <a:pt x="104818" y="567426"/>
                  </a:lnTo>
                  <a:lnTo>
                    <a:pt x="74567" y="535504"/>
                  </a:lnTo>
                  <a:lnTo>
                    <a:pt x="48860" y="500155"/>
                  </a:lnTo>
                  <a:lnTo>
                    <a:pt x="28123" y="461771"/>
                  </a:lnTo>
                  <a:lnTo>
                    <a:pt x="12783" y="420753"/>
                  </a:lnTo>
                  <a:lnTo>
                    <a:pt x="3266" y="377493"/>
                  </a:lnTo>
                  <a:lnTo>
                    <a:pt x="0" y="332390"/>
                  </a:lnTo>
                  <a:close/>
                </a:path>
              </a:pathLst>
            </a:custGeom>
            <a:ln w="9524">
              <a:solidFill>
                <a:srgbClr val="DE49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95973" y="5830591"/>
              <a:ext cx="572260" cy="571771"/>
            </a:xfrm>
            <a:prstGeom prst="rect">
              <a:avLst/>
            </a:prstGeom>
          </p:spPr>
        </p:pic>
      </p:grpSp>
      <p:sp>
        <p:nvSpPr>
          <p:cNvPr id="44" name="object 44"/>
          <p:cNvSpPr/>
          <p:nvPr/>
        </p:nvSpPr>
        <p:spPr>
          <a:xfrm>
            <a:off x="0" y="0"/>
            <a:ext cx="10080625" cy="803275"/>
          </a:xfrm>
          <a:custGeom>
            <a:avLst/>
            <a:gdLst/>
            <a:ahLst/>
            <a:cxnLst/>
            <a:rect l="l" t="t" r="r" b="b"/>
            <a:pathLst>
              <a:path w="10080625" h="803275">
                <a:moveTo>
                  <a:pt x="10080624" y="803147"/>
                </a:moveTo>
                <a:lnTo>
                  <a:pt x="0" y="803147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803147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993775" y="49973"/>
            <a:ext cx="20161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>
                <a:solidFill>
                  <a:srgbClr val="EEEEEE"/>
                </a:solidFill>
              </a:rPr>
              <a:t>SE</a:t>
            </a:r>
            <a:r>
              <a:rPr dirty="0" spc="-165">
                <a:solidFill>
                  <a:srgbClr val="EEEEEE"/>
                </a:solidFill>
              </a:rPr>
              <a:t>R</a:t>
            </a:r>
            <a:r>
              <a:rPr dirty="0" spc="-5">
                <a:solidFill>
                  <a:srgbClr val="EEEEEE"/>
                </a:solidFill>
              </a:rPr>
              <a:t>VICES</a:t>
            </a:r>
          </a:p>
        </p:txBody>
      </p:sp>
      <p:sp>
        <p:nvSpPr>
          <p:cNvPr id="46" name="object 46"/>
          <p:cNvSpPr/>
          <p:nvPr/>
        </p:nvSpPr>
        <p:spPr>
          <a:xfrm>
            <a:off x="0" y="7186611"/>
            <a:ext cx="10080625" cy="370205"/>
          </a:xfrm>
          <a:custGeom>
            <a:avLst/>
            <a:gdLst/>
            <a:ahLst/>
            <a:cxnLst/>
            <a:rect l="l" t="t" r="r" b="b"/>
            <a:pathLst>
              <a:path w="10080625" h="370204">
                <a:moveTo>
                  <a:pt x="10080624" y="369888"/>
                </a:moveTo>
                <a:lnTo>
                  <a:pt x="0" y="369888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36988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395775" y="7250305"/>
            <a:ext cx="439229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9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9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225" y="1217993"/>
            <a:ext cx="3792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Arial"/>
                <a:cs typeface="Arial"/>
              </a:rPr>
              <a:t>Discovery,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Goal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Setting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&amp;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080625" cy="990600"/>
          </a:xfrm>
          <a:custGeom>
            <a:avLst/>
            <a:gdLst/>
            <a:ahLst/>
            <a:cxnLst/>
            <a:rect l="l" t="t" r="r" b="b"/>
            <a:pathLst>
              <a:path w="10080625" h="990600">
                <a:moveTo>
                  <a:pt x="10080624" y="990599"/>
                </a:moveTo>
                <a:lnTo>
                  <a:pt x="0" y="990599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990599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75" y="175386"/>
            <a:ext cx="26327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"/>
              <a:t>W</a:t>
            </a:r>
            <a:r>
              <a:rPr dirty="0" spc="-5"/>
              <a:t>ORKF</a:t>
            </a:r>
            <a:r>
              <a:rPr dirty="0" spc="-60"/>
              <a:t>L</a:t>
            </a:r>
            <a:r>
              <a:rPr dirty="0" spc="-50"/>
              <a:t>O</a:t>
            </a:r>
            <a:r>
              <a:rPr dirty="0"/>
              <a:t>W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7158036"/>
            <a:ext cx="10080625" cy="398780"/>
          </a:xfrm>
          <a:custGeom>
            <a:avLst/>
            <a:gdLst/>
            <a:ahLst/>
            <a:cxnLst/>
            <a:rect l="l" t="t" r="r" b="b"/>
            <a:pathLst>
              <a:path w="10080625" h="398779">
                <a:moveTo>
                  <a:pt x="10080624" y="398463"/>
                </a:moveTo>
                <a:lnTo>
                  <a:pt x="0" y="398463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39846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3250" y="4667250"/>
            <a:ext cx="9164320" cy="0"/>
          </a:xfrm>
          <a:custGeom>
            <a:avLst/>
            <a:gdLst/>
            <a:ahLst/>
            <a:cxnLst/>
            <a:rect l="l" t="t" r="r" b="b"/>
            <a:pathLst>
              <a:path w="9164320" h="0">
                <a:moveTo>
                  <a:pt x="0" y="0"/>
                </a:moveTo>
                <a:lnTo>
                  <a:pt x="9164128" y="0"/>
                </a:lnTo>
              </a:path>
            </a:pathLst>
          </a:custGeom>
          <a:ln w="9524">
            <a:solidFill>
              <a:srgbClr val="1F48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28687" y="1831213"/>
            <a:ext cx="8510905" cy="3295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mbria"/>
                <a:cs typeface="Cambria"/>
              </a:rPr>
              <a:t>In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order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create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a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website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&amp;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mobile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application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that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achieves</a:t>
            </a:r>
            <a:r>
              <a:rPr dirty="0" sz="1400" spc="-5">
                <a:latin typeface="Cambria"/>
                <a:cs typeface="Cambria"/>
              </a:rPr>
              <a:t> the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established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goals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objectives,</a:t>
            </a:r>
            <a:r>
              <a:rPr dirty="0" sz="1400" spc="-5">
                <a:latin typeface="Cambria"/>
                <a:cs typeface="Cambria"/>
              </a:rPr>
              <a:t> it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is 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necessary </a:t>
            </a:r>
            <a:r>
              <a:rPr dirty="0" sz="1400" spc="-10">
                <a:latin typeface="Cambria"/>
                <a:cs typeface="Cambria"/>
              </a:rPr>
              <a:t>to </a:t>
            </a:r>
            <a:r>
              <a:rPr dirty="0" sz="1400" spc="-5">
                <a:latin typeface="Cambria"/>
                <a:cs typeface="Cambria"/>
              </a:rPr>
              <a:t>understand the</a:t>
            </a:r>
            <a:r>
              <a:rPr dirty="0" sz="1400" spc="29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needs and </a:t>
            </a:r>
            <a:r>
              <a:rPr dirty="0" sz="1400" spc="-10">
                <a:latin typeface="Cambria"/>
                <a:cs typeface="Cambria"/>
              </a:rPr>
              <a:t>considerations </a:t>
            </a:r>
            <a:r>
              <a:rPr dirty="0" sz="1400" spc="-5">
                <a:latin typeface="Cambria"/>
                <a:cs typeface="Cambria"/>
              </a:rPr>
              <a:t>of the target audience. </a:t>
            </a:r>
            <a:r>
              <a:rPr dirty="0" sz="1400" spc="-10">
                <a:latin typeface="Cambria"/>
                <a:cs typeface="Cambria"/>
              </a:rPr>
              <a:t>Further research </a:t>
            </a:r>
            <a:r>
              <a:rPr dirty="0" sz="1400" spc="-5">
                <a:latin typeface="Cambria"/>
                <a:cs typeface="Cambria"/>
              </a:rPr>
              <a:t>will be carried 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out </a:t>
            </a:r>
            <a:r>
              <a:rPr dirty="0" sz="1400" spc="-10">
                <a:latin typeface="Cambria"/>
                <a:cs typeface="Cambria"/>
              </a:rPr>
              <a:t>to </a:t>
            </a:r>
            <a:r>
              <a:rPr dirty="0" sz="1400" spc="-5">
                <a:latin typeface="Cambria"/>
                <a:cs typeface="Cambria"/>
              </a:rPr>
              <a:t>get </a:t>
            </a:r>
            <a:r>
              <a:rPr dirty="0" sz="1400">
                <a:latin typeface="Cambria"/>
                <a:cs typeface="Cambria"/>
              </a:rPr>
              <a:t>a </a:t>
            </a:r>
            <a:r>
              <a:rPr dirty="0" sz="1400" spc="-5">
                <a:latin typeface="Cambria"/>
                <a:cs typeface="Cambria"/>
              </a:rPr>
              <a:t>clear </a:t>
            </a:r>
            <a:r>
              <a:rPr dirty="0" sz="1400" spc="-10">
                <a:latin typeface="Cambria"/>
                <a:cs typeface="Cambria"/>
              </a:rPr>
              <a:t>picture </a:t>
            </a:r>
            <a:r>
              <a:rPr dirty="0" sz="1400" spc="-5">
                <a:latin typeface="Cambria"/>
                <a:cs typeface="Cambria"/>
              </a:rPr>
              <a:t>of the</a:t>
            </a:r>
            <a:r>
              <a:rPr dirty="0" sz="1400" spc="6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action </a:t>
            </a:r>
            <a:r>
              <a:rPr dirty="0" sz="1400" spc="-10">
                <a:latin typeface="Cambria"/>
                <a:cs typeface="Cambria"/>
              </a:rPr>
              <a:t>required to generate </a:t>
            </a:r>
            <a:r>
              <a:rPr dirty="0" sz="1400">
                <a:latin typeface="Cambria"/>
                <a:cs typeface="Cambria"/>
              </a:rPr>
              <a:t>a </a:t>
            </a:r>
            <a:r>
              <a:rPr dirty="0" sz="1400" spc="-5">
                <a:latin typeface="Cambria"/>
                <a:cs typeface="Cambria"/>
              </a:rPr>
              <a:t>successful </a:t>
            </a:r>
            <a:r>
              <a:rPr dirty="0" sz="1400" spc="-10">
                <a:latin typeface="Cambria"/>
                <a:cs typeface="Cambria"/>
              </a:rPr>
              <a:t>interaction </a:t>
            </a:r>
            <a:r>
              <a:rPr dirty="0" sz="1400" spc="-5">
                <a:latin typeface="Cambria"/>
                <a:cs typeface="Cambria"/>
              </a:rPr>
              <a:t>with </a:t>
            </a:r>
            <a:r>
              <a:rPr dirty="0" sz="1400">
                <a:latin typeface="Cambria"/>
                <a:cs typeface="Cambria"/>
              </a:rPr>
              <a:t>a </a:t>
            </a:r>
            <a:r>
              <a:rPr dirty="0" sz="1400" spc="-10">
                <a:latin typeface="Cambria"/>
                <a:cs typeface="Cambria"/>
              </a:rPr>
              <a:t>website </a:t>
            </a:r>
            <a:r>
              <a:rPr dirty="0" sz="1400" spc="-25">
                <a:latin typeface="Cambria"/>
                <a:cs typeface="Cambria"/>
              </a:rPr>
              <a:t>visitor. </a:t>
            </a:r>
            <a:r>
              <a:rPr dirty="0" sz="1400" spc="-5">
                <a:latin typeface="Cambria"/>
                <a:cs typeface="Cambria"/>
              </a:rPr>
              <a:t>The 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site structure </a:t>
            </a:r>
            <a:r>
              <a:rPr dirty="0" sz="1400" spc="-5">
                <a:latin typeface="Cambria"/>
                <a:cs typeface="Cambria"/>
              </a:rPr>
              <a:t>and user</a:t>
            </a:r>
            <a:r>
              <a:rPr dirty="0" sz="1400" spc="6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dialogue </a:t>
            </a:r>
            <a:r>
              <a:rPr dirty="0" sz="1400" spc="-10">
                <a:latin typeface="Cambria"/>
                <a:cs typeface="Cambria"/>
              </a:rPr>
              <a:t>are </a:t>
            </a:r>
            <a:r>
              <a:rPr dirty="0" sz="1400" spc="-5">
                <a:latin typeface="Cambria"/>
                <a:cs typeface="Cambria"/>
              </a:rPr>
              <a:t>then </a:t>
            </a:r>
            <a:r>
              <a:rPr dirty="0" sz="1400" spc="-10">
                <a:latin typeface="Cambria"/>
                <a:cs typeface="Cambria"/>
              </a:rPr>
              <a:t>developed </a:t>
            </a:r>
            <a:r>
              <a:rPr dirty="0" sz="1400" spc="-15">
                <a:latin typeface="Cambria"/>
                <a:cs typeface="Cambria"/>
              </a:rPr>
              <a:t>by</a:t>
            </a:r>
            <a:r>
              <a:rPr dirty="0" sz="1400" spc="27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focusing </a:t>
            </a:r>
            <a:r>
              <a:rPr dirty="0" sz="1400" spc="-5">
                <a:latin typeface="Cambria"/>
                <a:cs typeface="Cambria"/>
              </a:rPr>
              <a:t>the </a:t>
            </a:r>
            <a:r>
              <a:rPr dirty="0" sz="1400" spc="-10">
                <a:latin typeface="Cambria"/>
                <a:cs typeface="Cambria"/>
              </a:rPr>
              <a:t>appropriate </a:t>
            </a:r>
            <a:r>
              <a:rPr dirty="0" sz="1400" spc="-5">
                <a:latin typeface="Cambria"/>
                <a:cs typeface="Cambria"/>
              </a:rPr>
              <a:t>amount of </a:t>
            </a:r>
            <a:r>
              <a:rPr dirty="0" sz="1400" spc="-10">
                <a:latin typeface="Cambria"/>
                <a:cs typeface="Cambria"/>
              </a:rPr>
              <a:t>screen </a:t>
            </a:r>
            <a:r>
              <a:rPr dirty="0" sz="1400" spc="-5">
                <a:latin typeface="Cambria"/>
                <a:cs typeface="Cambria"/>
              </a:rPr>
              <a:t>space and 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user </a:t>
            </a:r>
            <a:r>
              <a:rPr dirty="0" sz="1400" spc="-10">
                <a:latin typeface="Cambria"/>
                <a:cs typeface="Cambria"/>
              </a:rPr>
              <a:t>interface for</a:t>
            </a:r>
            <a:r>
              <a:rPr dirty="0" sz="1400" spc="-5">
                <a:latin typeface="Cambria"/>
                <a:cs typeface="Cambria"/>
              </a:rPr>
              <a:t> the</a:t>
            </a:r>
            <a:r>
              <a:rPr dirty="0" sz="1400" spc="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appropriate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tasks.</a:t>
            </a:r>
            <a:endParaRPr sz="1400">
              <a:latin typeface="Cambria"/>
              <a:cs typeface="Cambria"/>
            </a:endParaRPr>
          </a:p>
          <a:p>
            <a:pPr algn="just" marL="12700" marR="20320">
              <a:lnSpc>
                <a:spcPct val="100000"/>
              </a:lnSpc>
            </a:pPr>
            <a:r>
              <a:rPr dirty="0" sz="1400" spc="-45">
                <a:latin typeface="Cambria"/>
                <a:cs typeface="Cambria"/>
              </a:rPr>
              <a:t>We</a:t>
            </a:r>
            <a:r>
              <a:rPr dirty="0" sz="1400" spc="-4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will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review</a:t>
            </a:r>
            <a:r>
              <a:rPr dirty="0" sz="1400" spc="-5">
                <a:latin typeface="Cambria"/>
                <a:cs typeface="Cambria"/>
              </a:rPr>
              <a:t> the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top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competitors/market</a:t>
            </a:r>
            <a:r>
              <a:rPr dirty="0" sz="1400" spc="-5">
                <a:latin typeface="Cambria"/>
                <a:cs typeface="Cambria"/>
              </a:rPr>
              <a:t> leaders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take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into</a:t>
            </a:r>
            <a:r>
              <a:rPr dirty="0" sz="1400" spc="-5">
                <a:latin typeface="Cambria"/>
                <a:cs typeface="Cambria"/>
              </a:rPr>
              <a:t> account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traits</a:t>
            </a:r>
            <a:r>
              <a:rPr dirty="0" sz="1400" spc="28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and</a:t>
            </a:r>
            <a:r>
              <a:rPr dirty="0" sz="1400" spc="3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systems</a:t>
            </a:r>
            <a:r>
              <a:rPr dirty="0" sz="1400" spc="28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which 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currently work well </a:t>
            </a:r>
            <a:r>
              <a:rPr dirty="0" sz="1400" spc="-5">
                <a:latin typeface="Cambria"/>
                <a:cs typeface="Cambria"/>
              </a:rPr>
              <a:t>with the </a:t>
            </a:r>
            <a:r>
              <a:rPr dirty="0" sz="1400" spc="-10">
                <a:latin typeface="Cambria"/>
                <a:cs typeface="Cambria"/>
              </a:rPr>
              <a:t>existing </a:t>
            </a:r>
            <a:r>
              <a:rPr dirty="0" sz="1400" spc="-5">
                <a:latin typeface="Cambria"/>
                <a:cs typeface="Cambria"/>
              </a:rPr>
              <a:t>audience. Most important is </a:t>
            </a:r>
            <a:r>
              <a:rPr dirty="0" sz="1400" spc="-10">
                <a:latin typeface="Cambria"/>
                <a:cs typeface="Cambria"/>
              </a:rPr>
              <a:t>to </a:t>
            </a:r>
            <a:r>
              <a:rPr dirty="0" sz="1400" spc="-5">
                <a:latin typeface="Cambria"/>
                <a:cs typeface="Cambria"/>
              </a:rPr>
              <a:t>consider the vision that is </a:t>
            </a:r>
            <a:r>
              <a:rPr dirty="0" sz="1400" spc="-10">
                <a:latin typeface="Cambria"/>
                <a:cs typeface="Cambria"/>
              </a:rPr>
              <a:t>driving </a:t>
            </a:r>
            <a:r>
              <a:rPr dirty="0" sz="1400" spc="-15">
                <a:latin typeface="Cambria"/>
                <a:cs typeface="Cambria"/>
              </a:rPr>
              <a:t>your 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business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and how that vision is being </a:t>
            </a:r>
            <a:r>
              <a:rPr dirty="0" sz="1400" spc="-10">
                <a:latin typeface="Cambria"/>
                <a:cs typeface="Cambria"/>
              </a:rPr>
              <a:t>communicated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your</a:t>
            </a:r>
            <a:r>
              <a:rPr dirty="0" sz="1400" spc="-5">
                <a:latin typeface="Cambria"/>
                <a:cs typeface="Cambria"/>
              </a:rPr>
              <a:t> audience.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algn="just" marL="12700" marR="9525">
              <a:lnSpc>
                <a:spcPct val="100000"/>
              </a:lnSpc>
            </a:pPr>
            <a:r>
              <a:rPr dirty="0" sz="1400" spc="-5">
                <a:latin typeface="Cambria"/>
                <a:cs typeface="Cambria"/>
              </a:rPr>
              <a:t>The goals </a:t>
            </a:r>
            <a:r>
              <a:rPr dirty="0" sz="1400" spc="-10">
                <a:latin typeface="Cambria"/>
                <a:cs typeface="Cambria"/>
              </a:rPr>
              <a:t>analysis </a:t>
            </a:r>
            <a:r>
              <a:rPr dirty="0" sz="1400" spc="-5">
                <a:latin typeface="Cambria"/>
                <a:cs typeface="Cambria"/>
              </a:rPr>
              <a:t>stage helps </a:t>
            </a:r>
            <a:r>
              <a:rPr dirty="0" sz="1400" spc="-10">
                <a:latin typeface="Cambria"/>
                <a:cs typeface="Cambria"/>
              </a:rPr>
              <a:t>to </a:t>
            </a:r>
            <a:r>
              <a:rPr dirty="0" sz="1400" spc="-5">
                <a:latin typeface="Cambria"/>
                <a:cs typeface="Cambria"/>
              </a:rPr>
              <a:t>establish specific solutions </a:t>
            </a:r>
            <a:r>
              <a:rPr dirty="0" sz="1400" spc="-10">
                <a:latin typeface="Cambria"/>
                <a:cs typeface="Cambria"/>
              </a:rPr>
              <a:t>for </a:t>
            </a:r>
            <a:r>
              <a:rPr dirty="0" sz="1400" spc="-5">
                <a:latin typeface="Cambria"/>
                <a:cs typeface="Cambria"/>
              </a:rPr>
              <a:t>each aspect of the design and </a:t>
            </a:r>
            <a:r>
              <a:rPr dirty="0" sz="1400" spc="-10">
                <a:latin typeface="Cambria"/>
                <a:cs typeface="Cambria"/>
              </a:rPr>
              <a:t>to determine </a:t>
            </a:r>
            <a:r>
              <a:rPr dirty="0" sz="1400" spc="-5">
                <a:latin typeface="Cambria"/>
                <a:cs typeface="Cambria"/>
              </a:rPr>
              <a:t> priorities in design and </a:t>
            </a:r>
            <a:r>
              <a:rPr dirty="0" sz="1400" spc="-10">
                <a:latin typeface="Cambria"/>
                <a:cs typeface="Cambria"/>
              </a:rPr>
              <a:t>structure, </a:t>
            </a:r>
            <a:r>
              <a:rPr dirty="0" sz="1400" spc="-5">
                <a:latin typeface="Cambria"/>
                <a:cs typeface="Cambria"/>
              </a:rPr>
              <a:t>all of </a:t>
            </a:r>
            <a:r>
              <a:rPr dirty="0" sz="1400" spc="-10">
                <a:latin typeface="Cambria"/>
                <a:cs typeface="Cambria"/>
              </a:rPr>
              <a:t>which contribute to </a:t>
            </a:r>
            <a:r>
              <a:rPr dirty="0" sz="1400" spc="-5">
                <a:latin typeface="Cambria"/>
                <a:cs typeface="Cambria"/>
              </a:rPr>
              <a:t>the usability and </a:t>
            </a:r>
            <a:r>
              <a:rPr dirty="0" sz="1400" spc="-10">
                <a:latin typeface="Cambria"/>
                <a:cs typeface="Cambria"/>
              </a:rPr>
              <a:t>desired </a:t>
            </a:r>
            <a:r>
              <a:rPr dirty="0" sz="1400" spc="-5">
                <a:latin typeface="Cambria"/>
                <a:cs typeface="Cambria"/>
              </a:rPr>
              <a:t>action of </a:t>
            </a:r>
            <a:r>
              <a:rPr dirty="0" sz="1400" spc="-10">
                <a:latin typeface="Cambria"/>
                <a:cs typeface="Cambria"/>
              </a:rPr>
              <a:t>your </a:t>
            </a:r>
            <a:r>
              <a:rPr dirty="0" sz="1400" spc="-5">
                <a:latin typeface="Cambria"/>
                <a:cs typeface="Cambria"/>
              </a:rPr>
              <a:t>online 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audience.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ambria"/>
              <a:cs typeface="Cambria"/>
            </a:endParaRPr>
          </a:p>
          <a:p>
            <a:pPr algn="just" marL="74295">
              <a:lnSpc>
                <a:spcPct val="100000"/>
              </a:lnSpc>
            </a:pPr>
            <a:r>
              <a:rPr dirty="0" sz="1800" spc="-25" b="1">
                <a:latin typeface="Cambria"/>
                <a:cs typeface="Cambria"/>
              </a:rPr>
              <a:t>Website</a:t>
            </a:r>
            <a:r>
              <a:rPr dirty="0" sz="1800" spc="-1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and</a:t>
            </a:r>
            <a:r>
              <a:rPr dirty="0" sz="1800" spc="-1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Mobile</a:t>
            </a:r>
            <a:r>
              <a:rPr dirty="0" sz="1800" spc="-10" b="1">
                <a:latin typeface="Cambria"/>
                <a:cs typeface="Cambria"/>
              </a:rPr>
              <a:t> </a:t>
            </a:r>
            <a:r>
              <a:rPr dirty="0" sz="1800" spc="-5" b="1">
                <a:latin typeface="Cambria"/>
                <a:cs typeface="Cambria"/>
              </a:rPr>
              <a:t>App </a:t>
            </a:r>
            <a:r>
              <a:rPr dirty="0" sz="1800" spc="-15" b="1">
                <a:latin typeface="Cambria"/>
                <a:cs typeface="Cambria"/>
              </a:rPr>
              <a:t>Architecture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4312" y="1263649"/>
            <a:ext cx="497205" cy="509270"/>
            <a:chOff x="214312" y="1263649"/>
            <a:chExt cx="497205" cy="509270"/>
          </a:xfrm>
        </p:grpSpPr>
        <p:sp>
          <p:nvSpPr>
            <p:cNvPr id="9" name="object 9"/>
            <p:cNvSpPr/>
            <p:nvPr/>
          </p:nvSpPr>
          <p:spPr>
            <a:xfrm>
              <a:off x="219075" y="1268412"/>
              <a:ext cx="487680" cy="499745"/>
            </a:xfrm>
            <a:custGeom>
              <a:avLst/>
              <a:gdLst/>
              <a:ahLst/>
              <a:cxnLst/>
              <a:rect l="l" t="t" r="r" b="b"/>
              <a:pathLst>
                <a:path w="487680" h="499744">
                  <a:moveTo>
                    <a:pt x="243554" y="499554"/>
                  </a:moveTo>
                  <a:lnTo>
                    <a:pt x="194468" y="494479"/>
                  </a:lnTo>
                  <a:lnTo>
                    <a:pt x="148749" y="479926"/>
                  </a:lnTo>
                  <a:lnTo>
                    <a:pt x="107378" y="456899"/>
                  </a:lnTo>
                  <a:lnTo>
                    <a:pt x="71333" y="426400"/>
                  </a:lnTo>
                  <a:lnTo>
                    <a:pt x="41594" y="389435"/>
                  </a:lnTo>
                  <a:lnTo>
                    <a:pt x="19138" y="347006"/>
                  </a:lnTo>
                  <a:lnTo>
                    <a:pt x="4947" y="300119"/>
                  </a:lnTo>
                  <a:lnTo>
                    <a:pt x="0" y="249777"/>
                  </a:lnTo>
                  <a:lnTo>
                    <a:pt x="4947" y="199434"/>
                  </a:lnTo>
                  <a:lnTo>
                    <a:pt x="19138" y="152546"/>
                  </a:lnTo>
                  <a:lnTo>
                    <a:pt x="41594" y="110117"/>
                  </a:lnTo>
                  <a:lnTo>
                    <a:pt x="71333" y="73152"/>
                  </a:lnTo>
                  <a:lnTo>
                    <a:pt x="107378" y="42653"/>
                  </a:lnTo>
                  <a:lnTo>
                    <a:pt x="148749" y="19626"/>
                  </a:lnTo>
                  <a:lnTo>
                    <a:pt x="194468" y="5073"/>
                  </a:lnTo>
                  <a:lnTo>
                    <a:pt x="243554" y="0"/>
                  </a:lnTo>
                  <a:lnTo>
                    <a:pt x="292639" y="5073"/>
                  </a:lnTo>
                  <a:lnTo>
                    <a:pt x="338357" y="19626"/>
                  </a:lnTo>
                  <a:lnTo>
                    <a:pt x="379728" y="42653"/>
                  </a:lnTo>
                  <a:lnTo>
                    <a:pt x="415773" y="73152"/>
                  </a:lnTo>
                  <a:lnTo>
                    <a:pt x="445513" y="110117"/>
                  </a:lnTo>
                  <a:lnTo>
                    <a:pt x="467969" y="152546"/>
                  </a:lnTo>
                  <a:lnTo>
                    <a:pt x="482159" y="199434"/>
                  </a:lnTo>
                  <a:lnTo>
                    <a:pt x="487108" y="249777"/>
                  </a:lnTo>
                  <a:lnTo>
                    <a:pt x="482159" y="300119"/>
                  </a:lnTo>
                  <a:lnTo>
                    <a:pt x="467969" y="347006"/>
                  </a:lnTo>
                  <a:lnTo>
                    <a:pt x="445513" y="389435"/>
                  </a:lnTo>
                  <a:lnTo>
                    <a:pt x="415773" y="426400"/>
                  </a:lnTo>
                  <a:lnTo>
                    <a:pt x="379728" y="456899"/>
                  </a:lnTo>
                  <a:lnTo>
                    <a:pt x="338357" y="479926"/>
                  </a:lnTo>
                  <a:lnTo>
                    <a:pt x="292639" y="494479"/>
                  </a:lnTo>
                  <a:lnTo>
                    <a:pt x="243554" y="499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9075" y="1268412"/>
              <a:ext cx="487680" cy="499745"/>
            </a:xfrm>
            <a:custGeom>
              <a:avLst/>
              <a:gdLst/>
              <a:ahLst/>
              <a:cxnLst/>
              <a:rect l="l" t="t" r="r" b="b"/>
              <a:pathLst>
                <a:path w="487680" h="499744">
                  <a:moveTo>
                    <a:pt x="0" y="249777"/>
                  </a:moveTo>
                  <a:lnTo>
                    <a:pt x="4947" y="199434"/>
                  </a:lnTo>
                  <a:lnTo>
                    <a:pt x="19138" y="152546"/>
                  </a:lnTo>
                  <a:lnTo>
                    <a:pt x="41594" y="110117"/>
                  </a:lnTo>
                  <a:lnTo>
                    <a:pt x="71333" y="73152"/>
                  </a:lnTo>
                  <a:lnTo>
                    <a:pt x="107378" y="42653"/>
                  </a:lnTo>
                  <a:lnTo>
                    <a:pt x="148749" y="19626"/>
                  </a:lnTo>
                  <a:lnTo>
                    <a:pt x="194468" y="5073"/>
                  </a:lnTo>
                  <a:lnTo>
                    <a:pt x="243554" y="0"/>
                  </a:lnTo>
                  <a:lnTo>
                    <a:pt x="292639" y="5073"/>
                  </a:lnTo>
                  <a:lnTo>
                    <a:pt x="338357" y="19626"/>
                  </a:lnTo>
                  <a:lnTo>
                    <a:pt x="379728" y="42653"/>
                  </a:lnTo>
                  <a:lnTo>
                    <a:pt x="415773" y="73152"/>
                  </a:lnTo>
                  <a:lnTo>
                    <a:pt x="445513" y="110117"/>
                  </a:lnTo>
                  <a:lnTo>
                    <a:pt x="467969" y="152546"/>
                  </a:lnTo>
                  <a:lnTo>
                    <a:pt x="482159" y="199434"/>
                  </a:lnTo>
                  <a:lnTo>
                    <a:pt x="487108" y="249777"/>
                  </a:lnTo>
                  <a:lnTo>
                    <a:pt x="482159" y="300119"/>
                  </a:lnTo>
                  <a:lnTo>
                    <a:pt x="467969" y="347006"/>
                  </a:lnTo>
                  <a:lnTo>
                    <a:pt x="445513" y="389435"/>
                  </a:lnTo>
                  <a:lnTo>
                    <a:pt x="415773" y="426400"/>
                  </a:lnTo>
                  <a:lnTo>
                    <a:pt x="379728" y="456899"/>
                  </a:lnTo>
                  <a:lnTo>
                    <a:pt x="338357" y="479926"/>
                  </a:lnTo>
                  <a:lnTo>
                    <a:pt x="292639" y="494479"/>
                  </a:lnTo>
                  <a:lnTo>
                    <a:pt x="243554" y="499554"/>
                  </a:lnTo>
                  <a:lnTo>
                    <a:pt x="194468" y="494479"/>
                  </a:lnTo>
                  <a:lnTo>
                    <a:pt x="148749" y="479926"/>
                  </a:lnTo>
                  <a:lnTo>
                    <a:pt x="107378" y="456899"/>
                  </a:lnTo>
                  <a:lnTo>
                    <a:pt x="71333" y="426400"/>
                  </a:lnTo>
                  <a:lnTo>
                    <a:pt x="41594" y="389435"/>
                  </a:lnTo>
                  <a:lnTo>
                    <a:pt x="19138" y="347006"/>
                  </a:lnTo>
                  <a:lnTo>
                    <a:pt x="4947" y="300119"/>
                  </a:lnTo>
                  <a:lnTo>
                    <a:pt x="0" y="24977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15925" y="1381950"/>
            <a:ext cx="1308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3F3F3"/>
                </a:solidFill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4312" y="4899024"/>
            <a:ext cx="497205" cy="509270"/>
            <a:chOff x="214312" y="4899024"/>
            <a:chExt cx="497205" cy="509270"/>
          </a:xfrm>
        </p:grpSpPr>
        <p:sp>
          <p:nvSpPr>
            <p:cNvPr id="13" name="object 13"/>
            <p:cNvSpPr/>
            <p:nvPr/>
          </p:nvSpPr>
          <p:spPr>
            <a:xfrm>
              <a:off x="219075" y="4903787"/>
              <a:ext cx="487680" cy="499745"/>
            </a:xfrm>
            <a:custGeom>
              <a:avLst/>
              <a:gdLst/>
              <a:ahLst/>
              <a:cxnLst/>
              <a:rect l="l" t="t" r="r" b="b"/>
              <a:pathLst>
                <a:path w="487680" h="499745">
                  <a:moveTo>
                    <a:pt x="243554" y="499554"/>
                  </a:moveTo>
                  <a:lnTo>
                    <a:pt x="194468" y="494480"/>
                  </a:lnTo>
                  <a:lnTo>
                    <a:pt x="148749" y="479927"/>
                  </a:lnTo>
                  <a:lnTo>
                    <a:pt x="107378" y="456900"/>
                  </a:lnTo>
                  <a:lnTo>
                    <a:pt x="71333" y="426401"/>
                  </a:lnTo>
                  <a:lnTo>
                    <a:pt x="41594" y="389435"/>
                  </a:lnTo>
                  <a:lnTo>
                    <a:pt x="19138" y="347007"/>
                  </a:lnTo>
                  <a:lnTo>
                    <a:pt x="4947" y="300119"/>
                  </a:lnTo>
                  <a:lnTo>
                    <a:pt x="0" y="249776"/>
                  </a:lnTo>
                  <a:lnTo>
                    <a:pt x="4947" y="199434"/>
                  </a:lnTo>
                  <a:lnTo>
                    <a:pt x="19138" y="152547"/>
                  </a:lnTo>
                  <a:lnTo>
                    <a:pt x="41594" y="110117"/>
                  </a:lnTo>
                  <a:lnTo>
                    <a:pt x="71333" y="73152"/>
                  </a:lnTo>
                  <a:lnTo>
                    <a:pt x="107378" y="42653"/>
                  </a:lnTo>
                  <a:lnTo>
                    <a:pt x="148749" y="19626"/>
                  </a:lnTo>
                  <a:lnTo>
                    <a:pt x="194468" y="5073"/>
                  </a:lnTo>
                  <a:lnTo>
                    <a:pt x="243554" y="0"/>
                  </a:lnTo>
                  <a:lnTo>
                    <a:pt x="292639" y="5073"/>
                  </a:lnTo>
                  <a:lnTo>
                    <a:pt x="338357" y="19626"/>
                  </a:lnTo>
                  <a:lnTo>
                    <a:pt x="379728" y="42653"/>
                  </a:lnTo>
                  <a:lnTo>
                    <a:pt x="415773" y="73152"/>
                  </a:lnTo>
                  <a:lnTo>
                    <a:pt x="445513" y="110117"/>
                  </a:lnTo>
                  <a:lnTo>
                    <a:pt x="467969" y="152547"/>
                  </a:lnTo>
                  <a:lnTo>
                    <a:pt x="482159" y="199434"/>
                  </a:lnTo>
                  <a:lnTo>
                    <a:pt x="487108" y="249776"/>
                  </a:lnTo>
                  <a:lnTo>
                    <a:pt x="482159" y="300119"/>
                  </a:lnTo>
                  <a:lnTo>
                    <a:pt x="467969" y="347007"/>
                  </a:lnTo>
                  <a:lnTo>
                    <a:pt x="445513" y="389435"/>
                  </a:lnTo>
                  <a:lnTo>
                    <a:pt x="415773" y="426401"/>
                  </a:lnTo>
                  <a:lnTo>
                    <a:pt x="379728" y="456900"/>
                  </a:lnTo>
                  <a:lnTo>
                    <a:pt x="338357" y="479927"/>
                  </a:lnTo>
                  <a:lnTo>
                    <a:pt x="292639" y="494480"/>
                  </a:lnTo>
                  <a:lnTo>
                    <a:pt x="243554" y="4995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9075" y="4903787"/>
              <a:ext cx="487680" cy="499745"/>
            </a:xfrm>
            <a:custGeom>
              <a:avLst/>
              <a:gdLst/>
              <a:ahLst/>
              <a:cxnLst/>
              <a:rect l="l" t="t" r="r" b="b"/>
              <a:pathLst>
                <a:path w="487680" h="499745">
                  <a:moveTo>
                    <a:pt x="0" y="249776"/>
                  </a:moveTo>
                  <a:lnTo>
                    <a:pt x="4947" y="199434"/>
                  </a:lnTo>
                  <a:lnTo>
                    <a:pt x="19138" y="152547"/>
                  </a:lnTo>
                  <a:lnTo>
                    <a:pt x="41594" y="110117"/>
                  </a:lnTo>
                  <a:lnTo>
                    <a:pt x="71333" y="73152"/>
                  </a:lnTo>
                  <a:lnTo>
                    <a:pt x="107378" y="42653"/>
                  </a:lnTo>
                  <a:lnTo>
                    <a:pt x="148749" y="19626"/>
                  </a:lnTo>
                  <a:lnTo>
                    <a:pt x="194468" y="5073"/>
                  </a:lnTo>
                  <a:lnTo>
                    <a:pt x="243554" y="0"/>
                  </a:lnTo>
                  <a:lnTo>
                    <a:pt x="292639" y="5073"/>
                  </a:lnTo>
                  <a:lnTo>
                    <a:pt x="338357" y="19626"/>
                  </a:lnTo>
                  <a:lnTo>
                    <a:pt x="379728" y="42653"/>
                  </a:lnTo>
                  <a:lnTo>
                    <a:pt x="415773" y="73152"/>
                  </a:lnTo>
                  <a:lnTo>
                    <a:pt x="445513" y="110117"/>
                  </a:lnTo>
                  <a:lnTo>
                    <a:pt x="467969" y="152547"/>
                  </a:lnTo>
                  <a:lnTo>
                    <a:pt x="482159" y="199434"/>
                  </a:lnTo>
                  <a:lnTo>
                    <a:pt x="487108" y="249776"/>
                  </a:lnTo>
                  <a:lnTo>
                    <a:pt x="482159" y="300119"/>
                  </a:lnTo>
                  <a:lnTo>
                    <a:pt x="467969" y="347007"/>
                  </a:lnTo>
                  <a:lnTo>
                    <a:pt x="445513" y="389435"/>
                  </a:lnTo>
                  <a:lnTo>
                    <a:pt x="415773" y="426401"/>
                  </a:lnTo>
                  <a:lnTo>
                    <a:pt x="379728" y="456900"/>
                  </a:lnTo>
                  <a:lnTo>
                    <a:pt x="338357" y="479927"/>
                  </a:lnTo>
                  <a:lnTo>
                    <a:pt x="292639" y="494480"/>
                  </a:lnTo>
                  <a:lnTo>
                    <a:pt x="243554" y="499554"/>
                  </a:lnTo>
                  <a:lnTo>
                    <a:pt x="194468" y="494480"/>
                  </a:lnTo>
                  <a:lnTo>
                    <a:pt x="148749" y="479927"/>
                  </a:lnTo>
                  <a:lnTo>
                    <a:pt x="107378" y="456900"/>
                  </a:lnTo>
                  <a:lnTo>
                    <a:pt x="71333" y="426401"/>
                  </a:lnTo>
                  <a:lnTo>
                    <a:pt x="41594" y="389435"/>
                  </a:lnTo>
                  <a:lnTo>
                    <a:pt x="19138" y="347007"/>
                  </a:lnTo>
                  <a:lnTo>
                    <a:pt x="4947" y="300119"/>
                  </a:lnTo>
                  <a:lnTo>
                    <a:pt x="0" y="24977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7987" y="5018913"/>
            <a:ext cx="1308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395775" y="7250305"/>
            <a:ext cx="439229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8150" y="5323713"/>
            <a:ext cx="9189720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2450" marR="7619365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mbria"/>
                <a:cs typeface="Cambria"/>
              </a:rPr>
              <a:t>UI/</a:t>
            </a:r>
            <a:r>
              <a:rPr dirty="0" sz="1400" spc="-25">
                <a:latin typeface="Cambria"/>
                <a:cs typeface="Cambria"/>
              </a:rPr>
              <a:t>U</a:t>
            </a:r>
            <a:r>
              <a:rPr dirty="0" sz="1400">
                <a:latin typeface="Cambria"/>
                <a:cs typeface="Cambria"/>
              </a:rPr>
              <a:t>X</a:t>
            </a:r>
            <a:r>
              <a:rPr dirty="0" sz="1400" spc="-5">
                <a:latin typeface="Cambria"/>
                <a:cs typeface="Cambria"/>
              </a:rPr>
              <a:t> design  D</a:t>
            </a:r>
            <a:r>
              <a:rPr dirty="0" sz="1400" spc="-15">
                <a:latin typeface="Cambria"/>
                <a:cs typeface="Cambria"/>
              </a:rPr>
              <a:t>e</a:t>
            </a:r>
            <a:r>
              <a:rPr dirty="0" sz="1400" spc="-30">
                <a:latin typeface="Cambria"/>
                <a:cs typeface="Cambria"/>
              </a:rPr>
              <a:t>v</a:t>
            </a:r>
            <a:r>
              <a:rPr dirty="0" sz="1400" spc="-5">
                <a:latin typeface="Cambria"/>
                <a:cs typeface="Cambria"/>
              </a:rPr>
              <a:t>elopment  </a:t>
            </a:r>
            <a:r>
              <a:rPr dirty="0" sz="1400" spc="-25">
                <a:latin typeface="Cambria"/>
                <a:cs typeface="Cambria"/>
              </a:rPr>
              <a:t>Testing </a:t>
            </a:r>
            <a:r>
              <a:rPr dirty="0" sz="1400" spc="-2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Deployment 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Maintenance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marL="552450">
              <a:lnSpc>
                <a:spcPct val="100000"/>
              </a:lnSpc>
            </a:pPr>
            <a:r>
              <a:rPr dirty="0" sz="1400" spc="-5">
                <a:latin typeface="Cambria"/>
                <a:cs typeface="Cambria"/>
              </a:rPr>
              <a:t>On the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basis of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your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requirements,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we</a:t>
            </a:r>
            <a:r>
              <a:rPr dirty="0" sz="1400" spc="-5">
                <a:latin typeface="Cambria"/>
                <a:cs typeface="Cambria"/>
              </a:rPr>
              <a:t> will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design the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mockup </a:t>
            </a:r>
            <a:r>
              <a:rPr dirty="0" sz="1400" spc="-10">
                <a:latin typeface="Cambria"/>
                <a:cs typeface="Cambria"/>
              </a:rPr>
              <a:t>for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the </a:t>
            </a:r>
            <a:r>
              <a:rPr dirty="0" sz="1400" spc="-10">
                <a:latin typeface="Cambria"/>
                <a:cs typeface="Cambria"/>
              </a:rPr>
              <a:t>website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and </a:t>
            </a:r>
            <a:r>
              <a:rPr dirty="0" sz="1400" spc="-10">
                <a:latin typeface="Cambria"/>
                <a:cs typeface="Cambria"/>
              </a:rPr>
              <a:t>after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your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approval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on </a:t>
            </a:r>
            <a:r>
              <a:rPr dirty="0" sz="1400">
                <a:latin typeface="Cambria"/>
                <a:cs typeface="Cambria"/>
              </a:rPr>
              <a:t>it, </a:t>
            </a:r>
            <a:r>
              <a:rPr dirty="0" sz="1400" spc="-10">
                <a:latin typeface="Cambria"/>
                <a:cs typeface="Cambria"/>
              </a:rPr>
              <a:t>we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551815" algn="l"/>
                <a:tab pos="9176385" algn="l"/>
              </a:tabLst>
            </a:pPr>
            <a:r>
              <a:rPr dirty="0" u="sng" sz="1400">
                <a:uFill>
                  <a:solidFill>
                    <a:srgbClr val="1F487B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1400" spc="-5">
                <a:uFill>
                  <a:solidFill>
                    <a:srgbClr val="1F487B"/>
                  </a:solidFill>
                </a:uFill>
                <a:latin typeface="Cambria"/>
                <a:cs typeface="Cambria"/>
              </a:rPr>
              <a:t>will</a:t>
            </a:r>
            <a:r>
              <a:rPr dirty="0" u="sng" sz="1400" spc="-20">
                <a:uFill>
                  <a:solidFill>
                    <a:srgbClr val="1F487B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400" spc="-5">
                <a:uFill>
                  <a:solidFill>
                    <a:srgbClr val="1F487B"/>
                  </a:solidFill>
                </a:uFill>
                <a:latin typeface="Cambria"/>
                <a:cs typeface="Cambria"/>
              </a:rPr>
              <a:t>start</a:t>
            </a:r>
            <a:r>
              <a:rPr dirty="0" u="sng" sz="1400" spc="-15">
                <a:uFill>
                  <a:solidFill>
                    <a:srgbClr val="1F487B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400" spc="-5">
                <a:uFill>
                  <a:solidFill>
                    <a:srgbClr val="1F487B"/>
                  </a:solidFill>
                </a:uFill>
                <a:latin typeface="Cambria"/>
                <a:cs typeface="Cambria"/>
              </a:rPr>
              <a:t>the</a:t>
            </a:r>
            <a:r>
              <a:rPr dirty="0" u="sng" sz="1400" spc="-15">
                <a:uFill>
                  <a:solidFill>
                    <a:srgbClr val="1F487B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400" spc="-10">
                <a:uFill>
                  <a:solidFill>
                    <a:srgbClr val="1F487B"/>
                  </a:solidFill>
                </a:uFill>
                <a:latin typeface="Cambria"/>
                <a:cs typeface="Cambria"/>
              </a:rPr>
              <a:t>development</a:t>
            </a:r>
            <a:r>
              <a:rPr dirty="0" u="sng" sz="1400" spc="-15">
                <a:uFill>
                  <a:solidFill>
                    <a:srgbClr val="1F487B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400">
                <a:uFill>
                  <a:solidFill>
                    <a:srgbClr val="1F487B"/>
                  </a:solidFill>
                </a:uFill>
                <a:latin typeface="Cambria"/>
                <a:cs typeface="Cambria"/>
              </a:rPr>
              <a:t>part.	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080625" cy="990600"/>
          </a:xfrm>
          <a:custGeom>
            <a:avLst/>
            <a:gdLst/>
            <a:ahLst/>
            <a:cxnLst/>
            <a:rect l="l" t="t" r="r" b="b"/>
            <a:pathLst>
              <a:path w="10080625" h="990600">
                <a:moveTo>
                  <a:pt x="10080624" y="990599"/>
                </a:moveTo>
                <a:lnTo>
                  <a:pt x="0" y="990599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990599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75" y="175386"/>
            <a:ext cx="45389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Arial"/>
                <a:cs typeface="Arial"/>
              </a:rPr>
              <a:t>WORKFLOW</a:t>
            </a:r>
            <a:r>
              <a:rPr dirty="0" spc="-9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(Conti.)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7158036"/>
            <a:ext cx="10080625" cy="398780"/>
          </a:xfrm>
          <a:custGeom>
            <a:avLst/>
            <a:gdLst/>
            <a:ahLst/>
            <a:cxnLst/>
            <a:rect l="l" t="t" r="r" b="b"/>
            <a:pathLst>
              <a:path w="10080625" h="398779">
                <a:moveTo>
                  <a:pt x="10080624" y="398463"/>
                </a:moveTo>
                <a:lnTo>
                  <a:pt x="0" y="398463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398463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15987" y="1475613"/>
            <a:ext cx="8540750" cy="173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Cambria"/>
                <a:cs typeface="Cambria"/>
              </a:rPr>
              <a:t>Upon completion of the </a:t>
            </a:r>
            <a:r>
              <a:rPr dirty="0" sz="1400" spc="-10">
                <a:latin typeface="Cambria"/>
                <a:cs typeface="Cambria"/>
              </a:rPr>
              <a:t>development </a:t>
            </a:r>
            <a:r>
              <a:rPr dirty="0" sz="1400" spc="-5">
                <a:latin typeface="Cambria"/>
                <a:cs typeface="Cambria"/>
              </a:rPr>
              <a:t>phase, final </a:t>
            </a:r>
            <a:r>
              <a:rPr dirty="0" sz="1400" spc="-10">
                <a:latin typeface="Cambria"/>
                <a:cs typeface="Cambria"/>
              </a:rPr>
              <a:t>review </a:t>
            </a:r>
            <a:r>
              <a:rPr dirty="0" sz="1400" spc="-5">
                <a:latin typeface="Cambria"/>
                <a:cs typeface="Cambria"/>
              </a:rPr>
              <a:t>and quality </a:t>
            </a:r>
            <a:r>
              <a:rPr dirty="0" sz="1400" spc="-10">
                <a:latin typeface="Cambria"/>
                <a:cs typeface="Cambria"/>
              </a:rPr>
              <a:t>testing </a:t>
            </a:r>
            <a:r>
              <a:rPr dirty="0" sz="1400" spc="-5">
                <a:latin typeface="Cambria"/>
                <a:cs typeface="Cambria"/>
              </a:rPr>
              <a:t>begins. During this stage </a:t>
            </a:r>
            <a:r>
              <a:rPr dirty="0" sz="1400" spc="-10">
                <a:latin typeface="Cambria"/>
                <a:cs typeface="Cambria"/>
              </a:rPr>
              <a:t>we review </a:t>
            </a:r>
            <a:r>
              <a:rPr dirty="0" sz="1400" spc="-5">
                <a:latin typeface="Cambria"/>
                <a:cs typeface="Cambria"/>
              </a:rPr>
              <a:t> the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site’s</a:t>
            </a:r>
            <a:r>
              <a:rPr dirty="0" sz="1400" spc="-5">
                <a:latin typeface="Cambria"/>
                <a:cs typeface="Cambria"/>
              </a:rPr>
              <a:t> final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implementation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on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multiple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platforms</a:t>
            </a:r>
            <a:r>
              <a:rPr dirty="0" sz="1400" spc="-5">
                <a:latin typeface="Cambria"/>
                <a:cs typeface="Cambria"/>
              </a:rPr>
              <a:t> and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conditions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in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an</a:t>
            </a:r>
            <a:r>
              <a:rPr dirty="0" sz="1400" spc="3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attempt</a:t>
            </a:r>
            <a:r>
              <a:rPr dirty="0" sz="1400" spc="29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 spc="29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identify</a:t>
            </a:r>
            <a:r>
              <a:rPr dirty="0" sz="1400" spc="30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any </a:t>
            </a:r>
            <a:r>
              <a:rPr dirty="0" sz="1400" spc="-10">
                <a:latin typeface="Cambria"/>
                <a:cs typeface="Cambria"/>
              </a:rPr>
              <a:t> inconsistencies</a:t>
            </a:r>
            <a:r>
              <a:rPr dirty="0" sz="1400" spc="-5">
                <a:latin typeface="Cambria"/>
                <a:cs typeface="Cambria"/>
              </a:rPr>
              <a:t> or </a:t>
            </a:r>
            <a:r>
              <a:rPr dirty="0" sz="1400" spc="-10">
                <a:latin typeface="Cambria"/>
                <a:cs typeface="Cambria"/>
              </a:rPr>
              <a:t>errors.</a:t>
            </a:r>
            <a:r>
              <a:rPr dirty="0" sz="1400" spc="-5">
                <a:latin typeface="Cambria"/>
                <a:cs typeface="Cambria"/>
              </a:rPr>
              <a:t> Once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completed,</a:t>
            </a:r>
            <a:r>
              <a:rPr dirty="0" sz="1400" spc="-5">
                <a:latin typeface="Cambria"/>
                <a:cs typeface="Cambria"/>
              </a:rPr>
              <a:t> the </a:t>
            </a:r>
            <a:r>
              <a:rPr dirty="0" sz="1400" spc="-10">
                <a:latin typeface="Cambria"/>
                <a:cs typeface="Cambria"/>
              </a:rPr>
              <a:t>site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is </a:t>
            </a:r>
            <a:r>
              <a:rPr dirty="0" sz="1400" spc="-15">
                <a:latin typeface="Cambria"/>
                <a:cs typeface="Cambria"/>
              </a:rPr>
              <a:t>ready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for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“live”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testing.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ambria"/>
              <a:cs typeface="Cambria"/>
            </a:endParaRPr>
          </a:p>
          <a:p>
            <a:pPr algn="just" marL="12700" marR="11430">
              <a:lnSpc>
                <a:spcPct val="100000"/>
              </a:lnSpc>
            </a:pPr>
            <a:r>
              <a:rPr dirty="0" sz="1400" spc="-15">
                <a:latin typeface="Cambria"/>
                <a:cs typeface="Cambria"/>
              </a:rPr>
              <a:t>Following </a:t>
            </a:r>
            <a:r>
              <a:rPr dirty="0" sz="1400" spc="-5">
                <a:latin typeface="Cambria"/>
                <a:cs typeface="Cambria"/>
              </a:rPr>
              <a:t>the </a:t>
            </a:r>
            <a:r>
              <a:rPr dirty="0" sz="1400" spc="-10">
                <a:latin typeface="Cambria"/>
                <a:cs typeface="Cambria"/>
              </a:rPr>
              <a:t>site </a:t>
            </a:r>
            <a:r>
              <a:rPr dirty="0" sz="1400" spc="-5">
                <a:latin typeface="Cambria"/>
                <a:cs typeface="Cambria"/>
              </a:rPr>
              <a:t>and app launch, best </a:t>
            </a:r>
            <a:r>
              <a:rPr dirty="0" sz="1400" spc="-10">
                <a:latin typeface="Cambria"/>
                <a:cs typeface="Cambria"/>
              </a:rPr>
              <a:t>practices recommend </a:t>
            </a:r>
            <a:r>
              <a:rPr dirty="0" sz="1400" spc="-5">
                <a:latin typeface="Cambria"/>
                <a:cs typeface="Cambria"/>
              </a:rPr>
              <a:t>the continued monitoring and </a:t>
            </a:r>
            <a:r>
              <a:rPr dirty="0" sz="1400" spc="-10">
                <a:latin typeface="Cambria"/>
                <a:cs typeface="Cambria"/>
              </a:rPr>
              <a:t>refinement </a:t>
            </a:r>
            <a:r>
              <a:rPr dirty="0" sz="1400" spc="-5">
                <a:latin typeface="Cambria"/>
                <a:cs typeface="Cambria"/>
              </a:rPr>
              <a:t>of </a:t>
            </a:r>
            <a:r>
              <a:rPr dirty="0" sz="1400">
                <a:latin typeface="Cambria"/>
                <a:cs typeface="Cambria"/>
              </a:rPr>
              <a:t>a </a:t>
            </a:r>
            <a:r>
              <a:rPr dirty="0" sz="1400" spc="-10">
                <a:latin typeface="Cambria"/>
                <a:cs typeface="Cambria"/>
              </a:rPr>
              <a:t>site </a:t>
            </a:r>
            <a:r>
              <a:rPr dirty="0" sz="1400" spc="-5">
                <a:latin typeface="Cambria"/>
                <a:cs typeface="Cambria"/>
              </a:rPr>
              <a:t> and its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user </a:t>
            </a:r>
            <a:r>
              <a:rPr dirty="0" sz="1400" spc="-10">
                <a:latin typeface="Cambria"/>
                <a:cs typeface="Cambria"/>
              </a:rPr>
              <a:t>experience.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 spc="-30">
                <a:latin typeface="Cambria"/>
                <a:cs typeface="Cambria"/>
              </a:rPr>
              <a:t>Votive</a:t>
            </a:r>
            <a:r>
              <a:rPr dirty="0" sz="1400" spc="-25">
                <a:latin typeface="Cambria"/>
                <a:cs typeface="Cambria"/>
              </a:rPr>
              <a:t> </a:t>
            </a:r>
            <a:r>
              <a:rPr dirty="0" sz="1400" spc="-15">
                <a:latin typeface="Cambria"/>
                <a:cs typeface="Cambria"/>
              </a:rPr>
              <a:t>Technologies</a:t>
            </a:r>
            <a:r>
              <a:rPr dirty="0" sz="1400" spc="275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PVT </a:t>
            </a:r>
            <a:r>
              <a:rPr dirty="0" sz="1400" spc="-50">
                <a:latin typeface="Cambria"/>
                <a:cs typeface="Cambria"/>
              </a:rPr>
              <a:t>LTD</a:t>
            </a:r>
            <a:r>
              <a:rPr dirty="0" sz="1400" spc="21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is </a:t>
            </a:r>
            <a:r>
              <a:rPr dirty="0" sz="1400" spc="-10">
                <a:latin typeface="Cambria"/>
                <a:cs typeface="Cambria"/>
              </a:rPr>
              <a:t>committed</a:t>
            </a:r>
            <a:r>
              <a:rPr dirty="0" sz="1400" spc="285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to</a:t>
            </a:r>
            <a:r>
              <a:rPr dirty="0" sz="1400" spc="29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assisting our clients in an ongoing 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20">
                <a:latin typeface="Cambria"/>
                <a:cs typeface="Cambria"/>
              </a:rPr>
              <a:t>manner. </a:t>
            </a:r>
            <a:r>
              <a:rPr dirty="0" sz="1400" spc="-45">
                <a:latin typeface="Cambria"/>
                <a:cs typeface="Cambria"/>
              </a:rPr>
              <a:t>We </a:t>
            </a:r>
            <a:r>
              <a:rPr dirty="0" sz="1400" spc="-10">
                <a:latin typeface="Cambria"/>
                <a:cs typeface="Cambria"/>
              </a:rPr>
              <a:t>would </a:t>
            </a:r>
            <a:r>
              <a:rPr dirty="0" sz="1400" spc="-5">
                <a:latin typeface="Cambria"/>
                <a:cs typeface="Cambria"/>
              </a:rPr>
              <a:t>be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happy to </a:t>
            </a:r>
            <a:r>
              <a:rPr dirty="0" sz="1400" spc="-5">
                <a:latin typeface="Cambria"/>
                <a:cs typeface="Cambria"/>
              </a:rPr>
              <a:t>continue </a:t>
            </a:r>
            <a:r>
              <a:rPr dirty="0" sz="1400" spc="-10">
                <a:latin typeface="Cambria"/>
                <a:cs typeface="Cambria"/>
              </a:rPr>
              <a:t>work </a:t>
            </a:r>
            <a:r>
              <a:rPr dirty="0" sz="1400" spc="-5">
                <a:latin typeface="Cambria"/>
                <a:cs typeface="Cambria"/>
              </a:rPr>
              <a:t>on additional </a:t>
            </a:r>
            <a:r>
              <a:rPr dirty="0" sz="1400" spc="-10">
                <a:latin typeface="Cambria"/>
                <a:cs typeface="Cambria"/>
              </a:rPr>
              <a:t>projects </a:t>
            </a:r>
            <a:r>
              <a:rPr dirty="0" sz="1400" spc="-5">
                <a:latin typeface="Cambria"/>
                <a:cs typeface="Cambria"/>
              </a:rPr>
              <a:t>upon the </a:t>
            </a:r>
            <a:r>
              <a:rPr dirty="0" sz="1400" spc="-10">
                <a:latin typeface="Cambria"/>
                <a:cs typeface="Cambria"/>
              </a:rPr>
              <a:t>agreement </a:t>
            </a:r>
            <a:r>
              <a:rPr dirty="0" sz="1400" spc="-5">
                <a:latin typeface="Cambria"/>
                <a:cs typeface="Cambria"/>
              </a:rPr>
              <a:t>of both parties, with </a:t>
            </a:r>
            <a:r>
              <a:rPr dirty="0" sz="1400">
                <a:latin typeface="Cambria"/>
                <a:cs typeface="Cambria"/>
              </a:rPr>
              <a:t> </a:t>
            </a:r>
            <a:r>
              <a:rPr dirty="0" sz="1400" spc="-5">
                <a:latin typeface="Cambria"/>
                <a:cs typeface="Cambria"/>
              </a:rPr>
              <a:t>specific</a:t>
            </a:r>
            <a:r>
              <a:rPr dirty="0" sz="1400" spc="-10">
                <a:latin typeface="Cambria"/>
                <a:cs typeface="Cambria"/>
              </a:rPr>
              <a:t> objectives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determined</a:t>
            </a:r>
            <a:r>
              <a:rPr dirty="0" sz="1400" spc="-5">
                <a:latin typeface="Cambria"/>
                <a:cs typeface="Cambria"/>
              </a:rPr>
              <a:t> ahead of time.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5937" y="3613150"/>
            <a:ext cx="9166225" cy="0"/>
          </a:xfrm>
          <a:custGeom>
            <a:avLst/>
            <a:gdLst/>
            <a:ahLst/>
            <a:cxnLst/>
            <a:rect l="l" t="t" r="r" b="b"/>
            <a:pathLst>
              <a:path w="9166225" h="0">
                <a:moveTo>
                  <a:pt x="0" y="0"/>
                </a:moveTo>
                <a:lnTo>
                  <a:pt x="9165716" y="0"/>
                </a:lnTo>
              </a:path>
            </a:pathLst>
          </a:custGeom>
          <a:ln w="9524">
            <a:solidFill>
              <a:srgbClr val="1F487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95775" y="7250305"/>
            <a:ext cx="439229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725" y="1130172"/>
            <a:ext cx="8385809" cy="575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u="heavy" sz="1900" spc="-1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Project</a:t>
            </a:r>
            <a:r>
              <a:rPr dirty="0" u="heavy" sz="1900" spc="-2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1900" spc="-1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Overview</a:t>
            </a:r>
            <a:r>
              <a:rPr dirty="0" sz="1900" spc="-25" b="1">
                <a:latin typeface="Cambria"/>
                <a:cs typeface="Cambria"/>
              </a:rPr>
              <a:t> </a:t>
            </a:r>
            <a:r>
              <a:rPr dirty="0" u="heavy" sz="190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:</a:t>
            </a:r>
            <a:endParaRPr sz="1900">
              <a:latin typeface="Cambria"/>
              <a:cs typeface="Cambria"/>
            </a:endParaRPr>
          </a:p>
          <a:p>
            <a:pPr marL="25400" marR="5080">
              <a:lnSpc>
                <a:spcPct val="100000"/>
              </a:lnSpc>
              <a:spcBef>
                <a:spcPts val="1614"/>
              </a:spcBef>
            </a:pPr>
            <a:r>
              <a:rPr dirty="0" sz="1500" spc="-45">
                <a:latin typeface="Cambria"/>
                <a:cs typeface="Cambria"/>
              </a:rPr>
              <a:t>We</a:t>
            </a:r>
            <a:r>
              <a:rPr dirty="0" sz="1500" spc="10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will</a:t>
            </a:r>
            <a:r>
              <a:rPr dirty="0" sz="1500" spc="10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design</a:t>
            </a:r>
            <a:r>
              <a:rPr dirty="0" sz="1500" spc="10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and</a:t>
            </a:r>
            <a:r>
              <a:rPr dirty="0" sz="1500" spc="10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develop</a:t>
            </a:r>
            <a:r>
              <a:rPr dirty="0" sz="1500" spc="10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fully</a:t>
            </a:r>
            <a:r>
              <a:rPr dirty="0" sz="1500" spc="10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functional</a:t>
            </a:r>
            <a:r>
              <a:rPr dirty="0" sz="1500" spc="10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Real-Estate</a:t>
            </a:r>
            <a:r>
              <a:rPr dirty="0" sz="1500" spc="11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business</a:t>
            </a:r>
            <a:r>
              <a:rPr dirty="0" sz="1500" spc="10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website</a:t>
            </a:r>
            <a:r>
              <a:rPr dirty="0" sz="1500" spc="105">
                <a:latin typeface="Cambria"/>
                <a:cs typeface="Cambria"/>
              </a:rPr>
              <a:t> </a:t>
            </a:r>
            <a:r>
              <a:rPr dirty="0" sz="1500" spc="-15">
                <a:latin typeface="Cambria"/>
                <a:cs typeface="Cambria"/>
              </a:rPr>
              <a:t>by</a:t>
            </a:r>
            <a:r>
              <a:rPr dirty="0" sz="1500" spc="10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using</a:t>
            </a:r>
            <a:r>
              <a:rPr dirty="0" sz="1500" spc="105">
                <a:latin typeface="Cambria"/>
                <a:cs typeface="Cambria"/>
              </a:rPr>
              <a:t> </a:t>
            </a:r>
            <a:r>
              <a:rPr dirty="0" sz="1500" spc="-15">
                <a:latin typeface="Cambria"/>
                <a:cs typeface="Cambria"/>
              </a:rPr>
              <a:t>Laravel</a:t>
            </a:r>
            <a:r>
              <a:rPr dirty="0" sz="1500" spc="10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and</a:t>
            </a:r>
            <a:r>
              <a:rPr dirty="0" sz="1500" spc="10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Flutter </a:t>
            </a:r>
            <a:r>
              <a:rPr dirty="0" sz="1500" spc="-31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based Mobile app </a:t>
            </a:r>
            <a:r>
              <a:rPr dirty="0" sz="1500" spc="-10">
                <a:latin typeface="Cambria"/>
                <a:cs typeface="Cambria"/>
              </a:rPr>
              <a:t>(Android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&amp;</a:t>
            </a:r>
            <a:r>
              <a:rPr dirty="0" sz="1500" spc="-5">
                <a:latin typeface="Cambria"/>
                <a:cs typeface="Cambria"/>
              </a:rPr>
              <a:t> iOS) with </a:t>
            </a:r>
            <a:r>
              <a:rPr dirty="0" sz="1500">
                <a:latin typeface="Cambria"/>
                <a:cs typeface="Cambria"/>
              </a:rPr>
              <a:t>3</a:t>
            </a:r>
            <a:r>
              <a:rPr dirty="0" sz="1500" spc="-5">
                <a:latin typeface="Cambria"/>
                <a:cs typeface="Cambria"/>
              </a:rPr>
              <a:t> modules and </a:t>
            </a:r>
            <a:r>
              <a:rPr dirty="0" sz="1500">
                <a:latin typeface="Cambria"/>
                <a:cs typeface="Cambria"/>
              </a:rPr>
              <a:t>2 </a:t>
            </a:r>
            <a:r>
              <a:rPr dirty="0" sz="1500" spc="-5">
                <a:latin typeface="Cambria"/>
                <a:cs typeface="Cambria"/>
              </a:rPr>
              <a:t>mobile app </a:t>
            </a:r>
            <a:r>
              <a:rPr dirty="0" sz="1500" spc="-10">
                <a:latin typeface="Cambria"/>
                <a:cs typeface="Cambria"/>
              </a:rPr>
              <a:t>(Customer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&amp;</a:t>
            </a:r>
            <a:r>
              <a:rPr dirty="0" sz="1500" spc="-5">
                <a:latin typeface="Cambria"/>
                <a:cs typeface="Cambria"/>
              </a:rPr>
              <a:t> </a:t>
            </a:r>
            <a:r>
              <a:rPr dirty="0" sz="1500" spc="-20">
                <a:latin typeface="Cambria"/>
                <a:cs typeface="Cambria"/>
              </a:rPr>
              <a:t>Vendor).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</a:pPr>
            <a:r>
              <a:rPr dirty="0" sz="1500" b="1">
                <a:latin typeface="Cambria"/>
                <a:cs typeface="Cambria"/>
              </a:rPr>
              <a:t>3</a:t>
            </a:r>
            <a:r>
              <a:rPr dirty="0" sz="1500" spc="-45" b="1">
                <a:latin typeface="Cambria"/>
                <a:cs typeface="Cambria"/>
              </a:rPr>
              <a:t> </a:t>
            </a:r>
            <a:r>
              <a:rPr dirty="0" sz="1500" spc="-5" b="1">
                <a:latin typeface="Cambria"/>
                <a:cs typeface="Cambria"/>
              </a:rPr>
              <a:t>module’s: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mbria"/>
              <a:cs typeface="Cambria"/>
            </a:endParaRPr>
          </a:p>
          <a:p>
            <a:pPr marL="469900" indent="-37338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500" spc="-5">
                <a:latin typeface="Cambria"/>
                <a:cs typeface="Cambria"/>
              </a:rPr>
              <a:t>Online</a:t>
            </a:r>
            <a:r>
              <a:rPr dirty="0" sz="1500" spc="-3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Facilities</a:t>
            </a:r>
            <a:r>
              <a:rPr dirty="0" sz="1500" spc="-3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Management</a:t>
            </a:r>
            <a:endParaRPr sz="1500">
              <a:latin typeface="Cambria"/>
              <a:cs typeface="Cambria"/>
            </a:endParaRPr>
          </a:p>
          <a:p>
            <a:pPr marL="469900" indent="-37338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500" spc="-10">
                <a:latin typeface="Cambria"/>
                <a:cs typeface="Cambria"/>
              </a:rPr>
              <a:t>Professional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Renting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&amp;</a:t>
            </a:r>
            <a:r>
              <a:rPr dirty="0" sz="1500" spc="-20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Listing</a:t>
            </a:r>
            <a:endParaRPr sz="1500">
              <a:latin typeface="Cambria"/>
              <a:cs typeface="Cambria"/>
            </a:endParaRPr>
          </a:p>
          <a:p>
            <a:pPr marL="469900" indent="-37338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1500" spc="-5">
                <a:latin typeface="Cambria"/>
                <a:cs typeface="Cambria"/>
              </a:rPr>
              <a:t>Housing</a:t>
            </a:r>
            <a:r>
              <a:rPr dirty="0" sz="1500" spc="-4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Building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500" spc="-10" b="1">
                <a:latin typeface="Cambria"/>
                <a:cs typeface="Cambria"/>
              </a:rPr>
              <a:t>Appendixes: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Cambria"/>
              <a:cs typeface="Cambria"/>
            </a:endParaRPr>
          </a:p>
          <a:p>
            <a:pPr marL="138430" indent="-126364">
              <a:lnSpc>
                <a:spcPct val="100000"/>
              </a:lnSpc>
              <a:buChar char="•"/>
              <a:tabLst>
                <a:tab pos="139065" algn="l"/>
              </a:tabLst>
            </a:pPr>
            <a:r>
              <a:rPr dirty="0" sz="1500" spc="-5">
                <a:latin typeface="Cambria"/>
                <a:cs typeface="Cambria"/>
              </a:rPr>
              <a:t>Mobile</a:t>
            </a:r>
            <a:r>
              <a:rPr dirty="0" sz="1500" spc="-4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design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mbria"/>
              <a:buChar char="•"/>
            </a:pPr>
            <a:endParaRPr sz="1350">
              <a:latin typeface="Cambria"/>
              <a:cs typeface="Cambria"/>
            </a:endParaRPr>
          </a:p>
          <a:p>
            <a:pPr marL="138430" indent="-126364">
              <a:lnSpc>
                <a:spcPct val="100000"/>
              </a:lnSpc>
              <a:buChar char="•"/>
              <a:tabLst>
                <a:tab pos="139065" algn="l"/>
              </a:tabLst>
            </a:pPr>
            <a:r>
              <a:rPr dirty="0" sz="1500" spc="-5">
                <a:latin typeface="Cambria"/>
                <a:cs typeface="Cambria"/>
              </a:rPr>
              <a:t>Mini</a:t>
            </a:r>
            <a:r>
              <a:rPr dirty="0" sz="1500" spc="-70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Dashboards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mbria"/>
              <a:buChar char="•"/>
            </a:pPr>
            <a:endParaRPr sz="1350">
              <a:latin typeface="Cambria"/>
              <a:cs typeface="Cambria"/>
            </a:endParaRPr>
          </a:p>
          <a:p>
            <a:pPr marL="138430" indent="-126364">
              <a:lnSpc>
                <a:spcPct val="100000"/>
              </a:lnSpc>
              <a:spcBef>
                <a:spcPts val="5"/>
              </a:spcBef>
              <a:buChar char="•"/>
              <a:tabLst>
                <a:tab pos="139065" algn="l"/>
              </a:tabLst>
            </a:pPr>
            <a:r>
              <a:rPr dirty="0" sz="1500" spc="-5">
                <a:latin typeface="Cambria"/>
                <a:cs typeface="Cambria"/>
              </a:rPr>
              <a:t>Busines</a:t>
            </a:r>
            <a:r>
              <a:rPr dirty="0" sz="1500">
                <a:latin typeface="Cambria"/>
                <a:cs typeface="Cambria"/>
              </a:rPr>
              <a:t>s</a:t>
            </a:r>
            <a:r>
              <a:rPr dirty="0" sz="1500" spc="-5">
                <a:latin typeface="Cambria"/>
                <a:cs typeface="Cambria"/>
              </a:rPr>
              <a:t> p</a:t>
            </a:r>
            <a:r>
              <a:rPr dirty="0" sz="1500" spc="-25">
                <a:latin typeface="Cambria"/>
                <a:cs typeface="Cambria"/>
              </a:rPr>
              <a:t>r</a:t>
            </a:r>
            <a:r>
              <a:rPr dirty="0" sz="1500" spc="-5">
                <a:latin typeface="Cambria"/>
                <a:cs typeface="Cambria"/>
              </a:rPr>
              <a:t>ocess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mbria"/>
              <a:buChar char="•"/>
            </a:pPr>
            <a:endParaRPr sz="1350">
              <a:latin typeface="Cambria"/>
              <a:cs typeface="Cambria"/>
            </a:endParaRPr>
          </a:p>
          <a:p>
            <a:pPr marL="138430" indent="-126364">
              <a:lnSpc>
                <a:spcPct val="100000"/>
              </a:lnSpc>
              <a:buChar char="•"/>
              <a:tabLst>
                <a:tab pos="139065" algn="l"/>
              </a:tabLst>
            </a:pPr>
            <a:r>
              <a:rPr dirty="0" sz="1500" spc="-5">
                <a:latin typeface="Cambria"/>
                <a:cs typeface="Cambria"/>
              </a:rPr>
              <a:t>Client</a:t>
            </a:r>
            <a:r>
              <a:rPr dirty="0" sz="1500" spc="-2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subscription</a:t>
            </a:r>
            <a:r>
              <a:rPr dirty="0" sz="1500" spc="-2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Road</a:t>
            </a:r>
            <a:r>
              <a:rPr dirty="0" sz="1500" spc="-2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Map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mbria"/>
              <a:buChar char="•"/>
            </a:pPr>
            <a:endParaRPr sz="1350">
              <a:latin typeface="Cambria"/>
              <a:cs typeface="Cambria"/>
            </a:endParaRPr>
          </a:p>
          <a:p>
            <a:pPr marL="138430" indent="-126364">
              <a:lnSpc>
                <a:spcPct val="100000"/>
              </a:lnSpc>
              <a:spcBef>
                <a:spcPts val="5"/>
              </a:spcBef>
              <a:buChar char="•"/>
              <a:tabLst>
                <a:tab pos="139065" algn="l"/>
              </a:tabLst>
            </a:pPr>
            <a:r>
              <a:rPr dirty="0" sz="1500" spc="-15">
                <a:latin typeface="Cambria"/>
                <a:cs typeface="Cambria"/>
              </a:rPr>
              <a:t>Private </a:t>
            </a:r>
            <a:r>
              <a:rPr dirty="0" sz="1500" spc="-5">
                <a:latin typeface="Cambria"/>
                <a:cs typeface="Cambria"/>
              </a:rPr>
              <a:t>account</a:t>
            </a:r>
            <a:r>
              <a:rPr dirty="0" sz="1500" spc="-10">
                <a:latin typeface="Cambria"/>
                <a:cs typeface="Cambria"/>
              </a:rPr>
              <a:t> for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tenant </a:t>
            </a:r>
            <a:r>
              <a:rPr dirty="0" sz="1500">
                <a:latin typeface="Cambria"/>
                <a:cs typeface="Cambria"/>
              </a:rPr>
              <a:t>&amp;</a:t>
            </a:r>
            <a:r>
              <a:rPr dirty="0" sz="1500" spc="-10">
                <a:latin typeface="Cambria"/>
                <a:cs typeface="Cambria"/>
              </a:rPr>
              <a:t> </a:t>
            </a:r>
            <a:r>
              <a:rPr dirty="0" sz="1500" spc="-15">
                <a:latin typeface="Cambria"/>
                <a:cs typeface="Cambria"/>
              </a:rPr>
              <a:t>ROWNR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mbria"/>
              <a:buChar char="•"/>
            </a:pPr>
            <a:endParaRPr sz="1350">
              <a:latin typeface="Cambria"/>
              <a:cs typeface="Cambria"/>
            </a:endParaRPr>
          </a:p>
          <a:p>
            <a:pPr marL="138430" indent="-126364">
              <a:lnSpc>
                <a:spcPct val="100000"/>
              </a:lnSpc>
              <a:buChar char="•"/>
              <a:tabLst>
                <a:tab pos="139065" algn="l"/>
              </a:tabLst>
            </a:pPr>
            <a:r>
              <a:rPr dirty="0" sz="1500" spc="-5">
                <a:latin typeface="Cambria"/>
                <a:cs typeface="Cambria"/>
              </a:rPr>
              <a:t>Subscription</a:t>
            </a:r>
            <a:r>
              <a:rPr dirty="0" sz="1500" spc="-3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packages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mbria"/>
              <a:buChar char="•"/>
            </a:pPr>
            <a:endParaRPr sz="1350">
              <a:latin typeface="Cambria"/>
              <a:cs typeface="Cambria"/>
            </a:endParaRPr>
          </a:p>
          <a:p>
            <a:pPr marL="138430" indent="-126364">
              <a:lnSpc>
                <a:spcPct val="100000"/>
              </a:lnSpc>
              <a:spcBef>
                <a:spcPts val="5"/>
              </a:spcBef>
              <a:buChar char="•"/>
              <a:tabLst>
                <a:tab pos="139065" algn="l"/>
              </a:tabLst>
            </a:pPr>
            <a:r>
              <a:rPr dirty="0" sz="1500" spc="-5">
                <a:latin typeface="Cambria"/>
                <a:cs typeface="Cambria"/>
              </a:rPr>
              <a:t>Clients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documentations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to </a:t>
            </a:r>
            <a:r>
              <a:rPr dirty="0" sz="1500" spc="-5">
                <a:latin typeface="Cambria"/>
                <a:cs typeface="Cambria"/>
              </a:rPr>
              <a:t>be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shown</a:t>
            </a:r>
            <a:r>
              <a:rPr dirty="0" sz="1500" spc="-15">
                <a:latin typeface="Cambria"/>
                <a:cs typeface="Cambria"/>
              </a:rPr>
              <a:t> </a:t>
            </a:r>
            <a:r>
              <a:rPr dirty="0" sz="1500" spc="-5">
                <a:latin typeface="Cambria"/>
                <a:cs typeface="Cambria"/>
              </a:rPr>
              <a:t>in</a:t>
            </a:r>
            <a:r>
              <a:rPr dirty="0" sz="1500" spc="-10">
                <a:latin typeface="Cambria"/>
                <a:cs typeface="Cambria"/>
              </a:rPr>
              <a:t> </a:t>
            </a:r>
            <a:r>
              <a:rPr dirty="0" sz="1500" spc="-15">
                <a:latin typeface="Cambria"/>
                <a:cs typeface="Cambria"/>
              </a:rPr>
              <a:t>private </a:t>
            </a:r>
            <a:r>
              <a:rPr dirty="0" sz="1500" spc="-5">
                <a:latin typeface="Cambria"/>
                <a:cs typeface="Cambria"/>
              </a:rPr>
              <a:t>accounts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080625" cy="990600"/>
          </a:xfrm>
          <a:custGeom>
            <a:avLst/>
            <a:gdLst/>
            <a:ahLst/>
            <a:cxnLst/>
            <a:rect l="l" t="t" r="r" b="b"/>
            <a:pathLst>
              <a:path w="10080625" h="990600">
                <a:moveTo>
                  <a:pt x="10080624" y="990599"/>
                </a:moveTo>
                <a:lnTo>
                  <a:pt x="0" y="990599"/>
                </a:lnTo>
                <a:lnTo>
                  <a:pt x="0" y="0"/>
                </a:lnTo>
                <a:lnTo>
                  <a:pt x="10080624" y="0"/>
                </a:lnTo>
                <a:lnTo>
                  <a:pt x="10080624" y="990599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75" y="175386"/>
            <a:ext cx="42818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PROJECT</a:t>
            </a:r>
            <a:r>
              <a:rPr dirty="0" spc="-90"/>
              <a:t> </a:t>
            </a:r>
            <a:r>
              <a:rPr dirty="0" spc="-35"/>
              <a:t>OVERVIEW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7158036"/>
            <a:ext cx="10081260" cy="401320"/>
          </a:xfrm>
          <a:custGeom>
            <a:avLst/>
            <a:gdLst/>
            <a:ahLst/>
            <a:cxnLst/>
            <a:rect l="l" t="t" r="r" b="b"/>
            <a:pathLst>
              <a:path w="10081260" h="401320">
                <a:moveTo>
                  <a:pt x="10081259" y="400810"/>
                </a:moveTo>
                <a:lnTo>
                  <a:pt x="0" y="400810"/>
                </a:lnTo>
                <a:lnTo>
                  <a:pt x="0" y="0"/>
                </a:lnTo>
                <a:lnTo>
                  <a:pt x="10081259" y="0"/>
                </a:lnTo>
                <a:lnTo>
                  <a:pt x="10081259" y="40081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95775" y="7250305"/>
            <a:ext cx="439229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00" y="1311009"/>
            <a:ext cx="5230495" cy="34721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Online</a:t>
            </a:r>
            <a:r>
              <a:rPr dirty="0" u="heavy" sz="2200" spc="-3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2200" spc="-1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Facilities</a:t>
            </a:r>
            <a:r>
              <a:rPr dirty="0" u="heavy" sz="2200" spc="-3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2200" spc="-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Management: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200">
              <a:latin typeface="Cambria"/>
              <a:cs typeface="Cambria"/>
            </a:endParaRPr>
          </a:p>
          <a:p>
            <a:pPr marL="237490" indent="-225425">
              <a:lnSpc>
                <a:spcPct val="100000"/>
              </a:lnSpc>
              <a:spcBef>
                <a:spcPts val="1520"/>
              </a:spcBef>
              <a:buAutoNum type="arabicPeriod"/>
              <a:tabLst>
                <a:tab pos="238125" algn="l"/>
              </a:tabLst>
            </a:pPr>
            <a:r>
              <a:rPr dirty="0" sz="1700" spc="-10" b="1">
                <a:latin typeface="Cambria"/>
                <a:cs typeface="Cambria"/>
              </a:rPr>
              <a:t>Professional </a:t>
            </a:r>
            <a:r>
              <a:rPr dirty="0" sz="1700" spc="-5" b="1">
                <a:latin typeface="Cambria"/>
                <a:cs typeface="Cambria"/>
              </a:rPr>
              <a:t>Services </a:t>
            </a:r>
            <a:r>
              <a:rPr dirty="0" sz="1700" spc="-10" b="1">
                <a:latin typeface="Cambria"/>
                <a:cs typeface="Cambria"/>
              </a:rPr>
              <a:t>linked</a:t>
            </a:r>
            <a:r>
              <a:rPr dirty="0" sz="1700" spc="-5" b="1">
                <a:latin typeface="Cambria"/>
                <a:cs typeface="Cambria"/>
              </a:rPr>
              <a:t> </a:t>
            </a:r>
            <a:r>
              <a:rPr dirty="0" sz="1700" spc="-15" b="1">
                <a:latin typeface="Cambria"/>
                <a:cs typeface="Cambria"/>
              </a:rPr>
              <a:t>to</a:t>
            </a:r>
            <a:r>
              <a:rPr dirty="0" sz="1700" spc="-10" b="1">
                <a:latin typeface="Cambria"/>
                <a:cs typeface="Cambria"/>
              </a:rPr>
              <a:t> </a:t>
            </a:r>
            <a:r>
              <a:rPr dirty="0" sz="1700" spc="-5" b="1">
                <a:latin typeface="Cambria"/>
                <a:cs typeface="Cambria"/>
              </a:rPr>
              <a:t>the </a:t>
            </a:r>
            <a:r>
              <a:rPr dirty="0" sz="1700" spc="-10" b="1">
                <a:latin typeface="Cambria"/>
                <a:cs typeface="Cambria"/>
              </a:rPr>
              <a:t>following: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mbria"/>
              <a:buAutoNum type="arabicPeriod"/>
            </a:pP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700">
                <a:latin typeface="Cambria"/>
                <a:cs typeface="Cambria"/>
              </a:rPr>
              <a:t>–Book</a:t>
            </a:r>
            <a:r>
              <a:rPr dirty="0" sz="1700" spc="-35">
                <a:latin typeface="Cambria"/>
                <a:cs typeface="Cambria"/>
              </a:rPr>
              <a:t> </a:t>
            </a:r>
            <a:r>
              <a:rPr dirty="0" sz="1700" spc="-5">
                <a:latin typeface="Cambria"/>
                <a:cs typeface="Cambria"/>
              </a:rPr>
              <a:t>Online</a:t>
            </a:r>
            <a:r>
              <a:rPr dirty="0" sz="1700" spc="-30">
                <a:latin typeface="Cambria"/>
                <a:cs typeface="Cambria"/>
              </a:rPr>
              <a:t> </a:t>
            </a:r>
            <a:r>
              <a:rPr dirty="0" sz="1700" spc="-5">
                <a:latin typeface="Cambria"/>
                <a:cs typeface="Cambria"/>
              </a:rPr>
              <a:t>Appointment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700" spc="-15">
                <a:latin typeface="Cambria"/>
                <a:cs typeface="Cambria"/>
              </a:rPr>
              <a:t>–Payment</a:t>
            </a:r>
            <a:r>
              <a:rPr dirty="0" sz="1700" spc="-35">
                <a:latin typeface="Cambria"/>
                <a:cs typeface="Cambria"/>
              </a:rPr>
              <a:t> </a:t>
            </a:r>
            <a:r>
              <a:rPr dirty="0" sz="1700" spc="-15">
                <a:latin typeface="Cambria"/>
                <a:cs typeface="Cambria"/>
              </a:rPr>
              <a:t>Gateway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700" spc="-10">
                <a:latin typeface="Cambria"/>
                <a:cs typeface="Cambria"/>
              </a:rPr>
              <a:t>–Order</a:t>
            </a:r>
            <a:r>
              <a:rPr dirty="0" sz="1700" spc="-35">
                <a:latin typeface="Cambria"/>
                <a:cs typeface="Cambria"/>
              </a:rPr>
              <a:t> </a:t>
            </a:r>
            <a:r>
              <a:rPr dirty="0" sz="1700" spc="-5">
                <a:latin typeface="Cambria"/>
                <a:cs typeface="Cambria"/>
              </a:rPr>
              <a:t>confirmation</a:t>
            </a:r>
            <a:endParaRPr sz="17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700">
                <a:latin typeface="Cambria"/>
                <a:cs typeface="Cambria"/>
              </a:rPr>
              <a:t>–Service</a:t>
            </a:r>
            <a:r>
              <a:rPr dirty="0" sz="1700" spc="-20">
                <a:latin typeface="Cambria"/>
                <a:cs typeface="Cambria"/>
              </a:rPr>
              <a:t> </a:t>
            </a:r>
            <a:r>
              <a:rPr dirty="0" sz="1700" spc="-5">
                <a:latin typeface="Cambria"/>
                <a:cs typeface="Cambria"/>
              </a:rPr>
              <a:t>accept/declined</a:t>
            </a:r>
            <a:r>
              <a:rPr dirty="0" sz="1700" spc="-15">
                <a:latin typeface="Cambria"/>
                <a:cs typeface="Cambria"/>
              </a:rPr>
              <a:t> by </a:t>
            </a:r>
            <a:r>
              <a:rPr dirty="0" sz="1700" spc="-10">
                <a:latin typeface="Cambria"/>
                <a:cs typeface="Cambria"/>
              </a:rPr>
              <a:t>technician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mbria"/>
              <a:cs typeface="Cambria"/>
            </a:endParaRPr>
          </a:p>
          <a:p>
            <a:pPr marL="237490" indent="-22542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38125" algn="l"/>
              </a:tabLst>
            </a:pPr>
            <a:r>
              <a:rPr dirty="0" sz="1700" spc="-10" b="1">
                <a:latin typeface="Cambria"/>
                <a:cs typeface="Cambria"/>
              </a:rPr>
              <a:t>Once </a:t>
            </a:r>
            <a:r>
              <a:rPr dirty="0" sz="1700" spc="-35" b="1">
                <a:latin typeface="Cambria"/>
                <a:cs typeface="Cambria"/>
              </a:rPr>
              <a:t>Work</a:t>
            </a:r>
            <a:r>
              <a:rPr dirty="0" sz="1700" spc="-10" b="1">
                <a:latin typeface="Cambria"/>
                <a:cs typeface="Cambria"/>
              </a:rPr>
              <a:t> </a:t>
            </a:r>
            <a:r>
              <a:rPr dirty="0" sz="1700" spc="-5" b="1">
                <a:latin typeface="Cambria"/>
                <a:cs typeface="Cambria"/>
              </a:rPr>
              <a:t>done </a:t>
            </a:r>
            <a:r>
              <a:rPr dirty="0" sz="1700" spc="-15" b="1">
                <a:latin typeface="Cambria"/>
                <a:cs typeface="Cambria"/>
              </a:rPr>
              <a:t>–Review</a:t>
            </a:r>
            <a:r>
              <a:rPr dirty="0" sz="1700" spc="-10" b="1">
                <a:latin typeface="Cambria"/>
                <a:cs typeface="Cambria"/>
              </a:rPr>
              <a:t> </a:t>
            </a:r>
            <a:r>
              <a:rPr dirty="0" sz="1700" spc="-5" b="1">
                <a:latin typeface="Cambria"/>
                <a:cs typeface="Cambria"/>
              </a:rPr>
              <a:t>and Rating</a:t>
            </a:r>
            <a:r>
              <a:rPr dirty="0" sz="1700" spc="-10" b="1">
                <a:latin typeface="Cambria"/>
                <a:cs typeface="Cambria"/>
              </a:rPr>
              <a:t> </a:t>
            </a:r>
            <a:r>
              <a:rPr dirty="0" sz="1700" spc="-20" b="1">
                <a:latin typeface="Cambria"/>
                <a:cs typeface="Cambria"/>
              </a:rPr>
              <a:t>by</a:t>
            </a:r>
            <a:r>
              <a:rPr dirty="0" sz="1700" spc="-10" b="1">
                <a:latin typeface="Cambria"/>
                <a:cs typeface="Cambria"/>
              </a:rPr>
              <a:t> customer</a:t>
            </a:r>
            <a:r>
              <a:rPr dirty="0" sz="1700" spc="-5" b="1">
                <a:latin typeface="Cambria"/>
                <a:cs typeface="Cambria"/>
              </a:rPr>
              <a:t> </a:t>
            </a:r>
            <a:r>
              <a:rPr dirty="0" sz="1700" b="1">
                <a:latin typeface="Cambria"/>
                <a:cs typeface="Cambria"/>
              </a:rPr>
              <a:t>.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mbria"/>
              <a:buAutoNum type="arabicPeriod" startAt="2"/>
            </a:pPr>
            <a:endParaRPr sz="1700">
              <a:latin typeface="Cambria"/>
              <a:cs typeface="Cambria"/>
            </a:endParaRPr>
          </a:p>
          <a:p>
            <a:pPr marL="231775" indent="-219710">
              <a:lnSpc>
                <a:spcPct val="100000"/>
              </a:lnSpc>
              <a:buAutoNum type="arabicPeriod" startAt="2"/>
              <a:tabLst>
                <a:tab pos="232410" algn="l"/>
              </a:tabLst>
            </a:pPr>
            <a:r>
              <a:rPr dirty="0" sz="1700" spc="-5" b="1">
                <a:latin typeface="Cambria"/>
                <a:cs typeface="Cambria"/>
              </a:rPr>
              <a:t>Sales</a:t>
            </a:r>
            <a:r>
              <a:rPr dirty="0" sz="1700" spc="-10" b="1">
                <a:latin typeface="Cambria"/>
                <a:cs typeface="Cambria"/>
              </a:rPr>
              <a:t> order </a:t>
            </a:r>
            <a:r>
              <a:rPr dirty="0" sz="1700" spc="-15" b="1">
                <a:latin typeface="Cambria"/>
                <a:cs typeface="Cambria"/>
              </a:rPr>
              <a:t>available</a:t>
            </a:r>
            <a:r>
              <a:rPr dirty="0" sz="1700" spc="-10" b="1">
                <a:latin typeface="Cambria"/>
                <a:cs typeface="Cambria"/>
              </a:rPr>
              <a:t> </a:t>
            </a:r>
            <a:r>
              <a:rPr dirty="0" sz="1700" spc="-5" b="1">
                <a:latin typeface="Cambria"/>
                <a:cs typeface="Cambria"/>
              </a:rPr>
              <a:t>for</a:t>
            </a:r>
            <a:r>
              <a:rPr dirty="0" sz="1700" spc="-10" b="1">
                <a:latin typeface="Cambria"/>
                <a:cs typeface="Cambria"/>
              </a:rPr>
              <a:t> customers.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081260" cy="990600"/>
          </a:xfrm>
          <a:custGeom>
            <a:avLst/>
            <a:gdLst/>
            <a:ahLst/>
            <a:cxnLst/>
            <a:rect l="l" t="t" r="r" b="b"/>
            <a:pathLst>
              <a:path w="10081260" h="990600">
                <a:moveTo>
                  <a:pt x="10081259" y="990599"/>
                </a:moveTo>
                <a:lnTo>
                  <a:pt x="0" y="990599"/>
                </a:lnTo>
                <a:lnTo>
                  <a:pt x="0" y="0"/>
                </a:lnTo>
                <a:lnTo>
                  <a:pt x="10081259" y="0"/>
                </a:lnTo>
                <a:lnTo>
                  <a:pt x="10081259" y="990599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75" y="175386"/>
            <a:ext cx="59836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PROJECT</a:t>
            </a:r>
            <a:r>
              <a:rPr dirty="0" spc="-50"/>
              <a:t> </a:t>
            </a:r>
            <a:r>
              <a:rPr dirty="0" spc="-35"/>
              <a:t>OVERVIEW </a:t>
            </a:r>
            <a:r>
              <a:rPr dirty="0">
                <a:latin typeface="Arial"/>
                <a:cs typeface="Arial"/>
              </a:rPr>
              <a:t>(Conti.)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7158036"/>
            <a:ext cx="10081260" cy="401320"/>
          </a:xfrm>
          <a:custGeom>
            <a:avLst/>
            <a:gdLst/>
            <a:ahLst/>
            <a:cxnLst/>
            <a:rect l="l" t="t" r="r" b="b"/>
            <a:pathLst>
              <a:path w="10081260" h="401320">
                <a:moveTo>
                  <a:pt x="10081259" y="400810"/>
                </a:moveTo>
                <a:lnTo>
                  <a:pt x="0" y="400810"/>
                </a:lnTo>
                <a:lnTo>
                  <a:pt x="0" y="0"/>
                </a:lnTo>
                <a:lnTo>
                  <a:pt x="10081259" y="0"/>
                </a:lnTo>
                <a:lnTo>
                  <a:pt x="10081259" y="40081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95775" y="7250305"/>
            <a:ext cx="439229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725" y="1219060"/>
            <a:ext cx="9144635" cy="264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300" spc="-1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Professional</a:t>
            </a:r>
            <a:r>
              <a:rPr dirty="0" u="heavy" sz="2300" spc="-2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2300" spc="-1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Renting</a:t>
            </a:r>
            <a:r>
              <a:rPr dirty="0" u="heavy" sz="2300" spc="-2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230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&amp;</a:t>
            </a:r>
            <a:r>
              <a:rPr dirty="0" u="heavy" sz="2300" spc="-2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2300" spc="-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Listing:</a:t>
            </a: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 sz="1900" spc="-10">
                <a:latin typeface="Cambria"/>
                <a:cs typeface="Cambria"/>
              </a:rPr>
              <a:t>-Subscription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service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package[Platinum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15">
                <a:latin typeface="Cambria"/>
                <a:cs typeface="Cambria"/>
              </a:rPr>
              <a:t>Package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–Premium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15">
                <a:latin typeface="Cambria"/>
                <a:cs typeface="Cambria"/>
              </a:rPr>
              <a:t>Package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-Deal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Package].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</a:pPr>
            <a:r>
              <a:rPr dirty="0" sz="1900" spc="-5">
                <a:latin typeface="Cambria"/>
                <a:cs typeface="Cambria"/>
              </a:rPr>
              <a:t>-Listing;</a:t>
            </a:r>
            <a:r>
              <a:rPr dirty="0" sz="1900" spc="4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Property</a:t>
            </a:r>
            <a:r>
              <a:rPr dirty="0" sz="1900" spc="40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for</a:t>
            </a:r>
            <a:r>
              <a:rPr dirty="0" sz="1900" spc="45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Sale</a:t>
            </a:r>
            <a:r>
              <a:rPr dirty="0" sz="1900" spc="4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or</a:t>
            </a:r>
            <a:r>
              <a:rPr dirty="0" sz="1900" spc="45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Rent,</a:t>
            </a:r>
            <a:r>
              <a:rPr dirty="0" sz="1900" spc="40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listed</a:t>
            </a:r>
            <a:r>
              <a:rPr dirty="0" sz="1900" spc="4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property</a:t>
            </a:r>
            <a:r>
              <a:rPr dirty="0" sz="1900" spc="40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linked</a:t>
            </a:r>
            <a:r>
              <a:rPr dirty="0" sz="1900" spc="4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to</a:t>
            </a:r>
            <a:r>
              <a:rPr dirty="0" sz="1900" spc="40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property</a:t>
            </a:r>
            <a:r>
              <a:rPr dirty="0" sz="1900" spc="4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specs,</a:t>
            </a:r>
            <a:r>
              <a:rPr dirty="0" sz="1900" spc="4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photo,</a:t>
            </a:r>
            <a:r>
              <a:rPr dirty="0" sz="1900" spc="4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video, </a:t>
            </a:r>
            <a:r>
              <a:rPr dirty="0" sz="1900" spc="-400">
                <a:latin typeface="Cambria"/>
                <a:cs typeface="Cambria"/>
              </a:rPr>
              <a:t> </a:t>
            </a:r>
            <a:r>
              <a:rPr dirty="0" sz="1900" spc="-15">
                <a:latin typeface="Cambria"/>
                <a:cs typeface="Cambria"/>
              </a:rPr>
              <a:t>inventory</a:t>
            </a:r>
            <a:r>
              <a:rPr dirty="0" sz="1900" spc="-10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list,</a:t>
            </a:r>
            <a:r>
              <a:rPr dirty="0" sz="1900" spc="-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property</a:t>
            </a:r>
            <a:r>
              <a:rPr dirty="0" sz="1900" spc="-5">
                <a:latin typeface="Cambria"/>
                <a:cs typeface="Cambria"/>
              </a:rPr>
              <a:t> inspection </a:t>
            </a:r>
            <a:r>
              <a:rPr dirty="0" sz="1900" spc="-10">
                <a:latin typeface="Cambria"/>
                <a:cs typeface="Cambria"/>
              </a:rPr>
              <a:t>report</a:t>
            </a:r>
            <a:r>
              <a:rPr dirty="0" sz="1900" spc="-5">
                <a:latin typeface="Cambria"/>
                <a:cs typeface="Cambria"/>
              </a:rPr>
              <a:t> and type of subscription if </a:t>
            </a:r>
            <a:r>
              <a:rPr dirty="0" sz="1900" spc="-55">
                <a:latin typeface="Cambria"/>
                <a:cs typeface="Cambria"/>
              </a:rPr>
              <a:t>any.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00" spc="-10">
                <a:latin typeface="Cambria"/>
                <a:cs typeface="Cambria"/>
              </a:rPr>
              <a:t>-Dashboard</a:t>
            </a:r>
            <a:r>
              <a:rPr dirty="0" sz="1900" spc="-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for</a:t>
            </a:r>
            <a:r>
              <a:rPr dirty="0" sz="1900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customers</a:t>
            </a:r>
            <a:r>
              <a:rPr dirty="0" sz="1900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tenant</a:t>
            </a:r>
            <a:r>
              <a:rPr dirty="0" sz="1900">
                <a:latin typeface="Cambria"/>
                <a:cs typeface="Cambria"/>
              </a:rPr>
              <a:t> &amp; </a:t>
            </a:r>
            <a:r>
              <a:rPr dirty="0" sz="1900" spc="-10">
                <a:latin typeface="Cambria"/>
                <a:cs typeface="Cambria"/>
              </a:rPr>
              <a:t>property</a:t>
            </a:r>
            <a:r>
              <a:rPr dirty="0" sz="1900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owners-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725" y="4131932"/>
            <a:ext cx="6568440" cy="1473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467359" algn="l"/>
              </a:tabLst>
            </a:pPr>
            <a:r>
              <a:rPr dirty="0" sz="1900" spc="-10">
                <a:latin typeface="Cambria"/>
                <a:cs typeface="Cambria"/>
              </a:rPr>
              <a:t>Property</a:t>
            </a:r>
            <a:r>
              <a:rPr dirty="0" sz="1900" spc="-5">
                <a:latin typeface="Cambria"/>
                <a:cs typeface="Cambria"/>
              </a:rPr>
              <a:t> documents</a:t>
            </a:r>
            <a:r>
              <a:rPr dirty="0" sz="190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file</a:t>
            </a:r>
            <a:r>
              <a:rPr dirty="0" sz="190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showing</a:t>
            </a:r>
            <a:r>
              <a:rPr dirty="0" sz="1900">
                <a:latin typeface="Cambria"/>
                <a:cs typeface="Cambria"/>
              </a:rPr>
              <a:t> ;</a:t>
            </a:r>
            <a:r>
              <a:rPr dirty="0" sz="1900" spc="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legal</a:t>
            </a:r>
            <a:r>
              <a:rPr dirty="0" sz="1900" spc="-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contract </a:t>
            </a:r>
            <a:r>
              <a:rPr dirty="0" sz="1900" spc="-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report-property insurance</a:t>
            </a:r>
            <a:r>
              <a:rPr dirty="0" sz="1900" spc="-5">
                <a:latin typeface="Cambria"/>
                <a:cs typeface="Cambria"/>
              </a:rPr>
              <a:t> </a:t>
            </a:r>
            <a:r>
              <a:rPr dirty="0" sz="1900">
                <a:latin typeface="Cambria"/>
                <a:cs typeface="Cambria"/>
              </a:rPr>
              <a:t>,</a:t>
            </a:r>
            <a:r>
              <a:rPr dirty="0" sz="1900" spc="-5">
                <a:latin typeface="Cambria"/>
                <a:cs typeface="Cambria"/>
              </a:rPr>
              <a:t> </a:t>
            </a:r>
            <a:r>
              <a:rPr dirty="0" sz="1900" spc="-10">
                <a:latin typeface="Cambria"/>
                <a:cs typeface="Cambria"/>
              </a:rPr>
              <a:t>etc.</a:t>
            </a:r>
            <a:endParaRPr sz="1900">
              <a:latin typeface="Cambria"/>
              <a:cs typeface="Cambria"/>
            </a:endParaRPr>
          </a:p>
          <a:p>
            <a:pPr algn="just" marL="12700" marR="400050">
              <a:lnSpc>
                <a:spcPct val="100000"/>
              </a:lnSpc>
              <a:buAutoNum type="arabicPlain"/>
              <a:tabLst>
                <a:tab pos="279400" algn="l"/>
              </a:tabLst>
            </a:pPr>
            <a:r>
              <a:rPr dirty="0" sz="1900" spc="-5">
                <a:latin typeface="Cambria"/>
                <a:cs typeface="Cambria"/>
              </a:rPr>
              <a:t>Bar Chart </a:t>
            </a:r>
            <a:r>
              <a:rPr dirty="0" sz="1900" spc="-10">
                <a:latin typeface="Cambria"/>
                <a:cs typeface="Cambria"/>
              </a:rPr>
              <a:t>to compare </a:t>
            </a:r>
            <a:r>
              <a:rPr dirty="0" sz="1900" spc="-15">
                <a:latin typeface="Cambria"/>
                <a:cs typeface="Cambria"/>
              </a:rPr>
              <a:t>revenue, </a:t>
            </a:r>
            <a:r>
              <a:rPr dirty="0" sz="1900" spc="-10">
                <a:latin typeface="Cambria"/>
                <a:cs typeface="Cambria"/>
              </a:rPr>
              <a:t>expenses </a:t>
            </a:r>
            <a:r>
              <a:rPr dirty="0" sz="1900">
                <a:latin typeface="Cambria"/>
                <a:cs typeface="Cambria"/>
              </a:rPr>
              <a:t>, </a:t>
            </a:r>
            <a:r>
              <a:rPr dirty="0" sz="1900" spc="-5">
                <a:latin typeface="Cambria"/>
                <a:cs typeface="Cambria"/>
              </a:rPr>
              <a:t>occupancy </a:t>
            </a:r>
            <a:r>
              <a:rPr dirty="0" sz="1900" spc="-15">
                <a:latin typeface="Cambria"/>
                <a:cs typeface="Cambria"/>
              </a:rPr>
              <a:t>rate </a:t>
            </a:r>
            <a:r>
              <a:rPr dirty="0" sz="1900" spc="-1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3- Details of </a:t>
            </a:r>
            <a:r>
              <a:rPr dirty="0" sz="1900" spc="-10">
                <a:latin typeface="Cambria"/>
                <a:cs typeface="Cambria"/>
              </a:rPr>
              <a:t>maintenance </a:t>
            </a:r>
            <a:r>
              <a:rPr dirty="0" sz="1900" spc="-15">
                <a:latin typeface="Cambria"/>
                <a:cs typeface="Cambria"/>
              </a:rPr>
              <a:t>works </a:t>
            </a:r>
            <a:r>
              <a:rPr dirty="0" sz="1900" spc="-5">
                <a:latin typeface="Cambria"/>
                <a:cs typeface="Cambria"/>
              </a:rPr>
              <a:t>done on the </a:t>
            </a:r>
            <a:r>
              <a:rPr dirty="0" sz="1900" spc="-10">
                <a:latin typeface="Cambria"/>
                <a:cs typeface="Cambria"/>
              </a:rPr>
              <a:t>property </a:t>
            </a:r>
            <a:r>
              <a:rPr dirty="0" sz="1900" spc="-5">
                <a:latin typeface="Cambria"/>
                <a:cs typeface="Cambria"/>
              </a:rPr>
              <a:t>if </a:t>
            </a:r>
            <a:r>
              <a:rPr dirty="0" sz="1900" spc="-15">
                <a:latin typeface="Cambria"/>
                <a:cs typeface="Cambria"/>
              </a:rPr>
              <a:t>any </a:t>
            </a:r>
            <a:r>
              <a:rPr dirty="0" sz="1900" spc="-405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4-</a:t>
            </a:r>
            <a:r>
              <a:rPr dirty="0" sz="1900" spc="-10">
                <a:latin typeface="Cambria"/>
                <a:cs typeface="Cambria"/>
              </a:rPr>
              <a:t> </a:t>
            </a:r>
            <a:r>
              <a:rPr dirty="0" sz="1900" spc="-5">
                <a:latin typeface="Cambria"/>
                <a:cs typeface="Cambria"/>
              </a:rPr>
              <a:t>Utility bills and </a:t>
            </a:r>
            <a:r>
              <a:rPr dirty="0" sz="1900" spc="-10">
                <a:latin typeface="Cambria"/>
                <a:cs typeface="Cambria"/>
              </a:rPr>
              <a:t>payment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6761" y="4131932"/>
            <a:ext cx="105791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">
                <a:latin typeface="Cambria"/>
                <a:cs typeface="Cambria"/>
              </a:rPr>
              <a:t>–property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0137" y="4131932"/>
            <a:ext cx="109664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5">
                <a:latin typeface="Cambria"/>
                <a:cs typeface="Cambria"/>
              </a:rPr>
              <a:t>inspection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0081260" cy="990600"/>
          </a:xfrm>
          <a:custGeom>
            <a:avLst/>
            <a:gdLst/>
            <a:ahLst/>
            <a:cxnLst/>
            <a:rect l="l" t="t" r="r" b="b"/>
            <a:pathLst>
              <a:path w="10081260" h="990600">
                <a:moveTo>
                  <a:pt x="10081259" y="990599"/>
                </a:moveTo>
                <a:lnTo>
                  <a:pt x="0" y="990599"/>
                </a:lnTo>
                <a:lnTo>
                  <a:pt x="0" y="0"/>
                </a:lnTo>
                <a:lnTo>
                  <a:pt x="10081259" y="0"/>
                </a:lnTo>
                <a:lnTo>
                  <a:pt x="10081259" y="990599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6575" y="175386"/>
            <a:ext cx="59836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PROJECT</a:t>
            </a:r>
            <a:r>
              <a:rPr dirty="0" spc="-50"/>
              <a:t> </a:t>
            </a:r>
            <a:r>
              <a:rPr dirty="0" spc="-35"/>
              <a:t>OVERVIEW </a:t>
            </a:r>
            <a:r>
              <a:rPr dirty="0">
                <a:latin typeface="Arial"/>
                <a:cs typeface="Arial"/>
              </a:rPr>
              <a:t>(Conti.)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7158036"/>
            <a:ext cx="10081260" cy="401320"/>
          </a:xfrm>
          <a:custGeom>
            <a:avLst/>
            <a:gdLst/>
            <a:ahLst/>
            <a:cxnLst/>
            <a:rect l="l" t="t" r="r" b="b"/>
            <a:pathLst>
              <a:path w="10081260" h="401320">
                <a:moveTo>
                  <a:pt x="10081259" y="400810"/>
                </a:moveTo>
                <a:lnTo>
                  <a:pt x="0" y="400810"/>
                </a:lnTo>
                <a:lnTo>
                  <a:pt x="0" y="0"/>
                </a:lnTo>
                <a:lnTo>
                  <a:pt x="10081259" y="0"/>
                </a:lnTo>
                <a:lnTo>
                  <a:pt x="10081259" y="40081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95775" y="7250305"/>
            <a:ext cx="439229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725" y="1219060"/>
            <a:ext cx="9439910" cy="5287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300" spc="-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Housing</a:t>
            </a:r>
            <a:r>
              <a:rPr dirty="0" u="heavy" sz="2300" spc="-1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2300" spc="-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building</a:t>
            </a:r>
            <a:r>
              <a:rPr dirty="0" u="heavy" sz="2300" spc="-1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Construction</a:t>
            </a:r>
            <a:r>
              <a:rPr dirty="0" u="heavy" sz="2300" spc="-5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2300" spc="-20" b="1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Page:</a:t>
            </a:r>
            <a:endParaRPr sz="230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705"/>
              </a:spcBef>
            </a:pPr>
            <a:r>
              <a:rPr dirty="0" sz="1600" spc="-10" b="1">
                <a:latin typeface="Cambria"/>
                <a:cs typeface="Cambria"/>
              </a:rPr>
              <a:t>Address</a:t>
            </a:r>
            <a:r>
              <a:rPr dirty="0" sz="1600" spc="65" b="1">
                <a:latin typeface="Cambria"/>
                <a:cs typeface="Cambria"/>
              </a:rPr>
              <a:t> </a:t>
            </a:r>
            <a:r>
              <a:rPr dirty="0" sz="1600" spc="-5" b="1">
                <a:latin typeface="Cambria"/>
                <a:cs typeface="Cambria"/>
              </a:rPr>
              <a:t>Bar</a:t>
            </a:r>
            <a:r>
              <a:rPr dirty="0" sz="1600" spc="60" b="1">
                <a:latin typeface="Cambria"/>
                <a:cs typeface="Cambria"/>
              </a:rPr>
              <a:t> </a:t>
            </a:r>
            <a:r>
              <a:rPr dirty="0" sz="1600" b="1">
                <a:latin typeface="Cambria"/>
                <a:cs typeface="Cambria"/>
              </a:rPr>
              <a:t>:</a:t>
            </a:r>
            <a:r>
              <a:rPr dirty="0" sz="1600" spc="55" b="1">
                <a:latin typeface="Cambria"/>
                <a:cs typeface="Cambria"/>
              </a:rPr>
              <a:t> </a:t>
            </a:r>
            <a:r>
              <a:rPr dirty="0" sz="1600" spc="-5" b="1">
                <a:latin typeface="Cambria"/>
                <a:cs typeface="Cambria"/>
              </a:rPr>
              <a:t>Home</a:t>
            </a:r>
            <a:r>
              <a:rPr dirty="0" sz="1600" spc="60" b="1">
                <a:latin typeface="Cambria"/>
                <a:cs typeface="Cambria"/>
              </a:rPr>
              <a:t> </a:t>
            </a:r>
            <a:r>
              <a:rPr dirty="0" sz="1600" b="1">
                <a:latin typeface="Cambria"/>
                <a:cs typeface="Cambria"/>
              </a:rPr>
              <a:t>-</a:t>
            </a:r>
            <a:r>
              <a:rPr dirty="0" sz="1600" spc="55" b="1">
                <a:latin typeface="Cambria"/>
                <a:cs typeface="Cambria"/>
              </a:rPr>
              <a:t> </a:t>
            </a:r>
            <a:r>
              <a:rPr dirty="0" sz="1600" spc="-5" b="1">
                <a:latin typeface="Cambria"/>
                <a:cs typeface="Cambria"/>
              </a:rPr>
              <a:t>Housing</a:t>
            </a:r>
            <a:r>
              <a:rPr dirty="0" sz="1600" spc="60" b="1">
                <a:latin typeface="Cambria"/>
                <a:cs typeface="Cambria"/>
              </a:rPr>
              <a:t> </a:t>
            </a:r>
            <a:r>
              <a:rPr dirty="0" sz="1600" spc="-5" b="1">
                <a:latin typeface="Cambria"/>
                <a:cs typeface="Cambria"/>
              </a:rPr>
              <a:t>Building</a:t>
            </a:r>
            <a:r>
              <a:rPr dirty="0" sz="1600" spc="60" b="1">
                <a:latin typeface="Cambria"/>
                <a:cs typeface="Cambria"/>
              </a:rPr>
              <a:t> </a:t>
            </a:r>
            <a:r>
              <a:rPr dirty="0" sz="1600" spc="-10" b="1">
                <a:latin typeface="Cambria"/>
                <a:cs typeface="Cambria"/>
              </a:rPr>
              <a:t>construction</a:t>
            </a:r>
            <a:r>
              <a:rPr dirty="0" sz="1600" spc="65" b="1">
                <a:latin typeface="Cambria"/>
                <a:cs typeface="Cambria"/>
              </a:rPr>
              <a:t> </a:t>
            </a:r>
            <a:r>
              <a:rPr dirty="0" sz="1600" b="1">
                <a:latin typeface="Cambria"/>
                <a:cs typeface="Cambria"/>
              </a:rPr>
              <a:t>–</a:t>
            </a:r>
            <a:r>
              <a:rPr dirty="0" sz="1600" spc="55" b="1">
                <a:latin typeface="Cambria"/>
                <a:cs typeface="Cambria"/>
              </a:rPr>
              <a:t> </a:t>
            </a:r>
            <a:r>
              <a:rPr dirty="0" sz="1600" spc="-10" b="1">
                <a:latin typeface="Cambria"/>
                <a:cs typeface="Cambria"/>
              </a:rPr>
              <a:t>Professional</a:t>
            </a:r>
            <a:r>
              <a:rPr dirty="0" sz="1600" spc="65" b="1">
                <a:latin typeface="Cambria"/>
                <a:cs typeface="Cambria"/>
              </a:rPr>
              <a:t> </a:t>
            </a:r>
            <a:r>
              <a:rPr dirty="0" sz="1600" spc="-10" b="1">
                <a:latin typeface="Cambria"/>
                <a:cs typeface="Cambria"/>
              </a:rPr>
              <a:t>Renting</a:t>
            </a:r>
            <a:r>
              <a:rPr dirty="0" sz="1600" spc="65" b="1">
                <a:latin typeface="Cambria"/>
                <a:cs typeface="Cambria"/>
              </a:rPr>
              <a:t> </a:t>
            </a:r>
            <a:r>
              <a:rPr dirty="0" sz="1600" b="1">
                <a:latin typeface="Cambria"/>
                <a:cs typeface="Cambria"/>
              </a:rPr>
              <a:t>&amp;</a:t>
            </a:r>
            <a:r>
              <a:rPr dirty="0" sz="1600" spc="55" b="1">
                <a:latin typeface="Cambria"/>
                <a:cs typeface="Cambria"/>
              </a:rPr>
              <a:t> </a:t>
            </a:r>
            <a:r>
              <a:rPr dirty="0" sz="1600" spc="-5" b="1">
                <a:latin typeface="Cambria"/>
                <a:cs typeface="Cambria"/>
              </a:rPr>
              <a:t>Listing</a:t>
            </a:r>
            <a:r>
              <a:rPr dirty="0" sz="1600" spc="60" b="1">
                <a:latin typeface="Cambria"/>
                <a:cs typeface="Cambria"/>
              </a:rPr>
              <a:t> </a:t>
            </a:r>
            <a:r>
              <a:rPr dirty="0" sz="1600" b="1">
                <a:latin typeface="Cambria"/>
                <a:cs typeface="Cambria"/>
              </a:rPr>
              <a:t>–</a:t>
            </a:r>
            <a:r>
              <a:rPr dirty="0" sz="1600" spc="55" b="1">
                <a:latin typeface="Cambria"/>
                <a:cs typeface="Cambria"/>
              </a:rPr>
              <a:t> </a:t>
            </a:r>
            <a:r>
              <a:rPr dirty="0" sz="1600" spc="-15" b="1">
                <a:latin typeface="Cambria"/>
                <a:cs typeface="Cambria"/>
              </a:rPr>
              <a:t>Facility </a:t>
            </a:r>
            <a:r>
              <a:rPr dirty="0" sz="1600" spc="-340" b="1">
                <a:latin typeface="Cambria"/>
                <a:cs typeface="Cambria"/>
              </a:rPr>
              <a:t> </a:t>
            </a:r>
            <a:r>
              <a:rPr dirty="0" sz="1600" spc="-5" b="1">
                <a:latin typeface="Cambria"/>
                <a:cs typeface="Cambria"/>
              </a:rPr>
              <a:t>Management</a:t>
            </a:r>
            <a:r>
              <a:rPr dirty="0" sz="1600" spc="-10" b="1">
                <a:latin typeface="Cambria"/>
                <a:cs typeface="Cambria"/>
              </a:rPr>
              <a:t> </a:t>
            </a:r>
            <a:r>
              <a:rPr dirty="0" sz="1600" spc="-35" b="1">
                <a:latin typeface="Cambria"/>
                <a:cs typeface="Cambria"/>
              </a:rPr>
              <a:t>WHAT</a:t>
            </a:r>
            <a:r>
              <a:rPr dirty="0" sz="1600" spc="-5" b="1">
                <a:latin typeface="Cambria"/>
                <a:cs typeface="Cambria"/>
              </a:rPr>
              <a:t> WE DO </a:t>
            </a:r>
            <a:r>
              <a:rPr dirty="0" sz="1600" b="1">
                <a:latin typeface="Cambria"/>
                <a:cs typeface="Cambria"/>
              </a:rPr>
              <a:t>–(</a:t>
            </a:r>
            <a:r>
              <a:rPr dirty="0" sz="1600" spc="-5" b="1">
                <a:latin typeface="Cambria"/>
                <a:cs typeface="Cambria"/>
              </a:rPr>
              <a:t> brief on</a:t>
            </a:r>
            <a:r>
              <a:rPr dirty="0" sz="1600" spc="-10" b="1">
                <a:latin typeface="Cambria"/>
                <a:cs typeface="Cambria"/>
              </a:rPr>
              <a:t> </a:t>
            </a:r>
            <a:r>
              <a:rPr dirty="0" sz="1600" spc="-5" b="1">
                <a:latin typeface="Cambria"/>
                <a:cs typeface="Cambria"/>
              </a:rPr>
              <a:t>the </a:t>
            </a:r>
            <a:r>
              <a:rPr dirty="0" sz="1600" spc="-20" b="1">
                <a:latin typeface="Cambria"/>
                <a:cs typeface="Cambria"/>
              </a:rPr>
              <a:t>above</a:t>
            </a:r>
            <a:r>
              <a:rPr dirty="0" sz="1600" spc="-5" b="1">
                <a:latin typeface="Cambria"/>
                <a:cs typeface="Cambria"/>
              </a:rPr>
              <a:t> </a:t>
            </a:r>
            <a:r>
              <a:rPr dirty="0" sz="1600" b="1">
                <a:latin typeface="Cambria"/>
                <a:cs typeface="Cambria"/>
              </a:rPr>
              <a:t>3</a:t>
            </a:r>
            <a:r>
              <a:rPr dirty="0" sz="1600" spc="-5" b="1">
                <a:latin typeface="Cambria"/>
                <a:cs typeface="Cambria"/>
              </a:rPr>
              <a:t> </a:t>
            </a:r>
            <a:r>
              <a:rPr dirty="0" sz="1600" spc="-10" b="1">
                <a:latin typeface="Cambria"/>
                <a:cs typeface="Cambria"/>
              </a:rPr>
              <a:t>divisions)</a:t>
            </a:r>
            <a:r>
              <a:rPr dirty="0" sz="1600" spc="-5" b="1">
                <a:latin typeface="Cambria"/>
                <a:cs typeface="Cambria"/>
              </a:rPr>
              <a:t> </a:t>
            </a:r>
            <a:r>
              <a:rPr dirty="0" sz="1600" b="1">
                <a:latin typeface="Cambria"/>
                <a:cs typeface="Cambria"/>
              </a:rPr>
              <a:t>–</a:t>
            </a:r>
            <a:r>
              <a:rPr dirty="0" sz="1600" spc="-5" b="1">
                <a:latin typeface="Cambria"/>
                <a:cs typeface="Cambria"/>
              </a:rPr>
              <a:t> meet or</a:t>
            </a:r>
            <a:r>
              <a:rPr dirty="0" sz="1600" spc="-10" b="1">
                <a:latin typeface="Cambria"/>
                <a:cs typeface="Cambria"/>
              </a:rPr>
              <a:t> </a:t>
            </a:r>
            <a:r>
              <a:rPr dirty="0" sz="1600" spc="-5" b="1">
                <a:latin typeface="Cambria"/>
                <a:cs typeface="Cambria"/>
              </a:rPr>
              <a:t>staff </a:t>
            </a:r>
            <a:r>
              <a:rPr dirty="0" sz="1600" b="1">
                <a:latin typeface="Cambria"/>
                <a:cs typeface="Cambria"/>
              </a:rPr>
              <a:t>,</a:t>
            </a:r>
            <a:r>
              <a:rPr dirty="0" sz="1600" spc="-5" b="1">
                <a:latin typeface="Cambria"/>
                <a:cs typeface="Cambria"/>
              </a:rPr>
              <a:t> subscribe </a:t>
            </a:r>
            <a:r>
              <a:rPr dirty="0" sz="1600" b="1">
                <a:latin typeface="Cambria"/>
                <a:cs typeface="Cambria"/>
              </a:rPr>
              <a:t>,</a:t>
            </a:r>
            <a:r>
              <a:rPr dirty="0" sz="1600" spc="-5" b="1">
                <a:latin typeface="Cambria"/>
                <a:cs typeface="Cambria"/>
              </a:rPr>
              <a:t> </a:t>
            </a:r>
            <a:r>
              <a:rPr dirty="0" sz="1600" spc="-30" b="1">
                <a:latin typeface="Cambria"/>
                <a:cs typeface="Cambria"/>
              </a:rPr>
              <a:t>footer.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ambria"/>
                <a:cs typeface="Cambria"/>
              </a:rPr>
              <a:t>Housing building </a:t>
            </a:r>
            <a:r>
              <a:rPr dirty="0" sz="1800" spc="-10" b="1">
                <a:latin typeface="Cambria"/>
                <a:cs typeface="Cambria"/>
              </a:rPr>
              <a:t>Construction</a:t>
            </a:r>
            <a:r>
              <a:rPr dirty="0" sz="1800" spc="-5" b="1">
                <a:latin typeface="Cambria"/>
                <a:cs typeface="Cambria"/>
              </a:rPr>
              <a:t> </a:t>
            </a:r>
            <a:r>
              <a:rPr dirty="0" sz="1800" spc="-15" b="1">
                <a:latin typeface="Cambria"/>
                <a:cs typeface="Cambria"/>
              </a:rPr>
              <a:t>Page:</a:t>
            </a:r>
            <a:r>
              <a:rPr dirty="0" sz="1800" spc="-5" b="1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Compose of </a:t>
            </a:r>
            <a:r>
              <a:rPr dirty="0" sz="1600" spc="-10">
                <a:latin typeface="Cambria"/>
                <a:cs typeface="Cambria"/>
              </a:rPr>
              <a:t>two</a:t>
            </a:r>
            <a:r>
              <a:rPr dirty="0" sz="1600" spc="-5">
                <a:latin typeface="Cambria"/>
                <a:cs typeface="Cambria"/>
              </a:rPr>
              <a:t> aspects :-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700" spc="-20">
                <a:latin typeface="Cambria"/>
                <a:cs typeface="Cambria"/>
              </a:rPr>
              <a:t>A-</a:t>
            </a:r>
            <a:r>
              <a:rPr dirty="0" sz="1700" spc="-5">
                <a:latin typeface="Cambria"/>
                <a:cs typeface="Cambria"/>
              </a:rPr>
              <a:t> New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-5">
                <a:latin typeface="Cambria"/>
                <a:cs typeface="Cambria"/>
              </a:rPr>
              <a:t>housings </a:t>
            </a:r>
            <a:r>
              <a:rPr dirty="0" sz="1700" spc="-10">
                <a:latin typeface="Cambria"/>
                <a:cs typeface="Cambria"/>
              </a:rPr>
              <a:t>projects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-10">
                <a:latin typeface="Cambria"/>
                <a:cs typeface="Cambria"/>
              </a:rPr>
              <a:t>photo</a:t>
            </a:r>
            <a:r>
              <a:rPr dirty="0" sz="1700" spc="-5">
                <a:latin typeface="Cambria"/>
                <a:cs typeface="Cambria"/>
              </a:rPr>
              <a:t> </a:t>
            </a:r>
            <a:r>
              <a:rPr dirty="0" sz="1700">
                <a:latin typeface="Cambria"/>
                <a:cs typeface="Cambria"/>
              </a:rPr>
              <a:t>&amp; </a:t>
            </a:r>
            <a:r>
              <a:rPr dirty="0" sz="1700" spc="-5">
                <a:latin typeface="Cambria"/>
                <a:cs typeface="Cambria"/>
              </a:rPr>
              <a:t>video </a:t>
            </a:r>
            <a:r>
              <a:rPr dirty="0" sz="1700">
                <a:latin typeface="Cambria"/>
                <a:cs typeface="Cambria"/>
              </a:rPr>
              <a:t>( </a:t>
            </a:r>
            <a:r>
              <a:rPr dirty="0" sz="1700" spc="-5">
                <a:latin typeface="Cambria"/>
                <a:cs typeface="Cambria"/>
              </a:rPr>
              <a:t>edit –add-delete</a:t>
            </a:r>
            <a:r>
              <a:rPr dirty="0" sz="1700">
                <a:latin typeface="Cambria"/>
                <a:cs typeface="Cambria"/>
              </a:rPr>
              <a:t> +</a:t>
            </a:r>
            <a:r>
              <a:rPr dirty="0" sz="1700" spc="-5">
                <a:latin typeface="Cambria"/>
                <a:cs typeface="Cambria"/>
              </a:rPr>
              <a:t> Chart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-5">
                <a:latin typeface="Cambria"/>
                <a:cs typeface="Cambria"/>
              </a:rPr>
              <a:t>showing </a:t>
            </a:r>
            <a:r>
              <a:rPr dirty="0" sz="1700" spc="-10">
                <a:latin typeface="Cambria"/>
                <a:cs typeface="Cambria"/>
              </a:rPr>
              <a:t>projects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-10">
                <a:latin typeface="Cambria"/>
                <a:cs typeface="Cambria"/>
              </a:rPr>
              <a:t>work</a:t>
            </a:r>
            <a:r>
              <a:rPr dirty="0" sz="1700" spc="-5">
                <a:latin typeface="Cambria"/>
                <a:cs typeface="Cambria"/>
              </a:rPr>
              <a:t> in</a:t>
            </a:r>
            <a:r>
              <a:rPr dirty="0" sz="1700">
                <a:latin typeface="Cambria"/>
                <a:cs typeface="Cambria"/>
              </a:rPr>
              <a:t> </a:t>
            </a:r>
            <a:r>
              <a:rPr dirty="0" sz="1700" spc="-10">
                <a:latin typeface="Cambria"/>
                <a:cs typeface="Cambria"/>
              </a:rPr>
              <a:t>progress</a:t>
            </a:r>
            <a:r>
              <a:rPr dirty="0" sz="1700" spc="-5">
                <a:latin typeface="Cambria"/>
                <a:cs typeface="Cambria"/>
              </a:rPr>
              <a:t> </a:t>
            </a:r>
            <a:r>
              <a:rPr dirty="0" sz="1700">
                <a:latin typeface="Cambria"/>
                <a:cs typeface="Cambria"/>
              </a:rPr>
              <a:t>)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700" spc="-5">
                <a:latin typeface="Cambria"/>
                <a:cs typeface="Cambria"/>
              </a:rPr>
              <a:t>B-</a:t>
            </a:r>
            <a:r>
              <a:rPr dirty="0" sz="1700" spc="-15">
                <a:latin typeface="Cambria"/>
                <a:cs typeface="Cambria"/>
              </a:rPr>
              <a:t> </a:t>
            </a:r>
            <a:r>
              <a:rPr dirty="0" sz="1700" spc="-5">
                <a:latin typeface="Cambria"/>
                <a:cs typeface="Cambria"/>
              </a:rPr>
              <a:t>Construction</a:t>
            </a:r>
            <a:r>
              <a:rPr dirty="0" sz="1700" spc="-10">
                <a:latin typeface="Cambria"/>
                <a:cs typeface="Cambria"/>
              </a:rPr>
              <a:t> Material</a:t>
            </a:r>
            <a:r>
              <a:rPr dirty="0" sz="1700" spc="-15">
                <a:latin typeface="Cambria"/>
                <a:cs typeface="Cambria"/>
              </a:rPr>
              <a:t> </a:t>
            </a:r>
            <a:r>
              <a:rPr dirty="0" sz="1700" spc="-5">
                <a:latin typeface="Cambria"/>
                <a:cs typeface="Cambria"/>
              </a:rPr>
              <a:t>logistics</a:t>
            </a:r>
            <a:r>
              <a:rPr dirty="0" sz="1700" spc="-10">
                <a:latin typeface="Cambria"/>
                <a:cs typeface="Cambria"/>
              </a:rPr>
              <a:t> Supply </a:t>
            </a:r>
            <a:r>
              <a:rPr dirty="0" sz="1700">
                <a:latin typeface="Cambria"/>
                <a:cs typeface="Cambria"/>
              </a:rPr>
              <a:t>: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>
                <a:latin typeface="Cambria"/>
                <a:cs typeface="Cambria"/>
              </a:rPr>
              <a:t>-Photos for</a:t>
            </a:r>
            <a:r>
              <a:rPr dirty="0" sz="1600" spc="-5">
                <a:latin typeface="Cambria"/>
                <a:cs typeface="Cambria"/>
              </a:rPr>
              <a:t> each </a:t>
            </a:r>
            <a:r>
              <a:rPr dirty="0" sz="1600" spc="-10">
                <a:latin typeface="Cambria"/>
                <a:cs typeface="Cambria"/>
              </a:rPr>
              <a:t>item/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product/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work</a:t>
            </a:r>
            <a:r>
              <a:rPr dirty="0" sz="1600" spc="-5">
                <a:latin typeface="Cambria"/>
                <a:cs typeface="Cambria"/>
              </a:rPr>
              <a:t> on </a:t>
            </a:r>
            <a:r>
              <a:rPr dirty="0" sz="1600" spc="-10">
                <a:latin typeface="Cambria"/>
                <a:cs typeface="Cambria"/>
              </a:rPr>
              <a:t>offer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600" spc="-15">
                <a:latin typeface="Cambria"/>
                <a:cs typeface="Cambria"/>
              </a:rPr>
              <a:t>-Search</a:t>
            </a:r>
            <a:r>
              <a:rPr dirty="0" sz="1600" spc="-1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engine</a:t>
            </a:r>
            <a:r>
              <a:rPr dirty="0" sz="1600" spc="-10">
                <a:latin typeface="Cambria"/>
                <a:cs typeface="Cambria"/>
              </a:rPr>
              <a:t> to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generate </a:t>
            </a:r>
            <a:r>
              <a:rPr dirty="0" sz="1600" spc="-5">
                <a:latin typeface="Cambria"/>
                <a:cs typeface="Cambria"/>
              </a:rPr>
              <a:t>quotations </a:t>
            </a:r>
            <a:r>
              <a:rPr dirty="0" sz="1600" spc="-10">
                <a:latin typeface="Cambria"/>
                <a:cs typeface="Cambria"/>
              </a:rPr>
              <a:t>for </a:t>
            </a:r>
            <a:r>
              <a:rPr dirty="0" sz="1600" spc="-5">
                <a:latin typeface="Cambria"/>
                <a:cs typeface="Cambria"/>
              </a:rPr>
              <a:t>the </a:t>
            </a:r>
            <a:r>
              <a:rPr dirty="0" sz="1600" spc="-10">
                <a:latin typeface="Cambria"/>
                <a:cs typeface="Cambria"/>
              </a:rPr>
              <a:t>required </a:t>
            </a:r>
            <a:r>
              <a:rPr dirty="0" sz="1600" spc="-5">
                <a:latin typeface="Cambria"/>
                <a:cs typeface="Cambria"/>
              </a:rPr>
              <a:t>type of</a:t>
            </a:r>
            <a:r>
              <a:rPr dirty="0" sz="1600" spc="-1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service </a:t>
            </a:r>
            <a:r>
              <a:rPr dirty="0" sz="1600" spc="-10">
                <a:latin typeface="Cambria"/>
                <a:cs typeface="Cambria"/>
              </a:rPr>
              <a:t>required </a:t>
            </a:r>
            <a:r>
              <a:rPr dirty="0" sz="1600">
                <a:latin typeface="Cambria"/>
                <a:cs typeface="Cambria"/>
              </a:rPr>
              <a:t>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ambria"/>
                <a:cs typeface="Cambria"/>
              </a:rPr>
              <a:t>-Each </a:t>
            </a:r>
            <a:r>
              <a:rPr dirty="0" sz="1600" spc="-10">
                <a:latin typeface="Cambria"/>
                <a:cs typeface="Cambria"/>
              </a:rPr>
              <a:t>customer</a:t>
            </a:r>
            <a:r>
              <a:rPr dirty="0" sz="1600" spc="-5">
                <a:latin typeface="Cambria"/>
                <a:cs typeface="Cambria"/>
              </a:rPr>
              <a:t> can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20">
                <a:latin typeface="Cambria"/>
                <a:cs typeface="Cambria"/>
              </a:rPr>
              <a:t>avail</a:t>
            </a:r>
            <a:r>
              <a:rPr dirty="0" sz="1600" spc="-5">
                <a:latin typeface="Cambria"/>
                <a:cs typeface="Cambria"/>
              </a:rPr>
              <a:t> the service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of getting </a:t>
            </a:r>
            <a:r>
              <a:rPr dirty="0" sz="1600" spc="-15">
                <a:latin typeface="Cambria"/>
                <a:cs typeface="Cambria"/>
              </a:rPr>
              <a:t>several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quotations </a:t>
            </a:r>
            <a:r>
              <a:rPr dirty="0" sz="1600" spc="-10">
                <a:latin typeface="Cambria"/>
                <a:cs typeface="Cambria"/>
              </a:rPr>
              <a:t>from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different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sources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600" spc="-15">
                <a:latin typeface="Cambria"/>
                <a:cs typeface="Cambria"/>
              </a:rPr>
              <a:t>-Payment</a:t>
            </a:r>
            <a:r>
              <a:rPr dirty="0" sz="1600" spc="-25">
                <a:latin typeface="Cambria"/>
                <a:cs typeface="Cambria"/>
              </a:rPr>
              <a:t> </a:t>
            </a:r>
            <a:r>
              <a:rPr dirty="0" sz="1600" spc="-20">
                <a:latin typeface="Cambria"/>
                <a:cs typeface="Cambria"/>
              </a:rPr>
              <a:t>gateway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Cambria"/>
                <a:cs typeface="Cambria"/>
              </a:rPr>
              <a:t>-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25">
                <a:latin typeface="Cambria"/>
                <a:cs typeface="Cambria"/>
              </a:rPr>
              <a:t>For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material</a:t>
            </a:r>
            <a:r>
              <a:rPr dirty="0" sz="1600" spc="-5">
                <a:latin typeface="Cambria"/>
                <a:cs typeface="Cambria"/>
              </a:rPr>
              <a:t> that do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not </a:t>
            </a:r>
            <a:r>
              <a:rPr dirty="0" sz="1600" spc="-10">
                <a:latin typeface="Cambria"/>
                <a:cs typeface="Cambria"/>
              </a:rPr>
              <a:t>require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site</a:t>
            </a:r>
            <a:r>
              <a:rPr dirty="0" sz="1600" spc="-5">
                <a:latin typeface="Cambria"/>
                <a:cs typeface="Cambria"/>
              </a:rPr>
              <a:t> visit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and can be sold and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15">
                <a:latin typeface="Cambria"/>
                <a:cs typeface="Cambria"/>
              </a:rPr>
              <a:t>delivered</a:t>
            </a:r>
            <a:r>
              <a:rPr dirty="0" sz="1600" spc="-5">
                <a:latin typeface="Cambria"/>
                <a:cs typeface="Cambria"/>
              </a:rPr>
              <a:t> and installed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mbria"/>
                <a:cs typeface="Cambria"/>
              </a:rPr>
              <a:t>-Order</a:t>
            </a:r>
            <a:r>
              <a:rPr dirty="0" sz="1600" spc="-5">
                <a:latin typeface="Cambria"/>
                <a:cs typeface="Cambria"/>
              </a:rPr>
              <a:t> confirmation along with an appointment </a:t>
            </a:r>
            <a:r>
              <a:rPr dirty="0" sz="1600" spc="-10">
                <a:latin typeface="Cambria"/>
                <a:cs typeface="Cambria"/>
              </a:rPr>
              <a:t>for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meeting </a:t>
            </a:r>
            <a:r>
              <a:rPr dirty="0" sz="1600" spc="-10">
                <a:latin typeface="Cambria"/>
                <a:cs typeface="Cambria"/>
              </a:rPr>
              <a:t>to</a:t>
            </a:r>
            <a:r>
              <a:rPr dirty="0" sz="1600" spc="-5">
                <a:latin typeface="Cambria"/>
                <a:cs typeface="Cambria"/>
              </a:rPr>
              <a:t> sign up the </a:t>
            </a:r>
            <a:r>
              <a:rPr dirty="0" sz="1600" spc="-10">
                <a:latin typeface="Cambria"/>
                <a:cs typeface="Cambria"/>
              </a:rPr>
              <a:t>work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contract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for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projects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works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600" spc="-45">
                <a:latin typeface="Cambria"/>
                <a:cs typeface="Cambria"/>
              </a:rPr>
              <a:t>-The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system</a:t>
            </a:r>
            <a:r>
              <a:rPr dirty="0" sz="1600" spc="-5">
                <a:latin typeface="Cambria"/>
                <a:cs typeface="Cambria"/>
              </a:rPr>
              <a:t> send sales </a:t>
            </a:r>
            <a:r>
              <a:rPr dirty="0" sz="1600" spc="-10">
                <a:latin typeface="Cambria"/>
                <a:cs typeface="Cambria"/>
              </a:rPr>
              <a:t>order/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15">
                <a:latin typeface="Cambria"/>
                <a:cs typeface="Cambria"/>
              </a:rPr>
              <a:t>invoice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for</a:t>
            </a:r>
            <a:r>
              <a:rPr dirty="0" sz="1600" spc="-5">
                <a:latin typeface="Cambria"/>
                <a:cs typeface="Cambria"/>
              </a:rPr>
              <a:t> the </a:t>
            </a:r>
            <a:r>
              <a:rPr dirty="0" sz="1600" spc="-10">
                <a:latin typeface="Cambria"/>
                <a:cs typeface="Cambria"/>
              </a:rPr>
              <a:t>customers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for</a:t>
            </a:r>
            <a:r>
              <a:rPr dirty="0" sz="160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small </a:t>
            </a:r>
            <a:r>
              <a:rPr dirty="0" sz="1600" spc="-10">
                <a:latin typeface="Cambria"/>
                <a:cs typeface="Cambria"/>
              </a:rPr>
              <a:t>project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value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ambria"/>
                <a:cs typeface="Cambria"/>
              </a:rPr>
              <a:t>-Each</a:t>
            </a:r>
            <a:r>
              <a:rPr dirty="0" sz="1600" spc="-1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transaction</a:t>
            </a:r>
            <a:r>
              <a:rPr dirty="0" sz="1600" spc="-1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should</a:t>
            </a:r>
            <a:r>
              <a:rPr dirty="0" sz="1600" spc="-1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be</a:t>
            </a:r>
            <a:r>
              <a:rPr dirty="0" sz="1600" spc="-15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classified.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600" spc="-20">
                <a:latin typeface="Cambria"/>
                <a:cs typeface="Cambria"/>
              </a:rPr>
              <a:t>-System</a:t>
            </a:r>
            <a:r>
              <a:rPr dirty="0" sz="1600" spc="-1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should</a:t>
            </a:r>
            <a:r>
              <a:rPr dirty="0" sz="1600" spc="-1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allow</a:t>
            </a:r>
            <a:r>
              <a:rPr dirty="0" sz="1600" spc="-1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3</a:t>
            </a:r>
            <a:r>
              <a:rPr dirty="0" sz="1600" spc="-5">
                <a:latin typeface="Cambria"/>
                <a:cs typeface="Cambria"/>
              </a:rPr>
              <a:t> </a:t>
            </a:r>
            <a:r>
              <a:rPr dirty="0" sz="1600" spc="-15">
                <a:latin typeface="Cambria"/>
                <a:cs typeface="Cambria"/>
              </a:rPr>
              <a:t>days</a:t>
            </a:r>
            <a:r>
              <a:rPr dirty="0" sz="1600" spc="-10">
                <a:latin typeface="Cambria"/>
                <a:cs typeface="Cambria"/>
              </a:rPr>
              <a:t> to </a:t>
            </a:r>
            <a:r>
              <a:rPr dirty="0" sz="1600" spc="-5">
                <a:latin typeface="Cambria"/>
                <a:cs typeface="Cambria"/>
              </a:rPr>
              <a:t>close paper</a:t>
            </a:r>
            <a:r>
              <a:rPr dirty="0" sz="1600" spc="-10">
                <a:latin typeface="Cambria"/>
                <a:cs typeface="Cambria"/>
              </a:rPr>
              <a:t> works </a:t>
            </a:r>
            <a:r>
              <a:rPr dirty="0" sz="1600" spc="-5">
                <a:latin typeface="Cambria"/>
                <a:cs typeface="Cambria"/>
              </a:rPr>
              <a:t>and close</a:t>
            </a:r>
            <a:r>
              <a:rPr dirty="0" sz="1600" spc="-1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the</a:t>
            </a:r>
            <a:r>
              <a:rPr dirty="0" sz="1600" spc="-1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deal </a:t>
            </a:r>
            <a:r>
              <a:rPr dirty="0" sz="1600">
                <a:latin typeface="Cambria"/>
                <a:cs typeface="Cambria"/>
              </a:rPr>
              <a:t>.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Cambria"/>
                <a:cs typeface="Cambria"/>
              </a:rPr>
              <a:t>-Rating</a:t>
            </a:r>
            <a:r>
              <a:rPr dirty="0" sz="1600" spc="-20">
                <a:latin typeface="Cambria"/>
                <a:cs typeface="Cambria"/>
              </a:rPr>
              <a:t> </a:t>
            </a:r>
            <a:r>
              <a:rPr dirty="0" sz="1600" spc="-5">
                <a:latin typeface="Cambria"/>
                <a:cs typeface="Cambria"/>
              </a:rPr>
              <a:t>and</a:t>
            </a:r>
            <a:r>
              <a:rPr dirty="0" sz="1600" spc="-15">
                <a:latin typeface="Cambria"/>
                <a:cs typeface="Cambria"/>
              </a:rPr>
              <a:t> </a:t>
            </a:r>
            <a:r>
              <a:rPr dirty="0" sz="1600" spc="-30">
                <a:latin typeface="Cambria"/>
                <a:cs typeface="Cambria"/>
              </a:rPr>
              <a:t>Review.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0081260" cy="990600"/>
          </a:xfrm>
          <a:custGeom>
            <a:avLst/>
            <a:gdLst/>
            <a:ahLst/>
            <a:cxnLst/>
            <a:rect l="l" t="t" r="r" b="b"/>
            <a:pathLst>
              <a:path w="10081260" h="990600">
                <a:moveTo>
                  <a:pt x="10081259" y="990599"/>
                </a:moveTo>
                <a:lnTo>
                  <a:pt x="0" y="990599"/>
                </a:lnTo>
                <a:lnTo>
                  <a:pt x="0" y="0"/>
                </a:lnTo>
                <a:lnTo>
                  <a:pt x="10081259" y="0"/>
                </a:lnTo>
                <a:lnTo>
                  <a:pt x="10081259" y="990599"/>
                </a:lnTo>
                <a:close/>
              </a:path>
            </a:pathLst>
          </a:custGeom>
          <a:solidFill>
            <a:srgbClr val="DE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6575" y="175386"/>
            <a:ext cx="59836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PROJECT</a:t>
            </a:r>
            <a:r>
              <a:rPr dirty="0" spc="-50"/>
              <a:t> </a:t>
            </a:r>
            <a:r>
              <a:rPr dirty="0" spc="-35"/>
              <a:t>OVERVIEW </a:t>
            </a:r>
            <a:r>
              <a:rPr dirty="0">
                <a:latin typeface="Arial"/>
                <a:cs typeface="Arial"/>
              </a:rPr>
              <a:t>(Conti.)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7158036"/>
            <a:ext cx="10081260" cy="401320"/>
          </a:xfrm>
          <a:custGeom>
            <a:avLst/>
            <a:gdLst/>
            <a:ahLst/>
            <a:cxnLst/>
            <a:rect l="l" t="t" r="r" b="b"/>
            <a:pathLst>
              <a:path w="10081260" h="401320">
                <a:moveTo>
                  <a:pt x="10081259" y="400810"/>
                </a:moveTo>
                <a:lnTo>
                  <a:pt x="0" y="400810"/>
                </a:lnTo>
                <a:lnTo>
                  <a:pt x="0" y="0"/>
                </a:lnTo>
                <a:lnTo>
                  <a:pt x="10081259" y="0"/>
                </a:lnTo>
                <a:lnTo>
                  <a:pt x="10081259" y="40081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/>
              <a:t>votivetech.com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95775" y="7250305"/>
            <a:ext cx="439229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Email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 </a:t>
            </a:r>
            <a:r>
              <a:rPr dirty="0" u="heavy" sz="14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votive.techs@gmail.com</a:t>
            </a:r>
            <a:r>
              <a:rPr dirty="0" sz="1400" spc="-9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|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Call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: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+9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1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</a:t>
            </a:r>
            <a:r>
              <a:rPr dirty="0" sz="1400">
                <a:solidFill>
                  <a:srgbClr val="999999"/>
                </a:solidFill>
                <a:latin typeface="Cambria"/>
                <a:cs typeface="Cambria"/>
              </a:rPr>
              <a:t>-</a:t>
            </a:r>
            <a:r>
              <a:rPr dirty="0" sz="1400" spc="-5">
                <a:solidFill>
                  <a:srgbClr val="999999"/>
                </a:solidFill>
                <a:latin typeface="Cambria"/>
                <a:cs typeface="Cambria"/>
              </a:rPr>
              <a:t> 9993776088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"Real-Estate Web &amp; Mobile App" proposal</dc:title>
  <dcterms:created xsi:type="dcterms:W3CDTF">2023-07-14T05:48:43Z</dcterms:created>
  <dcterms:modified xsi:type="dcterms:W3CDTF">2023-07-14T05:48:43Z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