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30b1e01c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30b1e01c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30b1e01c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30b1e01c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30b1e01c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30b1e01c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30b1e01c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30b1e01c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35cce59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35cce59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35cce595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35cce595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e34672f5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e34672f5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e34672f5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e34672f5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30b1e01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30b1e01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30b1e01c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30b1e01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30b1e01c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30b1e01c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993700" y="630225"/>
            <a:ext cx="77094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AI Camera Dashboard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5034950" y="3199550"/>
            <a:ext cx="36036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latin typeface="Open Sans"/>
                <a:ea typeface="Open Sans"/>
                <a:cs typeface="Open Sans"/>
                <a:sym typeface="Open Sans"/>
              </a:rPr>
              <a:t>Trần Văn Dân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latin typeface="Open Sans"/>
                <a:ea typeface="Open Sans"/>
                <a:cs typeface="Open Sans"/>
                <a:sym typeface="Open Sans"/>
              </a:rPr>
              <a:t>Võ Trần Bảo Nguyên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latin typeface="Open Sans"/>
                <a:ea typeface="Open Sans"/>
                <a:cs typeface="Open Sans"/>
                <a:sym typeface="Open Sans"/>
              </a:rPr>
              <a:t>Huỳnh Hồ Thọ Tỷ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5034950" y="2514000"/>
            <a:ext cx="1861200" cy="54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latin typeface="Open Sans"/>
                <a:ea typeface="Open Sans"/>
                <a:cs typeface="Open Sans"/>
                <a:sym typeface="Open Sans"/>
              </a:rPr>
              <a:t>Thành viên: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4294967295" type="title"/>
          </p:nvPr>
        </p:nvSpPr>
        <p:spPr>
          <a:xfrm>
            <a:off x="526050" y="449625"/>
            <a:ext cx="7662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3600">
                <a:solidFill>
                  <a:schemeClr val="dk1"/>
                </a:solidFill>
              </a:rPr>
              <a:t>Giao diện cài đặt cảnh báo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613" y="1380300"/>
            <a:ext cx="6437467" cy="36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idx="4294967295" type="title"/>
          </p:nvPr>
        </p:nvSpPr>
        <p:spPr>
          <a:xfrm>
            <a:off x="526050" y="449625"/>
            <a:ext cx="7662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3600">
                <a:solidFill>
                  <a:schemeClr val="dk1"/>
                </a:solidFill>
              </a:rPr>
              <a:t>Giao diện quản lý khu vực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613" y="1349500"/>
            <a:ext cx="6437467" cy="36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idx="4294967295" type="title"/>
          </p:nvPr>
        </p:nvSpPr>
        <p:spPr>
          <a:xfrm>
            <a:off x="526050" y="449625"/>
            <a:ext cx="7662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3600">
                <a:solidFill>
                  <a:schemeClr val="dk1"/>
                </a:solidFill>
              </a:rPr>
              <a:t>Giao diện quản lý nhân viên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263" y="1217625"/>
            <a:ext cx="6437467" cy="36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4294967295" type="title"/>
          </p:nvPr>
        </p:nvSpPr>
        <p:spPr>
          <a:xfrm>
            <a:off x="526050" y="449625"/>
            <a:ext cx="7662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3600">
                <a:solidFill>
                  <a:schemeClr val="dk1"/>
                </a:solidFill>
              </a:rPr>
              <a:t>Giao diện thống kê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613" y="1217625"/>
            <a:ext cx="6437467" cy="36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26050" y="449625"/>
            <a:ext cx="7662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3600">
                <a:solidFill>
                  <a:schemeClr val="dk1"/>
                </a:solidFill>
              </a:rPr>
              <a:t>Các công nghệ đã sử dụng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50" y="2172100"/>
            <a:ext cx="1889724" cy="164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7075" y="1899850"/>
            <a:ext cx="2459225" cy="245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4500" y="1831800"/>
            <a:ext cx="2323100" cy="23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idx="4294967295" type="title"/>
          </p:nvPr>
        </p:nvSpPr>
        <p:spPr>
          <a:xfrm>
            <a:off x="556850" y="121100"/>
            <a:ext cx="7662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3600">
                <a:solidFill>
                  <a:schemeClr val="dk1"/>
                </a:solidFill>
              </a:rPr>
              <a:t>Class Diagram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125" y="841900"/>
            <a:ext cx="3423125" cy="40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4294967295" type="title"/>
          </p:nvPr>
        </p:nvSpPr>
        <p:spPr>
          <a:xfrm>
            <a:off x="556850" y="121100"/>
            <a:ext cx="7662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3600">
                <a:solidFill>
                  <a:schemeClr val="dk1"/>
                </a:solidFill>
              </a:rPr>
              <a:t>Use case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900" y="825900"/>
            <a:ext cx="5962255" cy="39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4294967295" type="title"/>
          </p:nvPr>
        </p:nvSpPr>
        <p:spPr>
          <a:xfrm>
            <a:off x="526050" y="449625"/>
            <a:ext cx="7662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3600">
                <a:solidFill>
                  <a:schemeClr val="dk1"/>
                </a:solidFill>
              </a:rPr>
              <a:t>Database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688" y="1293925"/>
            <a:ext cx="7872624" cy="36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4294967295" type="title"/>
          </p:nvPr>
        </p:nvSpPr>
        <p:spPr>
          <a:xfrm>
            <a:off x="526050" y="449625"/>
            <a:ext cx="7662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3600">
                <a:solidFill>
                  <a:schemeClr val="dk1"/>
                </a:solidFill>
              </a:rPr>
              <a:t>Database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613" y="1267375"/>
            <a:ext cx="6437467" cy="36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4294967295" type="title"/>
          </p:nvPr>
        </p:nvSpPr>
        <p:spPr>
          <a:xfrm>
            <a:off x="526050" y="449625"/>
            <a:ext cx="7662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3600">
                <a:solidFill>
                  <a:schemeClr val="dk1"/>
                </a:solidFill>
              </a:rPr>
              <a:t>Giao diện trang chủ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675" y="1217625"/>
            <a:ext cx="6979344" cy="392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4294967295" type="title"/>
          </p:nvPr>
        </p:nvSpPr>
        <p:spPr>
          <a:xfrm>
            <a:off x="526050" y="449625"/>
            <a:ext cx="7662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3600">
                <a:solidFill>
                  <a:schemeClr val="dk1"/>
                </a:solidFill>
              </a:rPr>
              <a:t>Giao diện quản lý Camera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263" y="1411075"/>
            <a:ext cx="6437467" cy="36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idx="4294967295" type="title"/>
          </p:nvPr>
        </p:nvSpPr>
        <p:spPr>
          <a:xfrm>
            <a:off x="526050" y="449625"/>
            <a:ext cx="7662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3600">
                <a:solidFill>
                  <a:schemeClr val="dk1"/>
                </a:solidFill>
              </a:rPr>
              <a:t>Giao diện cảnh báo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263" y="1308400"/>
            <a:ext cx="6437467" cy="36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