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
  </p:notesMasterIdLst>
  <p:sldIdLst>
    <p:sldId id="256" r:id="rId3"/>
    <p:sldId id="257" r:id="rId4"/>
    <p:sldId id="274" r:id="rId5"/>
    <p:sldId id="275"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Raleway"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fcc3e3c4d_3_7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fcc3e3c4d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fcc3e3c4d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fcc3e3c4d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fcc3e3c4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fcc3e3c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fcc3e3c4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fcc3e3c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6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727950" y="1224375"/>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3080">
                <a:solidFill>
                  <a:schemeClr val="dk1"/>
                </a:solidFill>
              </a:rPr>
              <a:t>Đề tài 11: XÂY DỰNG ỨNG DỤNG TRÊN AWS CHO PHÉP TẠO DATABASE VÀ CUNG CẤP API ĐỂ THÊM, XÓA, SỬA TRÊN DATABASE</a:t>
            </a:r>
            <a:endParaRPr sz="3080">
              <a:solidFill>
                <a:schemeClr val="dk1"/>
              </a:solidFill>
            </a:endParaRPr>
          </a:p>
        </p:txBody>
      </p:sp>
      <p:sp>
        <p:nvSpPr>
          <p:cNvPr id="132" name="Google Shape;132;p25"/>
          <p:cNvSpPr txBox="1">
            <a:spLocks noGrp="1"/>
          </p:cNvSpPr>
          <p:nvPr>
            <p:ph type="subTitle" idx="1"/>
          </p:nvPr>
        </p:nvSpPr>
        <p:spPr>
          <a:xfrm>
            <a:off x="727950" y="3434425"/>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Nhóm 46</a:t>
            </a:r>
            <a:endParaRPr/>
          </a:p>
          <a:p>
            <a:pPr marL="0" lvl="0" indent="0" algn="l" rtl="0">
              <a:spcBef>
                <a:spcPts val="0"/>
              </a:spcBef>
              <a:spcAft>
                <a:spcPts val="0"/>
              </a:spcAft>
              <a:buNone/>
            </a:pPr>
            <a:r>
              <a:rPr lang="vi"/>
              <a:t>Các thành viên:</a:t>
            </a: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vi"/>
              <a:t>Võ Trần Bảo Nguyên - 20110138</a:t>
            </a:r>
            <a:endParaRPr/>
          </a:p>
          <a:p>
            <a:pPr marL="457200" lvl="0" indent="-330200" algn="l" rtl="0">
              <a:spcBef>
                <a:spcPts val="0"/>
              </a:spcBef>
              <a:spcAft>
                <a:spcPts val="0"/>
              </a:spcAft>
              <a:buSzPts val="1600"/>
              <a:buChar char="●"/>
            </a:pPr>
            <a:r>
              <a:rPr lang="vi"/>
              <a:t>Trần Văn Dân - 20110451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solidFill>
                  <a:schemeClr val="dk1"/>
                </a:solidFill>
              </a:rPr>
              <a:t>Sơ lược về </a:t>
            </a:r>
            <a:r>
              <a:rPr lang="en-US" dirty="0">
                <a:solidFill>
                  <a:schemeClr val="dk1"/>
                </a:solidFill>
              </a:rPr>
              <a:t>Amazon s3</a:t>
            </a:r>
            <a:endParaRPr dirty="0">
              <a:solidFill>
                <a:schemeClr val="dk1"/>
              </a:solidFill>
            </a:endParaRPr>
          </a:p>
        </p:txBody>
      </p:sp>
      <p:sp>
        <p:nvSpPr>
          <p:cNvPr id="138" name="Google Shape;138;p26"/>
          <p:cNvSpPr txBox="1">
            <a:spLocks noGrp="1"/>
          </p:cNvSpPr>
          <p:nvPr>
            <p:ph type="body" idx="1"/>
          </p:nvPr>
        </p:nvSpPr>
        <p:spPr>
          <a:xfrm>
            <a:off x="729450" y="24275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500" dirty="0"/>
              <a:t>-</a:t>
            </a:r>
            <a:r>
              <a:rPr lang="vi-VN" sz="1500" dirty="0" err="1"/>
              <a:t>Amazon</a:t>
            </a:r>
            <a:r>
              <a:rPr lang="vi-VN" sz="1500" dirty="0"/>
              <a:t> S3 là dịch vụ lưu trữ đối tượng được xây dựng để lưu trữ và truy xuất bất kỳ lượng dữ liệu nào từ bất cứ nơi nào. Đây là dịch vụ lưu trữ đơn giản có độ bền, độ sẵn có, hiệu suất, tính bảo mật dẫn đầu ngành và khả năng thay đổi quy mô gần như không giới hạn với chi phí cực kỳ thấp.</a:t>
            </a:r>
            <a:r>
              <a:rPr lang="vi" sz="1500" dirty="0"/>
              <a:t>.</a:t>
            </a:r>
            <a:endParaRPr sz="1500" dirty="0"/>
          </a:p>
        </p:txBody>
      </p:sp>
      <p:pic>
        <p:nvPicPr>
          <p:cNvPr id="3" name="Picture 2">
            <a:extLst>
              <a:ext uri="{FF2B5EF4-FFF2-40B4-BE49-F238E27FC236}">
                <a16:creationId xmlns:a16="http://schemas.microsoft.com/office/drawing/2014/main" id="{3935480B-B808-CC8C-BB68-3DF3E6F4882B}"/>
              </a:ext>
            </a:extLst>
          </p:cNvPr>
          <p:cNvPicPr>
            <a:picLocks noChangeAspect="1"/>
          </p:cNvPicPr>
          <p:nvPr/>
        </p:nvPicPr>
        <p:blipFill>
          <a:blip r:embed="rId3"/>
          <a:stretch>
            <a:fillRect/>
          </a:stretch>
        </p:blipFill>
        <p:spPr>
          <a:xfrm>
            <a:off x="5345650" y="476256"/>
            <a:ext cx="3667637" cy="1514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727650" y="24301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dirty="0">
                <a:solidFill>
                  <a:schemeClr val="dk1"/>
                </a:solidFill>
              </a:rPr>
              <a:t>Demo Chức năng </a:t>
            </a:r>
            <a:r>
              <a:rPr lang="en-US" dirty="0">
                <a:solidFill>
                  <a:schemeClr val="dk1"/>
                </a:solidFill>
              </a:rPr>
              <a:t>Register</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727650" y="24301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dirty="0">
                <a:solidFill>
                  <a:schemeClr val="dk1"/>
                </a:solidFill>
              </a:rPr>
              <a:t>Demo </a:t>
            </a:r>
            <a:r>
              <a:rPr lang="en-US" dirty="0">
                <a:solidFill>
                  <a:schemeClr val="dk1"/>
                </a:solidFill>
              </a:rPr>
              <a:t>deploy </a:t>
            </a:r>
            <a:r>
              <a:rPr lang="en-US" dirty="0" err="1">
                <a:solidFill>
                  <a:schemeClr val="dk1"/>
                </a:solidFill>
              </a:rPr>
              <a:t>ứng</a:t>
            </a:r>
            <a:r>
              <a:rPr lang="en-US" dirty="0">
                <a:solidFill>
                  <a:schemeClr val="dk1"/>
                </a:solidFill>
              </a:rPr>
              <a:t> </a:t>
            </a:r>
            <a:r>
              <a:rPr lang="en-US" dirty="0" err="1">
                <a:solidFill>
                  <a:schemeClr val="dk1"/>
                </a:solidFill>
              </a:rPr>
              <a:t>dụng</a:t>
            </a:r>
            <a:endParaRPr dirty="0">
              <a:solidFill>
                <a:schemeClr val="dk1"/>
              </a:solidFill>
            </a:endParaRPr>
          </a:p>
        </p:txBody>
      </p:sp>
    </p:spTree>
    <p:extLst>
      <p:ext uri="{BB962C8B-B14F-4D97-AF65-F5344CB8AC3E}">
        <p14:creationId xmlns:p14="http://schemas.microsoft.com/office/powerpoint/2010/main" val="14856487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132</Words>
  <Application>Microsoft Office PowerPoint</Application>
  <PresentationFormat>On-screen Show (16:9)</PresentationFormat>
  <Paragraphs>10</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Raleway</vt:lpstr>
      <vt:lpstr>Lato</vt:lpstr>
      <vt:lpstr>Arial</vt:lpstr>
      <vt:lpstr>Simple Light</vt:lpstr>
      <vt:lpstr>Streamline</vt:lpstr>
      <vt:lpstr>Đề tài 11: XÂY DỰNG ỨNG DỤNG TRÊN AWS CHO PHÉP TẠO DATABASE VÀ CUNG CẤP API ĐỂ THÊM, XÓA, SỬA TRÊN DATABASE</vt:lpstr>
      <vt:lpstr>Sơ lược về Amazon s3</vt:lpstr>
      <vt:lpstr>Demo Chức năng Register</vt:lpstr>
      <vt:lpstr>Demo deploy ứng dụng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Đề tài 11: XÂY DỰNG ỨNG DỤNG TRÊN AWS CHO PHÉP TẠO DATABASE VÀ CUNG CẤP API ĐỂ THÊM, XÓA, SỬA TRÊN DATABASE</dc:title>
  <cp:lastModifiedBy>Dan Tran</cp:lastModifiedBy>
  <cp:revision>2</cp:revision>
  <dcterms:modified xsi:type="dcterms:W3CDTF">2022-12-13T12:32:18Z</dcterms:modified>
</cp:coreProperties>
</file>