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l4YgVe60wiGlLKtCxiFs8/TMW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4afac6c4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4afac6c4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PAYMENT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34afac6c4_1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34afac6c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BOOKING HISTORY DETAILS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34afac6c4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34afac6c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 ACCOUNT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34afac6c4_7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334afac6c4_7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ACCOUNT DETAIL MANAGEMENT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334afac6c4_6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334afac6c4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FIELD MANAGEMENT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34afac6c4_6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334afac6c4_6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FORGOT PASSWORD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334afac6c4_6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334afac6c4_6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BOOKING REPORT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334afac6c4_6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334afac6c4_6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YOUR PASSWORD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334afac6c4_6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334afac6c4_6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 FOODS BY MANAGER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334afac6c4_6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334afac6c4_6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 FOODS DETAILS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PROFILE</a:t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334afac6c4_6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334afac6c4_6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 CATEGORY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34afac6c4_6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34afac6c4_6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ACCOUNT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CONTACT</a:t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33938c50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33938c5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3938c501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33938c50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PAGE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33938c501_1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33938c501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INCOME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33938c501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33938c50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34afac6c4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34afac6c4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BOOKING HISTORY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34afac6c4_1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34afac6c4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FIELD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35" y="0"/>
            <a:ext cx="12191365" cy="195326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54990" y="299085"/>
            <a:ext cx="2129155" cy="611505"/>
          </a:xfrm>
          <a:prstGeom prst="flowChartProcess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659880" y="299085"/>
            <a:ext cx="1290955" cy="611505"/>
          </a:xfrm>
          <a:prstGeom prst="flowChartProcess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7950835" y="299085"/>
            <a:ext cx="1272540" cy="611505"/>
          </a:xfrm>
          <a:prstGeom prst="flowChartProcess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0487025" y="299085"/>
            <a:ext cx="1223010" cy="611505"/>
          </a:xfrm>
          <a:prstGeom prst="flowChartProcess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9223375" y="299085"/>
            <a:ext cx="1263650" cy="611505"/>
          </a:xfrm>
          <a:prstGeom prst="flowChartProcess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55625" y="1306195"/>
            <a:ext cx="11154410" cy="418465"/>
          </a:xfrm>
          <a:prstGeom prst="flowChartProcess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BY ALL VALUES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1959610"/>
            <a:ext cx="12191365" cy="3613785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ITEM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635" y="5572760"/>
            <a:ext cx="12191365" cy="1285875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54990" y="5807710"/>
            <a:ext cx="2786380" cy="734060"/>
          </a:xfrm>
          <a:prstGeom prst="flowChartProcess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8914130" y="5807710"/>
            <a:ext cx="2786380" cy="733425"/>
          </a:xfrm>
          <a:prstGeom prst="flowChartProcess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INFO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127750" y="5807710"/>
            <a:ext cx="2786380" cy="734060"/>
          </a:xfrm>
          <a:prstGeom prst="flowChartProcess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FIELD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341370" y="5807710"/>
            <a:ext cx="2786380" cy="734060"/>
          </a:xfrm>
          <a:prstGeom prst="flowChartProcess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175635" y="243840"/>
            <a:ext cx="948000" cy="72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34afac6c4_1_68"/>
          <p:cNvSpPr/>
          <p:nvPr/>
        </p:nvSpPr>
        <p:spPr>
          <a:xfrm>
            <a:off x="140375" y="120325"/>
            <a:ext cx="3068100" cy="6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USER</a:t>
            </a:r>
            <a:endParaRPr/>
          </a:p>
        </p:txBody>
      </p:sp>
      <p:sp>
        <p:nvSpPr>
          <p:cNvPr id="296" name="Google Shape;296;g1334afac6c4_1_68"/>
          <p:cNvSpPr/>
          <p:nvPr/>
        </p:nvSpPr>
        <p:spPr>
          <a:xfrm>
            <a:off x="140375" y="982575"/>
            <a:ext cx="4010400" cy="52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FIELD</a:t>
            </a:r>
            <a:endParaRPr/>
          </a:p>
        </p:txBody>
      </p:sp>
      <p:sp>
        <p:nvSpPr>
          <p:cNvPr id="297" name="Google Shape;297;g1334afac6c4_1_68"/>
          <p:cNvSpPr/>
          <p:nvPr/>
        </p:nvSpPr>
        <p:spPr>
          <a:xfrm>
            <a:off x="4592050" y="982725"/>
            <a:ext cx="1784700" cy="52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PRICE</a:t>
            </a:r>
            <a:endParaRPr/>
          </a:p>
        </p:txBody>
      </p:sp>
      <p:sp>
        <p:nvSpPr>
          <p:cNvPr id="298" name="Google Shape;298;g1334afac6c4_1_68"/>
          <p:cNvSpPr/>
          <p:nvPr/>
        </p:nvSpPr>
        <p:spPr>
          <a:xfrm>
            <a:off x="140375" y="1724525"/>
            <a:ext cx="6216300" cy="236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PICTURE</a:t>
            </a:r>
            <a:endParaRPr/>
          </a:p>
        </p:txBody>
      </p:sp>
      <p:sp>
        <p:nvSpPr>
          <p:cNvPr id="299" name="Google Shape;299;g1334afac6c4_1_68"/>
          <p:cNvSpPr/>
          <p:nvPr/>
        </p:nvSpPr>
        <p:spPr>
          <a:xfrm>
            <a:off x="140375" y="4531900"/>
            <a:ext cx="6216300" cy="6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334afac6c4_1_68"/>
          <p:cNvSpPr/>
          <p:nvPr/>
        </p:nvSpPr>
        <p:spPr>
          <a:xfrm>
            <a:off x="140375" y="6120100"/>
            <a:ext cx="6216300" cy="6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334afac6c4_1_68"/>
          <p:cNvSpPr/>
          <p:nvPr/>
        </p:nvSpPr>
        <p:spPr>
          <a:xfrm>
            <a:off x="140375" y="5326000"/>
            <a:ext cx="6216300" cy="6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334afac6c4_1_68"/>
          <p:cNvSpPr/>
          <p:nvPr/>
        </p:nvSpPr>
        <p:spPr>
          <a:xfrm>
            <a:off x="360975" y="4722400"/>
            <a:ext cx="260700" cy="26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334afac6c4_1_68"/>
          <p:cNvSpPr/>
          <p:nvPr/>
        </p:nvSpPr>
        <p:spPr>
          <a:xfrm>
            <a:off x="360975" y="5516500"/>
            <a:ext cx="260700" cy="26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334afac6c4_1_68"/>
          <p:cNvSpPr/>
          <p:nvPr/>
        </p:nvSpPr>
        <p:spPr>
          <a:xfrm>
            <a:off x="360975" y="6310600"/>
            <a:ext cx="260700" cy="26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334afac6c4_1_68"/>
          <p:cNvSpPr txBox="1"/>
          <p:nvPr/>
        </p:nvSpPr>
        <p:spPr>
          <a:xfrm>
            <a:off x="1042750" y="4652650"/>
            <a:ext cx="28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COLLECTION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334afac6c4_1_68"/>
          <p:cNvSpPr txBox="1"/>
          <p:nvPr/>
        </p:nvSpPr>
        <p:spPr>
          <a:xfrm>
            <a:off x="1002625" y="5534525"/>
            <a:ext cx="16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COLLECTION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1334afac6c4_1_68"/>
          <p:cNvSpPr txBox="1"/>
          <p:nvPr/>
        </p:nvSpPr>
        <p:spPr>
          <a:xfrm>
            <a:off x="1042750" y="6240850"/>
            <a:ext cx="19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COLLECTION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334afac6c4_1_68"/>
          <p:cNvSpPr txBox="1"/>
          <p:nvPr/>
        </p:nvSpPr>
        <p:spPr>
          <a:xfrm>
            <a:off x="7178850" y="240625"/>
            <a:ext cx="431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PAYMENT DETAILS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334afac6c4_1_68"/>
          <p:cNvSpPr/>
          <p:nvPr/>
        </p:nvSpPr>
        <p:spPr>
          <a:xfrm>
            <a:off x="7078650" y="1393888"/>
            <a:ext cx="4511700" cy="6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334afac6c4_1_68"/>
          <p:cNvSpPr txBox="1"/>
          <p:nvPr/>
        </p:nvSpPr>
        <p:spPr>
          <a:xfrm>
            <a:off x="7078650" y="1013325"/>
            <a:ext cx="28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EMAIL ADDRESS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1334afac6c4_1_68"/>
          <p:cNvSpPr txBox="1"/>
          <p:nvPr/>
        </p:nvSpPr>
        <p:spPr>
          <a:xfrm>
            <a:off x="7078650" y="2053513"/>
            <a:ext cx="17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CARD DETAILS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1334afac6c4_1_68"/>
          <p:cNvSpPr txBox="1"/>
          <p:nvPr/>
        </p:nvSpPr>
        <p:spPr>
          <a:xfrm>
            <a:off x="7078650" y="2972700"/>
            <a:ext cx="17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CARDHOLDER NAME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g1334afac6c4_1_68"/>
          <p:cNvCxnSpPr>
            <a:stCxn id="314" idx="1"/>
            <a:endCxn id="314" idx="3"/>
          </p:cNvCxnSpPr>
          <p:nvPr/>
        </p:nvCxnSpPr>
        <p:spPr>
          <a:xfrm>
            <a:off x="7078675" y="4753325"/>
            <a:ext cx="45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g1334afac6c4_1_68"/>
          <p:cNvCxnSpPr>
            <a:stCxn id="314" idx="2"/>
          </p:cNvCxnSpPr>
          <p:nvPr/>
        </p:nvCxnSpPr>
        <p:spPr>
          <a:xfrm flipH="1" rot="10800000">
            <a:off x="9334525" y="4792625"/>
            <a:ext cx="9900" cy="6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g1334afac6c4_1_68"/>
          <p:cNvSpPr txBox="1"/>
          <p:nvPr/>
        </p:nvSpPr>
        <p:spPr>
          <a:xfrm>
            <a:off x="7720225" y="4849350"/>
            <a:ext cx="16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ZIP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334afac6c4_1_68"/>
          <p:cNvSpPr txBox="1"/>
          <p:nvPr/>
        </p:nvSpPr>
        <p:spPr>
          <a:xfrm>
            <a:off x="9865900" y="4849350"/>
            <a:ext cx="14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1334afac6c4_1_68"/>
          <p:cNvSpPr txBox="1"/>
          <p:nvPr/>
        </p:nvSpPr>
        <p:spPr>
          <a:xfrm>
            <a:off x="7549875" y="4257088"/>
            <a:ext cx="24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UNITED STATES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1334afac6c4_1_68"/>
          <p:cNvSpPr txBox="1"/>
          <p:nvPr/>
        </p:nvSpPr>
        <p:spPr>
          <a:xfrm>
            <a:off x="7083625" y="5596850"/>
            <a:ext cx="451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SUBTOTAL								$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VAT(%)								$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TOTAL									$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1334afac6c4_1_68"/>
          <p:cNvSpPr/>
          <p:nvPr/>
        </p:nvSpPr>
        <p:spPr>
          <a:xfrm>
            <a:off x="7098625" y="6396800"/>
            <a:ext cx="4511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PAY $$$</a:t>
            </a:r>
            <a:endParaRPr/>
          </a:p>
        </p:txBody>
      </p:sp>
      <p:sp>
        <p:nvSpPr>
          <p:cNvPr id="321" name="Google Shape;321;g1334afac6c4_1_68"/>
          <p:cNvSpPr/>
          <p:nvPr/>
        </p:nvSpPr>
        <p:spPr>
          <a:xfrm>
            <a:off x="7060200" y="2211425"/>
            <a:ext cx="4511700" cy="3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Qr Code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34afac6c4_1_140"/>
          <p:cNvSpPr/>
          <p:nvPr/>
        </p:nvSpPr>
        <p:spPr>
          <a:xfrm>
            <a:off x="303575" y="248375"/>
            <a:ext cx="11466900" cy="256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						</a:t>
            </a:r>
            <a:r>
              <a:rPr lang="en-US" sz="2800"/>
              <a:t>PICTURE</a:t>
            </a:r>
            <a:endParaRPr sz="2900"/>
          </a:p>
        </p:txBody>
      </p:sp>
      <p:sp>
        <p:nvSpPr>
          <p:cNvPr id="327" name="Google Shape;327;g1334afac6c4_1_140"/>
          <p:cNvSpPr/>
          <p:nvPr/>
        </p:nvSpPr>
        <p:spPr>
          <a:xfrm>
            <a:off x="275975" y="4622600"/>
            <a:ext cx="5022900" cy="6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PRICE   			$$$					</a:t>
            </a:r>
            <a:endParaRPr/>
          </a:p>
        </p:txBody>
      </p:sp>
      <p:sp>
        <p:nvSpPr>
          <p:cNvPr id="328" name="Google Shape;328;g1334afac6c4_1_140"/>
          <p:cNvSpPr/>
          <p:nvPr/>
        </p:nvSpPr>
        <p:spPr>
          <a:xfrm>
            <a:off x="5546975" y="4636400"/>
            <a:ext cx="6223500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RATING 											*******</a:t>
            </a:r>
            <a:endParaRPr/>
          </a:p>
        </p:txBody>
      </p:sp>
      <p:sp>
        <p:nvSpPr>
          <p:cNvPr id="329" name="Google Shape;329;g1334afac6c4_1_140"/>
          <p:cNvSpPr/>
          <p:nvPr/>
        </p:nvSpPr>
        <p:spPr>
          <a:xfrm>
            <a:off x="275975" y="5698875"/>
            <a:ext cx="11494500" cy="89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</a:t>
            </a:r>
            <a:endParaRPr/>
          </a:p>
        </p:txBody>
      </p:sp>
      <p:sp>
        <p:nvSpPr>
          <p:cNvPr id="330" name="Google Shape;330;g1334afac6c4_1_140"/>
          <p:cNvSpPr/>
          <p:nvPr/>
        </p:nvSpPr>
        <p:spPr>
          <a:xfrm>
            <a:off x="289775" y="3173725"/>
            <a:ext cx="11494500" cy="113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DESCRIPTION</a:t>
            </a:r>
            <a:endParaRPr/>
          </a:p>
        </p:txBody>
      </p:sp>
      <p:cxnSp>
        <p:nvCxnSpPr>
          <p:cNvPr id="331" name="Google Shape;331;g1334afac6c4_1_140"/>
          <p:cNvCxnSpPr>
            <a:stCxn id="327" idx="0"/>
            <a:endCxn id="327" idx="2"/>
          </p:cNvCxnSpPr>
          <p:nvPr/>
        </p:nvCxnSpPr>
        <p:spPr>
          <a:xfrm>
            <a:off x="2787425" y="4622600"/>
            <a:ext cx="0" cy="6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g1334afac6c4_1_140"/>
          <p:cNvSpPr txBox="1"/>
          <p:nvPr/>
        </p:nvSpPr>
        <p:spPr>
          <a:xfrm>
            <a:off x="3201200" y="4739900"/>
            <a:ext cx="19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BOOKING AGAIN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34afac6c4_7_0"/>
          <p:cNvSpPr/>
          <p:nvPr/>
        </p:nvSpPr>
        <p:spPr>
          <a:xfrm>
            <a:off x="221100" y="221100"/>
            <a:ext cx="1516200" cy="821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LOGO</a:t>
            </a:r>
            <a:endParaRPr/>
          </a:p>
        </p:txBody>
      </p:sp>
      <p:sp>
        <p:nvSpPr>
          <p:cNvPr id="338" name="Google Shape;338;g1334afac6c4_7_0"/>
          <p:cNvSpPr/>
          <p:nvPr/>
        </p:nvSpPr>
        <p:spPr>
          <a:xfrm>
            <a:off x="221100" y="1358175"/>
            <a:ext cx="2053200" cy="8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AVATAR AND INFORMATION</a:t>
            </a:r>
            <a:endParaRPr/>
          </a:p>
        </p:txBody>
      </p:sp>
      <p:sp>
        <p:nvSpPr>
          <p:cNvPr id="339" name="Google Shape;339;g1334afac6c4_7_0"/>
          <p:cNvSpPr/>
          <p:nvPr/>
        </p:nvSpPr>
        <p:spPr>
          <a:xfrm>
            <a:off x="9854700" y="221100"/>
            <a:ext cx="2053200" cy="8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PROFILE</a:t>
            </a:r>
            <a:endParaRPr/>
          </a:p>
        </p:txBody>
      </p:sp>
      <p:cxnSp>
        <p:nvCxnSpPr>
          <p:cNvPr id="340" name="Google Shape;340;g1334afac6c4_7_0"/>
          <p:cNvCxnSpPr/>
          <p:nvPr/>
        </p:nvCxnSpPr>
        <p:spPr>
          <a:xfrm>
            <a:off x="2811125" y="-45450"/>
            <a:ext cx="31800" cy="69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g1334afac6c4_7_0"/>
          <p:cNvSpPr txBox="1"/>
          <p:nvPr/>
        </p:nvSpPr>
        <p:spPr>
          <a:xfrm>
            <a:off x="189525" y="2432075"/>
            <a:ext cx="20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MAIN MENU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1334afac6c4_7_0"/>
          <p:cNvSpPr/>
          <p:nvPr/>
        </p:nvSpPr>
        <p:spPr>
          <a:xfrm>
            <a:off x="221100" y="30850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334afac6c4_7_0"/>
          <p:cNvSpPr/>
          <p:nvPr/>
        </p:nvSpPr>
        <p:spPr>
          <a:xfrm>
            <a:off x="221100" y="35639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334afac6c4_7_0"/>
          <p:cNvSpPr/>
          <p:nvPr/>
        </p:nvSpPr>
        <p:spPr>
          <a:xfrm>
            <a:off x="221100" y="40428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g1334afac6c4_7_0"/>
          <p:cNvCxnSpPr/>
          <p:nvPr/>
        </p:nvCxnSpPr>
        <p:spPr>
          <a:xfrm>
            <a:off x="2874275" y="1231825"/>
            <a:ext cx="925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g1334afac6c4_7_0"/>
          <p:cNvSpPr/>
          <p:nvPr/>
        </p:nvSpPr>
        <p:spPr>
          <a:xfrm>
            <a:off x="3126975" y="2147575"/>
            <a:ext cx="65139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			User Detail</a:t>
            </a:r>
            <a:endParaRPr/>
          </a:p>
        </p:txBody>
      </p:sp>
      <p:sp>
        <p:nvSpPr>
          <p:cNvPr id="347" name="Google Shape;347;g1334afac6c4_7_0"/>
          <p:cNvSpPr/>
          <p:nvPr/>
        </p:nvSpPr>
        <p:spPr>
          <a:xfrm>
            <a:off x="3126975" y="2873675"/>
            <a:ext cx="65139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			User Detail</a:t>
            </a:r>
            <a:endParaRPr/>
          </a:p>
        </p:txBody>
      </p:sp>
      <p:sp>
        <p:nvSpPr>
          <p:cNvPr id="348" name="Google Shape;348;g1334afac6c4_7_0"/>
          <p:cNvSpPr/>
          <p:nvPr/>
        </p:nvSpPr>
        <p:spPr>
          <a:xfrm>
            <a:off x="3126975" y="3599800"/>
            <a:ext cx="65139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			User Detail</a:t>
            </a:r>
            <a:endParaRPr/>
          </a:p>
        </p:txBody>
      </p:sp>
      <p:sp>
        <p:nvSpPr>
          <p:cNvPr id="349" name="Google Shape;349;g1334afac6c4_7_0"/>
          <p:cNvSpPr/>
          <p:nvPr/>
        </p:nvSpPr>
        <p:spPr>
          <a:xfrm>
            <a:off x="3126975" y="4325900"/>
            <a:ext cx="65139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			User Detail</a:t>
            </a:r>
            <a:endParaRPr/>
          </a:p>
        </p:txBody>
      </p:sp>
      <p:sp>
        <p:nvSpPr>
          <p:cNvPr id="350" name="Google Shape;350;g1334afac6c4_7_0"/>
          <p:cNvSpPr/>
          <p:nvPr/>
        </p:nvSpPr>
        <p:spPr>
          <a:xfrm>
            <a:off x="3126975" y="5052025"/>
            <a:ext cx="65139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			User Detail</a:t>
            </a:r>
            <a:endParaRPr/>
          </a:p>
        </p:txBody>
      </p:sp>
      <p:sp>
        <p:nvSpPr>
          <p:cNvPr id="351" name="Google Shape;351;g1334afac6c4_7_0"/>
          <p:cNvSpPr/>
          <p:nvPr/>
        </p:nvSpPr>
        <p:spPr>
          <a:xfrm>
            <a:off x="9924925" y="2147575"/>
            <a:ext cx="8235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</a:t>
            </a:r>
            <a:endParaRPr/>
          </a:p>
        </p:txBody>
      </p:sp>
      <p:sp>
        <p:nvSpPr>
          <p:cNvPr id="352" name="Google Shape;352;g1334afac6c4_7_0"/>
          <p:cNvSpPr/>
          <p:nvPr/>
        </p:nvSpPr>
        <p:spPr>
          <a:xfrm>
            <a:off x="10920625" y="2147575"/>
            <a:ext cx="9354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353" name="Google Shape;353;g1334afac6c4_7_0"/>
          <p:cNvSpPr/>
          <p:nvPr/>
        </p:nvSpPr>
        <p:spPr>
          <a:xfrm>
            <a:off x="9924925" y="2873675"/>
            <a:ext cx="8235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</a:t>
            </a:r>
            <a:endParaRPr/>
          </a:p>
        </p:txBody>
      </p:sp>
      <p:sp>
        <p:nvSpPr>
          <p:cNvPr id="354" name="Google Shape;354;g1334afac6c4_7_0"/>
          <p:cNvSpPr/>
          <p:nvPr/>
        </p:nvSpPr>
        <p:spPr>
          <a:xfrm>
            <a:off x="9924925" y="3599775"/>
            <a:ext cx="8235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</a:t>
            </a:r>
            <a:endParaRPr/>
          </a:p>
        </p:txBody>
      </p:sp>
      <p:sp>
        <p:nvSpPr>
          <p:cNvPr id="355" name="Google Shape;355;g1334afac6c4_7_0"/>
          <p:cNvSpPr/>
          <p:nvPr/>
        </p:nvSpPr>
        <p:spPr>
          <a:xfrm>
            <a:off x="9924925" y="4325875"/>
            <a:ext cx="8235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</a:t>
            </a:r>
            <a:endParaRPr/>
          </a:p>
        </p:txBody>
      </p:sp>
      <p:sp>
        <p:nvSpPr>
          <p:cNvPr id="356" name="Google Shape;356;g1334afac6c4_7_0"/>
          <p:cNvSpPr/>
          <p:nvPr/>
        </p:nvSpPr>
        <p:spPr>
          <a:xfrm>
            <a:off x="9924925" y="5051975"/>
            <a:ext cx="8235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</a:t>
            </a:r>
            <a:endParaRPr/>
          </a:p>
        </p:txBody>
      </p:sp>
      <p:sp>
        <p:nvSpPr>
          <p:cNvPr id="357" name="Google Shape;357;g1334afac6c4_7_0"/>
          <p:cNvSpPr/>
          <p:nvPr/>
        </p:nvSpPr>
        <p:spPr>
          <a:xfrm>
            <a:off x="10920625" y="2873675"/>
            <a:ext cx="9354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358" name="Google Shape;358;g1334afac6c4_7_0"/>
          <p:cNvSpPr/>
          <p:nvPr/>
        </p:nvSpPr>
        <p:spPr>
          <a:xfrm>
            <a:off x="10920625" y="3599775"/>
            <a:ext cx="9354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359" name="Google Shape;359;g1334afac6c4_7_0"/>
          <p:cNvSpPr/>
          <p:nvPr/>
        </p:nvSpPr>
        <p:spPr>
          <a:xfrm>
            <a:off x="10920625" y="4325875"/>
            <a:ext cx="9354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360" name="Google Shape;360;g1334afac6c4_7_0"/>
          <p:cNvSpPr/>
          <p:nvPr/>
        </p:nvSpPr>
        <p:spPr>
          <a:xfrm>
            <a:off x="10920625" y="5051975"/>
            <a:ext cx="9354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361" name="Google Shape;361;g1334afac6c4_7_0"/>
          <p:cNvSpPr/>
          <p:nvPr/>
        </p:nvSpPr>
        <p:spPr>
          <a:xfrm>
            <a:off x="3126975" y="1379050"/>
            <a:ext cx="3358200" cy="62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TO SEARCH</a:t>
            </a:r>
            <a:endParaRPr/>
          </a:p>
        </p:txBody>
      </p:sp>
      <p:sp>
        <p:nvSpPr>
          <p:cNvPr id="362" name="Google Shape;362;g1334afac6c4_7_0"/>
          <p:cNvSpPr/>
          <p:nvPr/>
        </p:nvSpPr>
        <p:spPr>
          <a:xfrm>
            <a:off x="6861325" y="1379050"/>
            <a:ext cx="1077600" cy="621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34afac6c4_7_68"/>
          <p:cNvSpPr/>
          <p:nvPr/>
        </p:nvSpPr>
        <p:spPr>
          <a:xfrm>
            <a:off x="221100" y="221100"/>
            <a:ext cx="1516200" cy="821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LOGO</a:t>
            </a:r>
            <a:endParaRPr/>
          </a:p>
        </p:txBody>
      </p:sp>
      <p:sp>
        <p:nvSpPr>
          <p:cNvPr id="368" name="Google Shape;368;g1334afac6c4_7_68"/>
          <p:cNvSpPr/>
          <p:nvPr/>
        </p:nvSpPr>
        <p:spPr>
          <a:xfrm>
            <a:off x="221100" y="1358175"/>
            <a:ext cx="2053200" cy="8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AVATAR AND INFORMATION</a:t>
            </a:r>
            <a:endParaRPr/>
          </a:p>
        </p:txBody>
      </p:sp>
      <p:sp>
        <p:nvSpPr>
          <p:cNvPr id="369" name="Google Shape;369;g1334afac6c4_7_68"/>
          <p:cNvSpPr/>
          <p:nvPr/>
        </p:nvSpPr>
        <p:spPr>
          <a:xfrm>
            <a:off x="9854700" y="221100"/>
            <a:ext cx="2053200" cy="8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PROFILE</a:t>
            </a:r>
            <a:endParaRPr/>
          </a:p>
        </p:txBody>
      </p:sp>
      <p:cxnSp>
        <p:nvCxnSpPr>
          <p:cNvPr id="370" name="Google Shape;370;g1334afac6c4_7_68"/>
          <p:cNvCxnSpPr/>
          <p:nvPr/>
        </p:nvCxnSpPr>
        <p:spPr>
          <a:xfrm>
            <a:off x="2811125" y="-45450"/>
            <a:ext cx="31800" cy="69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g1334afac6c4_7_68"/>
          <p:cNvSpPr txBox="1"/>
          <p:nvPr/>
        </p:nvSpPr>
        <p:spPr>
          <a:xfrm>
            <a:off x="189525" y="2432075"/>
            <a:ext cx="20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MAIN MENU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1334afac6c4_7_68"/>
          <p:cNvSpPr/>
          <p:nvPr/>
        </p:nvSpPr>
        <p:spPr>
          <a:xfrm>
            <a:off x="221100" y="30850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1334afac6c4_7_68"/>
          <p:cNvSpPr/>
          <p:nvPr/>
        </p:nvSpPr>
        <p:spPr>
          <a:xfrm>
            <a:off x="221100" y="35639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334afac6c4_7_68"/>
          <p:cNvSpPr/>
          <p:nvPr/>
        </p:nvSpPr>
        <p:spPr>
          <a:xfrm>
            <a:off x="221100" y="40428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5" name="Google Shape;375;g1334afac6c4_7_68"/>
          <p:cNvCxnSpPr/>
          <p:nvPr/>
        </p:nvCxnSpPr>
        <p:spPr>
          <a:xfrm>
            <a:off x="2874275" y="1231825"/>
            <a:ext cx="925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g1334afac6c4_7_68"/>
          <p:cNvSpPr/>
          <p:nvPr/>
        </p:nvSpPr>
        <p:spPr>
          <a:xfrm>
            <a:off x="3381888" y="1791800"/>
            <a:ext cx="3925200" cy="58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AVATAR AND INFORMATION</a:t>
            </a:r>
            <a:endParaRPr/>
          </a:p>
        </p:txBody>
      </p:sp>
      <p:sp>
        <p:nvSpPr>
          <p:cNvPr id="377" name="Google Shape;377;g1334afac6c4_7_68"/>
          <p:cNvSpPr/>
          <p:nvPr/>
        </p:nvSpPr>
        <p:spPr>
          <a:xfrm>
            <a:off x="7846050" y="1830525"/>
            <a:ext cx="3925200" cy="58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AVATAR AND INFORMATION</a:t>
            </a:r>
            <a:endParaRPr/>
          </a:p>
        </p:txBody>
      </p:sp>
      <p:sp>
        <p:nvSpPr>
          <p:cNvPr id="378" name="Google Shape;378;g1334afac6c4_7_68"/>
          <p:cNvSpPr/>
          <p:nvPr/>
        </p:nvSpPr>
        <p:spPr>
          <a:xfrm>
            <a:off x="3381888" y="2498575"/>
            <a:ext cx="3925200" cy="58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AVATAR AND INFORMATION</a:t>
            </a:r>
            <a:endParaRPr/>
          </a:p>
        </p:txBody>
      </p:sp>
      <p:sp>
        <p:nvSpPr>
          <p:cNvPr id="379" name="Google Shape;379;g1334afac6c4_7_68"/>
          <p:cNvSpPr/>
          <p:nvPr/>
        </p:nvSpPr>
        <p:spPr>
          <a:xfrm>
            <a:off x="7846050" y="2492213"/>
            <a:ext cx="3925200" cy="58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AVATAR AND INFORMATION</a:t>
            </a:r>
            <a:endParaRPr/>
          </a:p>
        </p:txBody>
      </p:sp>
      <p:sp>
        <p:nvSpPr>
          <p:cNvPr id="380" name="Google Shape;380;g1334afac6c4_7_68"/>
          <p:cNvSpPr/>
          <p:nvPr/>
        </p:nvSpPr>
        <p:spPr>
          <a:xfrm>
            <a:off x="3381888" y="3205350"/>
            <a:ext cx="3925200" cy="58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AVATAR AND INFORMATION</a:t>
            </a:r>
            <a:endParaRPr/>
          </a:p>
        </p:txBody>
      </p:sp>
      <p:sp>
        <p:nvSpPr>
          <p:cNvPr id="381" name="Google Shape;381;g1334afac6c4_7_68"/>
          <p:cNvSpPr/>
          <p:nvPr/>
        </p:nvSpPr>
        <p:spPr>
          <a:xfrm>
            <a:off x="7846050" y="3205350"/>
            <a:ext cx="3925200" cy="58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AVATAR AND INFORMATION</a:t>
            </a:r>
            <a:endParaRPr/>
          </a:p>
        </p:txBody>
      </p:sp>
      <p:sp>
        <p:nvSpPr>
          <p:cNvPr id="382" name="Google Shape;382;g1334afac6c4_7_68"/>
          <p:cNvSpPr/>
          <p:nvPr/>
        </p:nvSpPr>
        <p:spPr>
          <a:xfrm>
            <a:off x="3381888" y="3912125"/>
            <a:ext cx="3925200" cy="58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AVATAR AND INFORMATION</a:t>
            </a:r>
            <a:endParaRPr/>
          </a:p>
        </p:txBody>
      </p:sp>
      <p:sp>
        <p:nvSpPr>
          <p:cNvPr id="383" name="Google Shape;383;g1334afac6c4_7_68"/>
          <p:cNvSpPr/>
          <p:nvPr/>
        </p:nvSpPr>
        <p:spPr>
          <a:xfrm>
            <a:off x="7846050" y="3912125"/>
            <a:ext cx="3925200" cy="58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AVATAR AND INFORMATION</a:t>
            </a:r>
            <a:endParaRPr/>
          </a:p>
        </p:txBody>
      </p:sp>
      <p:sp>
        <p:nvSpPr>
          <p:cNvPr id="384" name="Google Shape;384;g1334afac6c4_7_68"/>
          <p:cNvSpPr/>
          <p:nvPr/>
        </p:nvSpPr>
        <p:spPr>
          <a:xfrm>
            <a:off x="3381888" y="4618900"/>
            <a:ext cx="3925200" cy="58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AVATAR AND INFORMATION</a:t>
            </a:r>
            <a:endParaRPr/>
          </a:p>
        </p:txBody>
      </p:sp>
      <p:sp>
        <p:nvSpPr>
          <p:cNvPr id="385" name="Google Shape;385;g1334afac6c4_7_68"/>
          <p:cNvSpPr/>
          <p:nvPr/>
        </p:nvSpPr>
        <p:spPr>
          <a:xfrm>
            <a:off x="7846050" y="4618900"/>
            <a:ext cx="3925200" cy="58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AVATAR AND INFORMATION</a:t>
            </a:r>
            <a:endParaRPr/>
          </a:p>
        </p:txBody>
      </p:sp>
      <p:sp>
        <p:nvSpPr>
          <p:cNvPr id="386" name="Google Shape;386;g1334afac6c4_7_68"/>
          <p:cNvSpPr/>
          <p:nvPr/>
        </p:nvSpPr>
        <p:spPr>
          <a:xfrm>
            <a:off x="3381900" y="5377875"/>
            <a:ext cx="3925200" cy="58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AVATAR AND INFORMATION</a:t>
            </a:r>
            <a:endParaRPr/>
          </a:p>
        </p:txBody>
      </p:sp>
      <p:sp>
        <p:nvSpPr>
          <p:cNvPr id="387" name="Google Shape;387;g1334afac6c4_7_68"/>
          <p:cNvSpPr/>
          <p:nvPr/>
        </p:nvSpPr>
        <p:spPr>
          <a:xfrm>
            <a:off x="3381900" y="6136850"/>
            <a:ext cx="2246100" cy="531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334afac6c4_6_11"/>
          <p:cNvSpPr/>
          <p:nvPr/>
        </p:nvSpPr>
        <p:spPr>
          <a:xfrm>
            <a:off x="221100" y="221100"/>
            <a:ext cx="1516200" cy="821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LOGO</a:t>
            </a:r>
            <a:endParaRPr/>
          </a:p>
        </p:txBody>
      </p:sp>
      <p:sp>
        <p:nvSpPr>
          <p:cNvPr id="393" name="Google Shape;393;g1334afac6c4_6_11"/>
          <p:cNvSpPr/>
          <p:nvPr/>
        </p:nvSpPr>
        <p:spPr>
          <a:xfrm>
            <a:off x="221100" y="1358175"/>
            <a:ext cx="2053200" cy="8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AVATAR AND INFORMATION</a:t>
            </a:r>
            <a:endParaRPr/>
          </a:p>
        </p:txBody>
      </p:sp>
      <p:sp>
        <p:nvSpPr>
          <p:cNvPr id="394" name="Google Shape;394;g1334afac6c4_6_11"/>
          <p:cNvSpPr/>
          <p:nvPr/>
        </p:nvSpPr>
        <p:spPr>
          <a:xfrm>
            <a:off x="9854700" y="221100"/>
            <a:ext cx="2053200" cy="8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PROFILE</a:t>
            </a:r>
            <a:endParaRPr/>
          </a:p>
        </p:txBody>
      </p:sp>
      <p:cxnSp>
        <p:nvCxnSpPr>
          <p:cNvPr id="395" name="Google Shape;395;g1334afac6c4_6_11"/>
          <p:cNvCxnSpPr/>
          <p:nvPr/>
        </p:nvCxnSpPr>
        <p:spPr>
          <a:xfrm>
            <a:off x="2811125" y="-45450"/>
            <a:ext cx="31800" cy="69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g1334afac6c4_6_11"/>
          <p:cNvSpPr txBox="1"/>
          <p:nvPr/>
        </p:nvSpPr>
        <p:spPr>
          <a:xfrm>
            <a:off x="189525" y="2432075"/>
            <a:ext cx="20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MAIN MENU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1334afac6c4_6_11"/>
          <p:cNvSpPr/>
          <p:nvPr/>
        </p:nvSpPr>
        <p:spPr>
          <a:xfrm>
            <a:off x="221100" y="30850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1334afac6c4_6_11"/>
          <p:cNvSpPr/>
          <p:nvPr/>
        </p:nvSpPr>
        <p:spPr>
          <a:xfrm>
            <a:off x="221100" y="35639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1334afac6c4_6_11"/>
          <p:cNvSpPr/>
          <p:nvPr/>
        </p:nvSpPr>
        <p:spPr>
          <a:xfrm>
            <a:off x="221100" y="40428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g1334afac6c4_6_11"/>
          <p:cNvCxnSpPr/>
          <p:nvPr/>
        </p:nvCxnSpPr>
        <p:spPr>
          <a:xfrm>
            <a:off x="2874275" y="1231825"/>
            <a:ext cx="925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g1334afac6c4_6_11"/>
          <p:cNvSpPr/>
          <p:nvPr/>
        </p:nvSpPr>
        <p:spPr>
          <a:xfrm>
            <a:off x="3171400" y="5574025"/>
            <a:ext cx="1288800" cy="531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</a:t>
            </a:r>
            <a:endParaRPr/>
          </a:p>
        </p:txBody>
      </p:sp>
      <p:sp>
        <p:nvSpPr>
          <p:cNvPr id="402" name="Google Shape;402;g1334afac6c4_6_11"/>
          <p:cNvSpPr/>
          <p:nvPr/>
        </p:nvSpPr>
        <p:spPr>
          <a:xfrm>
            <a:off x="5317425" y="1546800"/>
            <a:ext cx="3354600" cy="37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DETAIL</a:t>
            </a:r>
            <a:endParaRPr/>
          </a:p>
        </p:txBody>
      </p:sp>
      <p:sp>
        <p:nvSpPr>
          <p:cNvPr id="403" name="Google Shape;403;g1334afac6c4_6_11"/>
          <p:cNvSpPr/>
          <p:nvPr/>
        </p:nvSpPr>
        <p:spPr>
          <a:xfrm>
            <a:off x="3171400" y="1546800"/>
            <a:ext cx="1801800" cy="37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</a:t>
            </a:r>
            <a:endParaRPr/>
          </a:p>
        </p:txBody>
      </p:sp>
      <p:sp>
        <p:nvSpPr>
          <p:cNvPr id="404" name="Google Shape;404;g1334afac6c4_6_11"/>
          <p:cNvSpPr/>
          <p:nvPr/>
        </p:nvSpPr>
        <p:spPr>
          <a:xfrm>
            <a:off x="4603475" y="5574025"/>
            <a:ext cx="1074300" cy="531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405" name="Google Shape;405;g1334afac6c4_6_11"/>
          <p:cNvSpPr/>
          <p:nvPr/>
        </p:nvSpPr>
        <p:spPr>
          <a:xfrm>
            <a:off x="3171400" y="6251525"/>
            <a:ext cx="801000" cy="531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34afac6c4_6_43"/>
          <p:cNvSpPr txBox="1"/>
          <p:nvPr/>
        </p:nvSpPr>
        <p:spPr>
          <a:xfrm>
            <a:off x="3794675" y="758925"/>
            <a:ext cx="50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FORGOT PASSWORD</a:t>
            </a:r>
            <a:endParaRPr b="1"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1334afac6c4_6_43"/>
          <p:cNvSpPr/>
          <p:nvPr/>
        </p:nvSpPr>
        <p:spPr>
          <a:xfrm>
            <a:off x="1987025" y="2980550"/>
            <a:ext cx="6692400" cy="73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YOUR EMAIL HERE </a:t>
            </a:r>
            <a:endParaRPr/>
          </a:p>
        </p:txBody>
      </p:sp>
      <p:sp>
        <p:nvSpPr>
          <p:cNvPr id="412" name="Google Shape;412;g1334afac6c4_6_43"/>
          <p:cNvSpPr txBox="1"/>
          <p:nvPr/>
        </p:nvSpPr>
        <p:spPr>
          <a:xfrm>
            <a:off x="1987025" y="2483775"/>
            <a:ext cx="25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EMAIL *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1334afac6c4_6_43"/>
          <p:cNvSpPr/>
          <p:nvPr/>
        </p:nvSpPr>
        <p:spPr>
          <a:xfrm>
            <a:off x="3711875" y="3960300"/>
            <a:ext cx="2966700" cy="565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RESET PASSWORD</a:t>
            </a:r>
            <a:endParaRPr/>
          </a:p>
        </p:txBody>
      </p:sp>
      <p:sp>
        <p:nvSpPr>
          <p:cNvPr id="414" name="Google Shape;414;g1334afac6c4_6_43"/>
          <p:cNvSpPr txBox="1"/>
          <p:nvPr/>
        </p:nvSpPr>
        <p:spPr>
          <a:xfrm>
            <a:off x="1987025" y="1655850"/>
            <a:ext cx="609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IF YOU LOST YOUR PASSWORD? PLEASE ENTER YOUR EMAIL ADDRESS. YOU WILL RECEIVE A LINK TO CREATE A NEW PASSWORD VIA EMAIL.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34afac6c4_6_66"/>
          <p:cNvSpPr/>
          <p:nvPr/>
        </p:nvSpPr>
        <p:spPr>
          <a:xfrm>
            <a:off x="260675" y="360950"/>
            <a:ext cx="2687100" cy="92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AVATAR</a:t>
            </a:r>
            <a:endParaRPr/>
          </a:p>
        </p:txBody>
      </p:sp>
      <p:sp>
        <p:nvSpPr>
          <p:cNvPr id="420" name="Google Shape;420;g1334afac6c4_6_66"/>
          <p:cNvSpPr txBox="1"/>
          <p:nvPr/>
        </p:nvSpPr>
        <p:spPr>
          <a:xfrm>
            <a:off x="260675" y="1483900"/>
            <a:ext cx="268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HELLO, ADMIN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EMAIL@EMAIL.COM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1334afac6c4_6_66"/>
          <p:cNvSpPr/>
          <p:nvPr/>
        </p:nvSpPr>
        <p:spPr>
          <a:xfrm>
            <a:off x="260600" y="2446425"/>
            <a:ext cx="2687100" cy="3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2" name="Google Shape;422;g1334afac6c4_6_66"/>
          <p:cNvCxnSpPr/>
          <p:nvPr/>
        </p:nvCxnSpPr>
        <p:spPr>
          <a:xfrm>
            <a:off x="300800" y="3048000"/>
            <a:ext cx="26469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g1334afac6c4_6_66"/>
          <p:cNvCxnSpPr/>
          <p:nvPr/>
        </p:nvCxnSpPr>
        <p:spPr>
          <a:xfrm>
            <a:off x="280700" y="3681675"/>
            <a:ext cx="26469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g1334afac6c4_6_66"/>
          <p:cNvCxnSpPr/>
          <p:nvPr/>
        </p:nvCxnSpPr>
        <p:spPr>
          <a:xfrm>
            <a:off x="280700" y="4315350"/>
            <a:ext cx="26469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g1334afac6c4_6_66"/>
          <p:cNvCxnSpPr/>
          <p:nvPr/>
        </p:nvCxnSpPr>
        <p:spPr>
          <a:xfrm>
            <a:off x="300800" y="4949025"/>
            <a:ext cx="26469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g1334afac6c4_6_66"/>
          <p:cNvSpPr txBox="1"/>
          <p:nvPr/>
        </p:nvSpPr>
        <p:spPr>
          <a:xfrm>
            <a:off x="561475" y="4452188"/>
            <a:ext cx="19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BOOKING REPORT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1334afac6c4_6_66"/>
          <p:cNvSpPr txBox="1"/>
          <p:nvPr/>
        </p:nvSpPr>
        <p:spPr>
          <a:xfrm>
            <a:off x="711925" y="2599300"/>
            <a:ext cx="16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MENU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1334afac6c4_6_66"/>
          <p:cNvSpPr/>
          <p:nvPr/>
        </p:nvSpPr>
        <p:spPr>
          <a:xfrm>
            <a:off x="3368850" y="2486625"/>
            <a:ext cx="8281800" cy="330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9" name="Google Shape;429;g1334afac6c4_6_66"/>
          <p:cNvCxnSpPr/>
          <p:nvPr/>
        </p:nvCxnSpPr>
        <p:spPr>
          <a:xfrm>
            <a:off x="3388900" y="3208425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g1334afac6c4_6_66"/>
          <p:cNvCxnSpPr/>
          <p:nvPr/>
        </p:nvCxnSpPr>
        <p:spPr>
          <a:xfrm>
            <a:off x="3378900" y="3882200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g1334afac6c4_6_66"/>
          <p:cNvCxnSpPr/>
          <p:nvPr/>
        </p:nvCxnSpPr>
        <p:spPr>
          <a:xfrm>
            <a:off x="3388900" y="4505838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g1334afac6c4_6_66"/>
          <p:cNvCxnSpPr/>
          <p:nvPr/>
        </p:nvCxnSpPr>
        <p:spPr>
          <a:xfrm>
            <a:off x="3388900" y="5129475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g1334afac6c4_6_66"/>
          <p:cNvSpPr txBox="1"/>
          <p:nvPr/>
        </p:nvSpPr>
        <p:spPr>
          <a:xfrm>
            <a:off x="3551900" y="2599300"/>
            <a:ext cx="56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#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1334afac6c4_6_66"/>
          <p:cNvSpPr txBox="1"/>
          <p:nvPr/>
        </p:nvSpPr>
        <p:spPr>
          <a:xfrm>
            <a:off x="4319025" y="2630050"/>
            <a:ext cx="63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ID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1334afac6c4_6_66"/>
          <p:cNvSpPr txBox="1"/>
          <p:nvPr/>
        </p:nvSpPr>
        <p:spPr>
          <a:xfrm>
            <a:off x="5064175" y="2645500"/>
            <a:ext cx="9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1334afac6c4_6_66"/>
          <p:cNvSpPr txBox="1"/>
          <p:nvPr/>
        </p:nvSpPr>
        <p:spPr>
          <a:xfrm>
            <a:off x="6057775" y="2645500"/>
            <a:ext cx="11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1334afac6c4_6_66"/>
          <p:cNvSpPr txBox="1"/>
          <p:nvPr/>
        </p:nvSpPr>
        <p:spPr>
          <a:xfrm>
            <a:off x="7133975" y="2645500"/>
            <a:ext cx="12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TOTAL PRICE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1334afac6c4_6_66"/>
          <p:cNvSpPr txBox="1"/>
          <p:nvPr/>
        </p:nvSpPr>
        <p:spPr>
          <a:xfrm>
            <a:off x="8638050" y="2663175"/>
            <a:ext cx="81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STATUS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1334afac6c4_6_66"/>
          <p:cNvSpPr txBox="1"/>
          <p:nvPr/>
        </p:nvSpPr>
        <p:spPr>
          <a:xfrm>
            <a:off x="9700550" y="2663175"/>
            <a:ext cx="8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UPDATE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1334afac6c4_6_66"/>
          <p:cNvSpPr txBox="1"/>
          <p:nvPr/>
        </p:nvSpPr>
        <p:spPr>
          <a:xfrm>
            <a:off x="10749250" y="2663175"/>
            <a:ext cx="7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DELETE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1334afac6c4_6_66"/>
          <p:cNvSpPr txBox="1"/>
          <p:nvPr/>
        </p:nvSpPr>
        <p:spPr>
          <a:xfrm>
            <a:off x="3546300" y="3408300"/>
            <a:ext cx="4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1334afac6c4_6_66"/>
          <p:cNvSpPr txBox="1"/>
          <p:nvPr/>
        </p:nvSpPr>
        <p:spPr>
          <a:xfrm>
            <a:off x="4208625" y="3395900"/>
            <a:ext cx="4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BO1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1334afac6c4_6_66"/>
          <p:cNvSpPr txBox="1"/>
          <p:nvPr/>
        </p:nvSpPr>
        <p:spPr>
          <a:xfrm>
            <a:off x="4870950" y="3365300"/>
            <a:ext cx="10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2022-11-11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1334afac6c4_6_66"/>
          <p:cNvSpPr txBox="1"/>
          <p:nvPr/>
        </p:nvSpPr>
        <p:spPr>
          <a:xfrm>
            <a:off x="6016275" y="3353100"/>
            <a:ext cx="120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TRẦN MINH QUÂN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1334afac6c4_6_66"/>
          <p:cNvSpPr txBox="1"/>
          <p:nvPr/>
        </p:nvSpPr>
        <p:spPr>
          <a:xfrm>
            <a:off x="7258175" y="3394500"/>
            <a:ext cx="9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50.0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1334afac6c4_6_66"/>
          <p:cNvSpPr txBox="1"/>
          <p:nvPr/>
        </p:nvSpPr>
        <p:spPr>
          <a:xfrm>
            <a:off x="8734650" y="3365313"/>
            <a:ext cx="81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1334afac6c4_6_66"/>
          <p:cNvSpPr/>
          <p:nvPr/>
        </p:nvSpPr>
        <p:spPr>
          <a:xfrm>
            <a:off x="9659150" y="3449700"/>
            <a:ext cx="814200" cy="345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</a:t>
            </a:r>
            <a:endParaRPr/>
          </a:p>
        </p:txBody>
      </p:sp>
      <p:sp>
        <p:nvSpPr>
          <p:cNvPr id="448" name="Google Shape;448;g1334afac6c4_6_66"/>
          <p:cNvSpPr/>
          <p:nvPr/>
        </p:nvSpPr>
        <p:spPr>
          <a:xfrm>
            <a:off x="10560100" y="3449700"/>
            <a:ext cx="993600" cy="345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449" name="Google Shape;449;g1334afac6c4_6_66"/>
          <p:cNvSpPr txBox="1"/>
          <p:nvPr/>
        </p:nvSpPr>
        <p:spPr>
          <a:xfrm>
            <a:off x="3491100" y="4015450"/>
            <a:ext cx="61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	      ……	……………….	      ………………..	  ……..			    …..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1334afac6c4_6_66"/>
          <p:cNvSpPr/>
          <p:nvPr/>
        </p:nvSpPr>
        <p:spPr>
          <a:xfrm>
            <a:off x="9659150" y="4041625"/>
            <a:ext cx="814200" cy="345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</a:t>
            </a:r>
            <a:endParaRPr/>
          </a:p>
        </p:txBody>
      </p:sp>
      <p:sp>
        <p:nvSpPr>
          <p:cNvPr id="451" name="Google Shape;451;g1334afac6c4_6_66"/>
          <p:cNvSpPr/>
          <p:nvPr/>
        </p:nvSpPr>
        <p:spPr>
          <a:xfrm>
            <a:off x="10560100" y="4041625"/>
            <a:ext cx="993600" cy="345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452" name="Google Shape;452;g1334afac6c4_6_66"/>
          <p:cNvSpPr/>
          <p:nvPr/>
        </p:nvSpPr>
        <p:spPr>
          <a:xfrm>
            <a:off x="3368850" y="1667300"/>
            <a:ext cx="34083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1334afac6c4_6_66"/>
          <p:cNvSpPr txBox="1"/>
          <p:nvPr/>
        </p:nvSpPr>
        <p:spPr>
          <a:xfrm>
            <a:off x="3353100" y="1255700"/>
            <a:ext cx="310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alibri"/>
                <a:ea typeface="Calibri"/>
                <a:cs typeface="Calibri"/>
                <a:sym typeface="Calibri"/>
              </a:rPr>
              <a:t>SEARCH BY BOOKING ID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1334afac6c4_6_66"/>
          <p:cNvSpPr/>
          <p:nvPr/>
        </p:nvSpPr>
        <p:spPr>
          <a:xfrm>
            <a:off x="7013450" y="1675400"/>
            <a:ext cx="2687100" cy="59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1334afac6c4_6_66"/>
          <p:cNvSpPr/>
          <p:nvPr/>
        </p:nvSpPr>
        <p:spPr>
          <a:xfrm>
            <a:off x="10045525" y="1669650"/>
            <a:ext cx="1159200" cy="599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</a:t>
            </a:r>
            <a:endParaRPr/>
          </a:p>
        </p:txBody>
      </p:sp>
      <p:sp>
        <p:nvSpPr>
          <p:cNvPr id="456" name="Google Shape;456;g1334afac6c4_6_66"/>
          <p:cNvSpPr txBox="1"/>
          <p:nvPr/>
        </p:nvSpPr>
        <p:spPr>
          <a:xfrm>
            <a:off x="7023613" y="1260250"/>
            <a:ext cx="245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alibri"/>
                <a:ea typeface="Calibri"/>
                <a:cs typeface="Calibri"/>
                <a:sym typeface="Calibri"/>
              </a:rPr>
              <a:t>SEARCH BY STATUS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34afac6c4_6_53"/>
          <p:cNvSpPr/>
          <p:nvPr/>
        </p:nvSpPr>
        <p:spPr>
          <a:xfrm>
            <a:off x="2966750" y="1490275"/>
            <a:ext cx="6747600" cy="8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1334afac6c4_6_53"/>
          <p:cNvSpPr/>
          <p:nvPr/>
        </p:nvSpPr>
        <p:spPr>
          <a:xfrm>
            <a:off x="2966825" y="4114525"/>
            <a:ext cx="6747600" cy="8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1334afac6c4_6_53"/>
          <p:cNvSpPr/>
          <p:nvPr/>
        </p:nvSpPr>
        <p:spPr>
          <a:xfrm>
            <a:off x="2966825" y="2802400"/>
            <a:ext cx="6747600" cy="8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1334afac6c4_6_53"/>
          <p:cNvSpPr txBox="1"/>
          <p:nvPr/>
        </p:nvSpPr>
        <p:spPr>
          <a:xfrm>
            <a:off x="938325" y="1683450"/>
            <a:ext cx="17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1334afac6c4_6_53"/>
          <p:cNvSpPr txBox="1"/>
          <p:nvPr/>
        </p:nvSpPr>
        <p:spPr>
          <a:xfrm>
            <a:off x="1255900" y="3009400"/>
            <a:ext cx="19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NEW PASSWORD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1334afac6c4_6_53"/>
          <p:cNvSpPr txBox="1"/>
          <p:nvPr/>
        </p:nvSpPr>
        <p:spPr>
          <a:xfrm>
            <a:off x="593325" y="4321525"/>
            <a:ext cx="24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NEW CONFIRM PASSWORD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1334afac6c4_6_53"/>
          <p:cNvSpPr/>
          <p:nvPr/>
        </p:nvSpPr>
        <p:spPr>
          <a:xfrm>
            <a:off x="4056850" y="5284950"/>
            <a:ext cx="3560100" cy="717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PASSWORD</a:t>
            </a:r>
            <a:endParaRPr/>
          </a:p>
        </p:txBody>
      </p:sp>
      <p:sp>
        <p:nvSpPr>
          <p:cNvPr id="468" name="Google Shape;468;g1334afac6c4_6_53"/>
          <p:cNvSpPr txBox="1"/>
          <p:nvPr/>
        </p:nvSpPr>
        <p:spPr>
          <a:xfrm>
            <a:off x="3753275" y="400150"/>
            <a:ext cx="562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CHANGE YOUR PASSWORD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g1334afac6c4_6_53"/>
          <p:cNvSpPr txBox="1"/>
          <p:nvPr/>
        </p:nvSpPr>
        <p:spPr>
          <a:xfrm>
            <a:off x="938325" y="1579200"/>
            <a:ext cx="19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Code send Email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334afac6c4_6_110"/>
          <p:cNvSpPr/>
          <p:nvPr/>
        </p:nvSpPr>
        <p:spPr>
          <a:xfrm>
            <a:off x="260600" y="2446425"/>
            <a:ext cx="2687100" cy="34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1334afac6c4_6_110"/>
          <p:cNvSpPr/>
          <p:nvPr/>
        </p:nvSpPr>
        <p:spPr>
          <a:xfrm>
            <a:off x="260675" y="360950"/>
            <a:ext cx="2687100" cy="92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AVATAR</a:t>
            </a:r>
            <a:endParaRPr/>
          </a:p>
        </p:txBody>
      </p:sp>
      <p:cxnSp>
        <p:nvCxnSpPr>
          <p:cNvPr id="476" name="Google Shape;476;g1334afac6c4_6_110"/>
          <p:cNvCxnSpPr/>
          <p:nvPr/>
        </p:nvCxnSpPr>
        <p:spPr>
          <a:xfrm>
            <a:off x="262175" y="292535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g1334afac6c4_6_110"/>
          <p:cNvCxnSpPr/>
          <p:nvPr/>
        </p:nvCxnSpPr>
        <p:spPr>
          <a:xfrm>
            <a:off x="258800" y="34290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g1334afac6c4_6_110"/>
          <p:cNvCxnSpPr/>
          <p:nvPr/>
        </p:nvCxnSpPr>
        <p:spPr>
          <a:xfrm>
            <a:off x="262175" y="3947675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g1334afac6c4_6_110"/>
          <p:cNvCxnSpPr/>
          <p:nvPr/>
        </p:nvCxnSpPr>
        <p:spPr>
          <a:xfrm>
            <a:off x="262175" y="445885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g1334afac6c4_6_110"/>
          <p:cNvCxnSpPr/>
          <p:nvPr/>
        </p:nvCxnSpPr>
        <p:spPr>
          <a:xfrm>
            <a:off x="258800" y="49976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g1334afac6c4_6_110"/>
          <p:cNvCxnSpPr/>
          <p:nvPr/>
        </p:nvCxnSpPr>
        <p:spPr>
          <a:xfrm>
            <a:off x="262175" y="54260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g1334afac6c4_6_110"/>
          <p:cNvSpPr txBox="1"/>
          <p:nvPr/>
        </p:nvSpPr>
        <p:spPr>
          <a:xfrm>
            <a:off x="624500" y="2525150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MAIN MENU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g1334afac6c4_6_110"/>
          <p:cNvSpPr txBox="1"/>
          <p:nvPr/>
        </p:nvSpPr>
        <p:spPr>
          <a:xfrm>
            <a:off x="275975" y="1379875"/>
            <a:ext cx="269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HELLO, MANAGER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EMAIL@GMAIL.COM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g1334afac6c4_6_110"/>
          <p:cNvSpPr/>
          <p:nvPr/>
        </p:nvSpPr>
        <p:spPr>
          <a:xfrm>
            <a:off x="3368850" y="2486625"/>
            <a:ext cx="8281800" cy="330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5" name="Google Shape;485;g1334afac6c4_6_110"/>
          <p:cNvCxnSpPr/>
          <p:nvPr/>
        </p:nvCxnSpPr>
        <p:spPr>
          <a:xfrm>
            <a:off x="3388900" y="3208425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g1334afac6c4_6_110"/>
          <p:cNvCxnSpPr/>
          <p:nvPr/>
        </p:nvCxnSpPr>
        <p:spPr>
          <a:xfrm>
            <a:off x="3388900" y="3927575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g1334afac6c4_6_110"/>
          <p:cNvCxnSpPr/>
          <p:nvPr/>
        </p:nvCxnSpPr>
        <p:spPr>
          <a:xfrm>
            <a:off x="3388900" y="4646725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g1334afac6c4_6_110"/>
          <p:cNvCxnSpPr/>
          <p:nvPr/>
        </p:nvCxnSpPr>
        <p:spPr>
          <a:xfrm>
            <a:off x="3378900" y="5224900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g1334afac6c4_6_110"/>
          <p:cNvSpPr txBox="1"/>
          <p:nvPr/>
        </p:nvSpPr>
        <p:spPr>
          <a:xfrm>
            <a:off x="3549325" y="2725250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#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g1334afac6c4_6_110"/>
          <p:cNvSpPr txBox="1"/>
          <p:nvPr/>
        </p:nvSpPr>
        <p:spPr>
          <a:xfrm>
            <a:off x="4150900" y="2727150"/>
            <a:ext cx="10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FOOD ID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g1334afac6c4_6_110"/>
          <p:cNvSpPr txBox="1"/>
          <p:nvPr/>
        </p:nvSpPr>
        <p:spPr>
          <a:xfrm>
            <a:off x="5297613" y="2725250"/>
            <a:ext cx="10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g1334afac6c4_6_110"/>
          <p:cNvSpPr txBox="1"/>
          <p:nvPr/>
        </p:nvSpPr>
        <p:spPr>
          <a:xfrm>
            <a:off x="6176688" y="2725250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1334afac6c4_6_110"/>
          <p:cNvSpPr txBox="1"/>
          <p:nvPr/>
        </p:nvSpPr>
        <p:spPr>
          <a:xfrm>
            <a:off x="7156700" y="2725250"/>
            <a:ext cx="15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CATEGORY FOOD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1334afac6c4_6_110"/>
          <p:cNvSpPr txBox="1"/>
          <p:nvPr/>
        </p:nvSpPr>
        <p:spPr>
          <a:xfrm>
            <a:off x="8965700" y="2725250"/>
            <a:ext cx="9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STATUS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g1334afac6c4_6_110"/>
          <p:cNvSpPr/>
          <p:nvPr/>
        </p:nvSpPr>
        <p:spPr>
          <a:xfrm>
            <a:off x="3414613" y="1545475"/>
            <a:ext cx="3491700" cy="5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1334afac6c4_6_110"/>
          <p:cNvSpPr txBox="1"/>
          <p:nvPr/>
        </p:nvSpPr>
        <p:spPr>
          <a:xfrm>
            <a:off x="3446875" y="1194350"/>
            <a:ext cx="340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alibri"/>
                <a:ea typeface="Calibri"/>
                <a:cs typeface="Calibri"/>
                <a:sym typeface="Calibri"/>
              </a:rPr>
              <a:t>SEARCH BY FOOD ID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1334afac6c4_6_110"/>
          <p:cNvSpPr/>
          <p:nvPr/>
        </p:nvSpPr>
        <p:spPr>
          <a:xfrm>
            <a:off x="7297963" y="1545475"/>
            <a:ext cx="2687100" cy="5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1334afac6c4_6_110"/>
          <p:cNvSpPr txBox="1"/>
          <p:nvPr/>
        </p:nvSpPr>
        <p:spPr>
          <a:xfrm>
            <a:off x="7354275" y="1194350"/>
            <a:ext cx="220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alibri"/>
                <a:ea typeface="Calibri"/>
                <a:cs typeface="Calibri"/>
                <a:sym typeface="Calibri"/>
              </a:rPr>
              <a:t>SEARCH BY STATUS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1334afac6c4_6_110"/>
          <p:cNvSpPr/>
          <p:nvPr/>
        </p:nvSpPr>
        <p:spPr>
          <a:xfrm>
            <a:off x="10376700" y="1573050"/>
            <a:ext cx="1082700" cy="532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</a:t>
            </a:r>
            <a:endParaRPr/>
          </a:p>
        </p:txBody>
      </p:sp>
      <p:sp>
        <p:nvSpPr>
          <p:cNvPr id="500" name="Google Shape;500;g1334afac6c4_6_110"/>
          <p:cNvSpPr txBox="1"/>
          <p:nvPr/>
        </p:nvSpPr>
        <p:spPr>
          <a:xfrm>
            <a:off x="3615275" y="3463500"/>
            <a:ext cx="60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	FO1		  Banh mì pate			OC1				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1334afac6c4_6_110"/>
          <p:cNvSpPr txBox="1"/>
          <p:nvPr/>
        </p:nvSpPr>
        <p:spPr>
          <a:xfrm>
            <a:off x="9810950" y="2727150"/>
            <a:ext cx="8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UPDATE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g1334afac6c4_6_110"/>
          <p:cNvSpPr txBox="1"/>
          <p:nvPr/>
        </p:nvSpPr>
        <p:spPr>
          <a:xfrm>
            <a:off x="10583700" y="2727150"/>
            <a:ext cx="13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DELETE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g1334afac6c4_6_110"/>
          <p:cNvSpPr/>
          <p:nvPr/>
        </p:nvSpPr>
        <p:spPr>
          <a:xfrm>
            <a:off x="9659150" y="3449700"/>
            <a:ext cx="814200" cy="345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</a:t>
            </a:r>
            <a:endParaRPr/>
          </a:p>
        </p:txBody>
      </p:sp>
      <p:sp>
        <p:nvSpPr>
          <p:cNvPr id="504" name="Google Shape;504;g1334afac6c4_6_110"/>
          <p:cNvSpPr/>
          <p:nvPr/>
        </p:nvSpPr>
        <p:spPr>
          <a:xfrm>
            <a:off x="10560100" y="3449700"/>
            <a:ext cx="993600" cy="345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505" name="Google Shape;505;g1334afac6c4_6_110"/>
          <p:cNvSpPr txBox="1"/>
          <p:nvPr/>
        </p:nvSpPr>
        <p:spPr>
          <a:xfrm>
            <a:off x="3549325" y="4199850"/>
            <a:ext cx="60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	……			….				  ……				…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1334afac6c4_6_110"/>
          <p:cNvSpPr/>
          <p:nvPr/>
        </p:nvSpPr>
        <p:spPr>
          <a:xfrm>
            <a:off x="9659150" y="4227450"/>
            <a:ext cx="814200" cy="345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</a:t>
            </a:r>
            <a:endParaRPr/>
          </a:p>
        </p:txBody>
      </p:sp>
      <p:sp>
        <p:nvSpPr>
          <p:cNvPr id="507" name="Google Shape;507;g1334afac6c4_6_110"/>
          <p:cNvSpPr/>
          <p:nvPr/>
        </p:nvSpPr>
        <p:spPr>
          <a:xfrm>
            <a:off x="10566975" y="4227450"/>
            <a:ext cx="993600" cy="345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508" name="Google Shape;508;g1334afac6c4_6_110"/>
          <p:cNvSpPr txBox="1"/>
          <p:nvPr/>
        </p:nvSpPr>
        <p:spPr>
          <a:xfrm>
            <a:off x="641675" y="4528125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FOOD MANAGEMENT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334afac6c4_6_150"/>
          <p:cNvSpPr/>
          <p:nvPr/>
        </p:nvSpPr>
        <p:spPr>
          <a:xfrm>
            <a:off x="551950" y="842125"/>
            <a:ext cx="6112800" cy="303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	     PICTURE</a:t>
            </a:r>
            <a:endParaRPr/>
          </a:p>
        </p:txBody>
      </p:sp>
      <p:sp>
        <p:nvSpPr>
          <p:cNvPr id="514" name="Google Shape;514;g1334afac6c4_6_150"/>
          <p:cNvSpPr/>
          <p:nvPr/>
        </p:nvSpPr>
        <p:spPr>
          <a:xfrm>
            <a:off x="7299550" y="772725"/>
            <a:ext cx="4194900" cy="5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</a:t>
            </a:r>
            <a:r>
              <a:rPr lang="en-US"/>
              <a:t>Field</a:t>
            </a:r>
            <a:endParaRPr/>
          </a:p>
        </p:txBody>
      </p:sp>
      <p:sp>
        <p:nvSpPr>
          <p:cNvPr id="515" name="Google Shape;515;g1334afac6c4_6_150"/>
          <p:cNvSpPr/>
          <p:nvPr/>
        </p:nvSpPr>
        <p:spPr>
          <a:xfrm>
            <a:off x="9438250" y="3215025"/>
            <a:ext cx="2056200" cy="5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STATUS</a:t>
            </a:r>
            <a:endParaRPr/>
          </a:p>
        </p:txBody>
      </p:sp>
      <p:sp>
        <p:nvSpPr>
          <p:cNvPr id="516" name="Google Shape;516;g1334afac6c4_6_150"/>
          <p:cNvSpPr/>
          <p:nvPr/>
        </p:nvSpPr>
        <p:spPr>
          <a:xfrm>
            <a:off x="7299550" y="1514375"/>
            <a:ext cx="4194900" cy="73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DESCRIPTION ABOUT THE </a:t>
            </a:r>
            <a:r>
              <a:rPr lang="en-US"/>
              <a:t>Field</a:t>
            </a:r>
            <a:endParaRPr/>
          </a:p>
        </p:txBody>
      </p:sp>
      <p:sp>
        <p:nvSpPr>
          <p:cNvPr id="517" name="Google Shape;517;g1334afac6c4_6_150"/>
          <p:cNvSpPr/>
          <p:nvPr/>
        </p:nvSpPr>
        <p:spPr>
          <a:xfrm>
            <a:off x="7299550" y="3215025"/>
            <a:ext cx="1890600" cy="5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PRICE</a:t>
            </a:r>
            <a:endParaRPr/>
          </a:p>
        </p:txBody>
      </p:sp>
      <p:sp>
        <p:nvSpPr>
          <p:cNvPr id="518" name="Google Shape;518;g1334afac6c4_6_150"/>
          <p:cNvSpPr/>
          <p:nvPr/>
        </p:nvSpPr>
        <p:spPr>
          <a:xfrm>
            <a:off x="9438250" y="4167225"/>
            <a:ext cx="1890600" cy="593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/>
              <a:t>Booking</a:t>
            </a:r>
            <a:endParaRPr/>
          </a:p>
        </p:txBody>
      </p:sp>
      <p:sp>
        <p:nvSpPr>
          <p:cNvPr id="519" name="Google Shape;519;g1334afac6c4_6_150"/>
          <p:cNvSpPr/>
          <p:nvPr/>
        </p:nvSpPr>
        <p:spPr>
          <a:xfrm>
            <a:off x="7299550" y="2364700"/>
            <a:ext cx="4194900" cy="73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1093300" y="670900"/>
            <a:ext cx="1838700" cy="18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PROFILE IMAGE</a:t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4592700" y="870125"/>
            <a:ext cx="3006600" cy="64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Name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8190650" y="870125"/>
            <a:ext cx="3006600" cy="64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Day of Birth</a:t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4592700" y="1677200"/>
            <a:ext cx="3006600" cy="6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ID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8190650" y="1677200"/>
            <a:ext cx="3006600" cy="6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Role Name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4592750" y="2484275"/>
            <a:ext cx="6604500" cy="48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Account Name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4592750" y="3174113"/>
            <a:ext cx="6604500" cy="484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Mobile Number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4592750" y="3936725"/>
            <a:ext cx="6604500" cy="484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Email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4592750" y="4699325"/>
            <a:ext cx="6604500" cy="484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</a:t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7247300" y="5461925"/>
            <a:ext cx="1295400" cy="48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Save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639400" y="3174125"/>
            <a:ext cx="2746500" cy="484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Email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639400" y="2599625"/>
            <a:ext cx="2746500" cy="484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Name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334afac6c4_6_171"/>
          <p:cNvSpPr/>
          <p:nvPr/>
        </p:nvSpPr>
        <p:spPr>
          <a:xfrm>
            <a:off x="2939150" y="827925"/>
            <a:ext cx="5105700" cy="8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CATEGORY FOOD ID</a:t>
            </a:r>
            <a:endParaRPr/>
          </a:p>
        </p:txBody>
      </p:sp>
      <p:sp>
        <p:nvSpPr>
          <p:cNvPr id="525" name="Google Shape;525;g1334afac6c4_6_171"/>
          <p:cNvSpPr/>
          <p:nvPr/>
        </p:nvSpPr>
        <p:spPr>
          <a:xfrm>
            <a:off x="2939150" y="1808250"/>
            <a:ext cx="5105700" cy="8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CATEGORY FOOD NAME</a:t>
            </a:r>
            <a:endParaRPr/>
          </a:p>
        </p:txBody>
      </p:sp>
      <p:sp>
        <p:nvSpPr>
          <p:cNvPr id="526" name="Google Shape;526;g1334afac6c4_6_171"/>
          <p:cNvSpPr/>
          <p:nvPr/>
        </p:nvSpPr>
        <p:spPr>
          <a:xfrm>
            <a:off x="2939150" y="2788575"/>
            <a:ext cx="5105700" cy="8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STATUS</a:t>
            </a:r>
            <a:endParaRPr/>
          </a:p>
        </p:txBody>
      </p:sp>
      <p:sp>
        <p:nvSpPr>
          <p:cNvPr id="527" name="Google Shape;527;g1334afac6c4_6_171"/>
          <p:cNvSpPr/>
          <p:nvPr/>
        </p:nvSpPr>
        <p:spPr>
          <a:xfrm>
            <a:off x="2939150" y="3932650"/>
            <a:ext cx="2442300" cy="759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    UPDATE</a:t>
            </a:r>
            <a:endParaRPr/>
          </a:p>
        </p:txBody>
      </p:sp>
      <p:sp>
        <p:nvSpPr>
          <p:cNvPr id="528" name="Google Shape;528;g1334afac6c4_6_171"/>
          <p:cNvSpPr/>
          <p:nvPr/>
        </p:nvSpPr>
        <p:spPr>
          <a:xfrm>
            <a:off x="5602550" y="3932650"/>
            <a:ext cx="2442300" cy="759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     DELETE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334afac6c4_6_181"/>
          <p:cNvSpPr/>
          <p:nvPr/>
        </p:nvSpPr>
        <p:spPr>
          <a:xfrm>
            <a:off x="240625" y="561475"/>
            <a:ext cx="5474400" cy="555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1334afac6c4_6_181"/>
          <p:cNvSpPr/>
          <p:nvPr/>
        </p:nvSpPr>
        <p:spPr>
          <a:xfrm>
            <a:off x="6436900" y="561475"/>
            <a:ext cx="2667000" cy="7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1334afac6c4_6_181"/>
          <p:cNvSpPr/>
          <p:nvPr/>
        </p:nvSpPr>
        <p:spPr>
          <a:xfrm>
            <a:off x="9316475" y="561475"/>
            <a:ext cx="2667000" cy="7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1334afac6c4_6_181"/>
          <p:cNvSpPr/>
          <p:nvPr/>
        </p:nvSpPr>
        <p:spPr>
          <a:xfrm>
            <a:off x="6436900" y="1648325"/>
            <a:ext cx="2667000" cy="7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1334afac6c4_6_181"/>
          <p:cNvSpPr/>
          <p:nvPr/>
        </p:nvSpPr>
        <p:spPr>
          <a:xfrm>
            <a:off x="9316475" y="1648325"/>
            <a:ext cx="2667000" cy="7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1334afac6c4_6_181"/>
          <p:cNvSpPr/>
          <p:nvPr/>
        </p:nvSpPr>
        <p:spPr>
          <a:xfrm>
            <a:off x="6436900" y="2735175"/>
            <a:ext cx="2667000" cy="7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1334afac6c4_6_181"/>
          <p:cNvSpPr/>
          <p:nvPr/>
        </p:nvSpPr>
        <p:spPr>
          <a:xfrm>
            <a:off x="9316475" y="2735175"/>
            <a:ext cx="2667000" cy="7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1334afac6c4_6_181"/>
          <p:cNvSpPr/>
          <p:nvPr/>
        </p:nvSpPr>
        <p:spPr>
          <a:xfrm>
            <a:off x="6436900" y="3822025"/>
            <a:ext cx="2667000" cy="7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1334afac6c4_6_181"/>
          <p:cNvSpPr/>
          <p:nvPr/>
        </p:nvSpPr>
        <p:spPr>
          <a:xfrm>
            <a:off x="9316475" y="3822025"/>
            <a:ext cx="2667000" cy="7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1334afac6c4_6_181"/>
          <p:cNvSpPr/>
          <p:nvPr/>
        </p:nvSpPr>
        <p:spPr>
          <a:xfrm>
            <a:off x="7816525" y="4728425"/>
            <a:ext cx="2667000" cy="72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SINGUP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3" name="Google Shape;543;g1334afac6c4_6_181"/>
          <p:cNvSpPr/>
          <p:nvPr/>
        </p:nvSpPr>
        <p:spPr>
          <a:xfrm>
            <a:off x="7816525" y="5634825"/>
            <a:ext cx="2667000" cy="72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r>
              <a:rPr lang="en-US">
                <a:solidFill>
                  <a:schemeClr val="lt1"/>
                </a:solidFill>
              </a:rPr>
              <a:t>CACEL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4" name="Google Shape;544;g1334afac6c4_6_181"/>
          <p:cNvSpPr txBox="1"/>
          <p:nvPr/>
        </p:nvSpPr>
        <p:spPr>
          <a:xfrm>
            <a:off x="6436900" y="157125"/>
            <a:ext cx="26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EMAIL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1334afac6c4_6_181"/>
          <p:cNvSpPr txBox="1"/>
          <p:nvPr/>
        </p:nvSpPr>
        <p:spPr>
          <a:xfrm>
            <a:off x="9316475" y="157125"/>
            <a:ext cx="18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 OF USER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g1334afac6c4_6_181"/>
          <p:cNvSpPr txBox="1"/>
          <p:nvPr/>
        </p:nvSpPr>
        <p:spPr>
          <a:xfrm>
            <a:off x="6416850" y="1343525"/>
            <a:ext cx="20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PASSWORD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1334afac6c4_6_181"/>
          <p:cNvSpPr txBox="1"/>
          <p:nvPr/>
        </p:nvSpPr>
        <p:spPr>
          <a:xfrm>
            <a:off x="9316475" y="1287425"/>
            <a:ext cx="24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CONFIRM PASSWORD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g1334afac6c4_6_181"/>
          <p:cNvSpPr txBox="1"/>
          <p:nvPr/>
        </p:nvSpPr>
        <p:spPr>
          <a:xfrm>
            <a:off x="6436900" y="2352550"/>
            <a:ext cx="26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ACCOUNT NAME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1334afac6c4_6_181"/>
          <p:cNvSpPr txBox="1"/>
          <p:nvPr/>
        </p:nvSpPr>
        <p:spPr>
          <a:xfrm>
            <a:off x="9316475" y="2352550"/>
            <a:ext cx="24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PHONE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1334afac6c4_6_181"/>
          <p:cNvSpPr txBox="1"/>
          <p:nvPr/>
        </p:nvSpPr>
        <p:spPr>
          <a:xfrm>
            <a:off x="6523050" y="3489175"/>
            <a:ext cx="19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BIRTHDAY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g1334afac6c4_6_181"/>
          <p:cNvSpPr txBox="1"/>
          <p:nvPr/>
        </p:nvSpPr>
        <p:spPr>
          <a:xfrm>
            <a:off x="9316475" y="3461125"/>
            <a:ext cx="19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CITY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/>
          <p:nvPr/>
        </p:nvSpPr>
        <p:spPr>
          <a:xfrm>
            <a:off x="629540" y="299085"/>
            <a:ext cx="2129155" cy="61150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6734430" y="299085"/>
            <a:ext cx="1290955" cy="61150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8025385" y="299085"/>
            <a:ext cx="1272540" cy="61150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10487025" y="299085"/>
            <a:ext cx="1223010" cy="61150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9223375" y="299085"/>
            <a:ext cx="1263650" cy="61150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554990" y="5807710"/>
            <a:ext cx="2786380" cy="73406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8914130" y="5807710"/>
            <a:ext cx="2786380" cy="73342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INFO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6127750" y="5807710"/>
            <a:ext cx="2786380" cy="73406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FIELD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3341370" y="5807710"/>
            <a:ext cx="2786380" cy="73406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8352978" y="1377925"/>
            <a:ext cx="3364675" cy="122555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LINK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453832" y="1377925"/>
            <a:ext cx="3284325" cy="122555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 ADDRESS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554675" y="1377925"/>
            <a:ext cx="3284325" cy="122555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NUMBER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6378250" y="2817575"/>
            <a:ext cx="5344175" cy="3575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6373475" y="3335638"/>
            <a:ext cx="5344175" cy="3873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MAIL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6373475" y="3916038"/>
            <a:ext cx="5344175" cy="3460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PHONE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6373475" y="4424050"/>
            <a:ext cx="5315275" cy="7334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MESSAGE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6378250" y="5319400"/>
            <a:ext cx="1974725" cy="3575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554675" y="2816225"/>
            <a:ext cx="5520625" cy="2860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THUMBNAIL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33938c501_1_0"/>
          <p:cNvSpPr txBox="1"/>
          <p:nvPr/>
        </p:nvSpPr>
        <p:spPr>
          <a:xfrm>
            <a:off x="1850925" y="1106525"/>
            <a:ext cx="97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333938c501_1_0"/>
          <p:cNvSpPr txBox="1"/>
          <p:nvPr/>
        </p:nvSpPr>
        <p:spPr>
          <a:xfrm>
            <a:off x="6961100" y="1689975"/>
            <a:ext cx="35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333938c501_1_0"/>
          <p:cNvSpPr/>
          <p:nvPr/>
        </p:nvSpPr>
        <p:spPr>
          <a:xfrm>
            <a:off x="6871800" y="934025"/>
            <a:ext cx="3366900" cy="74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GMAIL</a:t>
            </a:r>
            <a:endParaRPr/>
          </a:p>
        </p:txBody>
      </p:sp>
      <p:sp>
        <p:nvSpPr>
          <p:cNvPr id="143" name="Google Shape;143;g1333938c501_1_0"/>
          <p:cNvSpPr/>
          <p:nvPr/>
        </p:nvSpPr>
        <p:spPr>
          <a:xfrm>
            <a:off x="6871800" y="2160750"/>
            <a:ext cx="3366900" cy="74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PASSWORD</a:t>
            </a:r>
            <a:endParaRPr/>
          </a:p>
        </p:txBody>
      </p:sp>
      <p:sp>
        <p:nvSpPr>
          <p:cNvPr id="144" name="Google Shape;144;g1333938c501_1_0"/>
          <p:cNvSpPr/>
          <p:nvPr/>
        </p:nvSpPr>
        <p:spPr>
          <a:xfrm>
            <a:off x="6871800" y="3246600"/>
            <a:ext cx="3366900" cy="672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      </a:t>
            </a:r>
            <a:r>
              <a:rPr lang="en-US">
                <a:solidFill>
                  <a:schemeClr val="lt1"/>
                </a:solidFill>
              </a:rPr>
              <a:t>LOGIN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g1333938c501_1_0"/>
          <p:cNvSpPr/>
          <p:nvPr/>
        </p:nvSpPr>
        <p:spPr>
          <a:xfrm>
            <a:off x="9272675" y="4259550"/>
            <a:ext cx="21111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FORGET PASSWORD</a:t>
            </a:r>
            <a:endParaRPr/>
          </a:p>
        </p:txBody>
      </p:sp>
      <p:sp>
        <p:nvSpPr>
          <p:cNvPr id="146" name="Google Shape;146;g1333938c501_1_0"/>
          <p:cNvSpPr/>
          <p:nvPr/>
        </p:nvSpPr>
        <p:spPr>
          <a:xfrm>
            <a:off x="6871800" y="4259550"/>
            <a:ext cx="21111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SIGN UP</a:t>
            </a:r>
            <a:endParaRPr/>
          </a:p>
        </p:txBody>
      </p:sp>
      <p:sp>
        <p:nvSpPr>
          <p:cNvPr id="147" name="Google Shape;147;g1333938c501_1_0"/>
          <p:cNvSpPr/>
          <p:nvPr/>
        </p:nvSpPr>
        <p:spPr>
          <a:xfrm>
            <a:off x="6871800" y="5008950"/>
            <a:ext cx="2111100" cy="56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LOGIN WITH GOOGLE</a:t>
            </a:r>
            <a:endParaRPr/>
          </a:p>
        </p:txBody>
      </p:sp>
      <p:sp>
        <p:nvSpPr>
          <p:cNvPr id="148" name="Google Shape;148;g1333938c501_1_0"/>
          <p:cNvSpPr/>
          <p:nvPr/>
        </p:nvSpPr>
        <p:spPr>
          <a:xfrm>
            <a:off x="1520400" y="934025"/>
            <a:ext cx="4853100" cy="464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33938c501_1_13"/>
          <p:cNvSpPr/>
          <p:nvPr/>
        </p:nvSpPr>
        <p:spPr>
          <a:xfrm>
            <a:off x="261525" y="201200"/>
            <a:ext cx="2031900" cy="784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LOGO</a:t>
            </a:r>
            <a:endParaRPr/>
          </a:p>
        </p:txBody>
      </p:sp>
      <p:sp>
        <p:nvSpPr>
          <p:cNvPr id="154" name="Google Shape;154;g1333938c501_1_13"/>
          <p:cNvSpPr/>
          <p:nvPr/>
        </p:nvSpPr>
        <p:spPr>
          <a:xfrm>
            <a:off x="5411950" y="201200"/>
            <a:ext cx="1750500" cy="78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</a:t>
            </a:r>
            <a:endParaRPr/>
          </a:p>
        </p:txBody>
      </p:sp>
      <p:sp>
        <p:nvSpPr>
          <p:cNvPr id="155" name="Google Shape;155;g1333938c501_1_13"/>
          <p:cNvSpPr/>
          <p:nvPr/>
        </p:nvSpPr>
        <p:spPr>
          <a:xfrm>
            <a:off x="7424375" y="201200"/>
            <a:ext cx="1750500" cy="78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CONTACT</a:t>
            </a:r>
            <a:endParaRPr/>
          </a:p>
        </p:txBody>
      </p:sp>
      <p:sp>
        <p:nvSpPr>
          <p:cNvPr id="156" name="Google Shape;156;g1333938c501_1_13"/>
          <p:cNvSpPr/>
          <p:nvPr/>
        </p:nvSpPr>
        <p:spPr>
          <a:xfrm>
            <a:off x="9436800" y="201200"/>
            <a:ext cx="1750500" cy="78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PROFILE</a:t>
            </a:r>
            <a:endParaRPr/>
          </a:p>
        </p:txBody>
      </p:sp>
      <p:sp>
        <p:nvSpPr>
          <p:cNvPr id="157" name="Google Shape;157;g1333938c501_1_13"/>
          <p:cNvSpPr/>
          <p:nvPr/>
        </p:nvSpPr>
        <p:spPr>
          <a:xfrm>
            <a:off x="342025" y="1730225"/>
            <a:ext cx="4987800" cy="78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TO SEARCH</a:t>
            </a:r>
            <a:endParaRPr/>
          </a:p>
        </p:txBody>
      </p:sp>
      <p:sp>
        <p:nvSpPr>
          <p:cNvPr id="158" name="Google Shape;158;g1333938c501_1_13"/>
          <p:cNvSpPr/>
          <p:nvPr/>
        </p:nvSpPr>
        <p:spPr>
          <a:xfrm>
            <a:off x="5649525" y="1730225"/>
            <a:ext cx="1448700" cy="78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SEARCH</a:t>
            </a:r>
            <a:endParaRPr/>
          </a:p>
        </p:txBody>
      </p:sp>
      <p:sp>
        <p:nvSpPr>
          <p:cNvPr id="159" name="Google Shape;159;g1333938c501_1_13"/>
          <p:cNvSpPr/>
          <p:nvPr/>
        </p:nvSpPr>
        <p:spPr>
          <a:xfrm>
            <a:off x="5110350" y="4879950"/>
            <a:ext cx="6237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333938c501_1_13"/>
          <p:cNvSpPr/>
          <p:nvPr/>
        </p:nvSpPr>
        <p:spPr>
          <a:xfrm>
            <a:off x="3661600" y="4879950"/>
            <a:ext cx="623700" cy="201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333938c501_1_13"/>
          <p:cNvSpPr/>
          <p:nvPr/>
        </p:nvSpPr>
        <p:spPr>
          <a:xfrm>
            <a:off x="4511675" y="4879950"/>
            <a:ext cx="372300" cy="31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62" name="Google Shape;162;g1333938c501_1_13"/>
          <p:cNvSpPr/>
          <p:nvPr/>
        </p:nvSpPr>
        <p:spPr>
          <a:xfrm>
            <a:off x="342025" y="5280150"/>
            <a:ext cx="2877000" cy="136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</a:t>
            </a:r>
            <a:endParaRPr/>
          </a:p>
        </p:txBody>
      </p:sp>
      <p:sp>
        <p:nvSpPr>
          <p:cNvPr id="163" name="Google Shape;163;g1333938c501_1_13"/>
          <p:cNvSpPr/>
          <p:nvPr/>
        </p:nvSpPr>
        <p:spPr>
          <a:xfrm>
            <a:off x="3430325" y="5280300"/>
            <a:ext cx="2535000" cy="136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INFORMATION</a:t>
            </a:r>
            <a:endParaRPr/>
          </a:p>
        </p:txBody>
      </p:sp>
      <p:sp>
        <p:nvSpPr>
          <p:cNvPr id="164" name="Google Shape;164;g1333938c501_1_13"/>
          <p:cNvSpPr/>
          <p:nvPr/>
        </p:nvSpPr>
        <p:spPr>
          <a:xfrm>
            <a:off x="6176625" y="5280150"/>
            <a:ext cx="2535000" cy="136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EXPERIENCE</a:t>
            </a:r>
            <a:endParaRPr/>
          </a:p>
        </p:txBody>
      </p:sp>
      <p:sp>
        <p:nvSpPr>
          <p:cNvPr id="165" name="Google Shape;165;g1333938c501_1_13"/>
          <p:cNvSpPr/>
          <p:nvPr/>
        </p:nvSpPr>
        <p:spPr>
          <a:xfrm>
            <a:off x="8912625" y="5280300"/>
            <a:ext cx="2535000" cy="136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HAVE A QUESTION</a:t>
            </a:r>
            <a:endParaRPr/>
          </a:p>
        </p:txBody>
      </p:sp>
      <p:sp>
        <p:nvSpPr>
          <p:cNvPr id="166" name="Google Shape;166;g1333938c501_1_13"/>
          <p:cNvSpPr/>
          <p:nvPr/>
        </p:nvSpPr>
        <p:spPr>
          <a:xfrm>
            <a:off x="342025" y="2902313"/>
            <a:ext cx="3319500" cy="176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Field</a:t>
            </a:r>
            <a:endParaRPr/>
          </a:p>
        </p:txBody>
      </p:sp>
      <p:sp>
        <p:nvSpPr>
          <p:cNvPr id="167" name="Google Shape;167;g1333938c501_1_13"/>
          <p:cNvSpPr/>
          <p:nvPr/>
        </p:nvSpPr>
        <p:spPr>
          <a:xfrm>
            <a:off x="4481075" y="2902313"/>
            <a:ext cx="2997900" cy="176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Field</a:t>
            </a:r>
            <a:endParaRPr/>
          </a:p>
        </p:txBody>
      </p:sp>
      <p:sp>
        <p:nvSpPr>
          <p:cNvPr id="168" name="Google Shape;168;g1333938c501_1_13"/>
          <p:cNvSpPr/>
          <p:nvPr/>
        </p:nvSpPr>
        <p:spPr>
          <a:xfrm>
            <a:off x="8298525" y="2902325"/>
            <a:ext cx="3149100" cy="176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Field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33938c501_1_58"/>
          <p:cNvSpPr/>
          <p:nvPr/>
        </p:nvSpPr>
        <p:spPr>
          <a:xfrm>
            <a:off x="138000" y="275975"/>
            <a:ext cx="2580300" cy="88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ADMIN</a:t>
            </a:r>
            <a:endParaRPr/>
          </a:p>
        </p:txBody>
      </p:sp>
      <p:sp>
        <p:nvSpPr>
          <p:cNvPr id="174" name="Google Shape;174;g1333938c501_1_58"/>
          <p:cNvSpPr/>
          <p:nvPr/>
        </p:nvSpPr>
        <p:spPr>
          <a:xfrm>
            <a:off x="3449700" y="275975"/>
            <a:ext cx="3684300" cy="5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INCOME </a:t>
            </a:r>
            <a:endParaRPr/>
          </a:p>
        </p:txBody>
      </p:sp>
      <p:sp>
        <p:nvSpPr>
          <p:cNvPr id="175" name="Google Shape;175;g1333938c501_1_58"/>
          <p:cNvSpPr/>
          <p:nvPr/>
        </p:nvSpPr>
        <p:spPr>
          <a:xfrm>
            <a:off x="193175" y="1600650"/>
            <a:ext cx="2525100" cy="398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g1333938c501_1_58"/>
          <p:cNvCxnSpPr/>
          <p:nvPr/>
        </p:nvCxnSpPr>
        <p:spPr>
          <a:xfrm>
            <a:off x="206975" y="2276800"/>
            <a:ext cx="249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g1333938c501_1_58"/>
          <p:cNvSpPr txBox="1"/>
          <p:nvPr/>
        </p:nvSpPr>
        <p:spPr>
          <a:xfrm>
            <a:off x="482975" y="1738650"/>
            <a:ext cx="19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MENU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333938c501_1_58"/>
          <p:cNvSpPr/>
          <p:nvPr/>
        </p:nvSpPr>
        <p:spPr>
          <a:xfrm>
            <a:off x="3573900" y="1600650"/>
            <a:ext cx="5643600" cy="398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g1333938c501_1_58"/>
          <p:cNvCxnSpPr/>
          <p:nvPr/>
        </p:nvCxnSpPr>
        <p:spPr>
          <a:xfrm>
            <a:off x="3587700" y="2276800"/>
            <a:ext cx="56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g1333938c501_1_58"/>
          <p:cNvCxnSpPr/>
          <p:nvPr/>
        </p:nvCxnSpPr>
        <p:spPr>
          <a:xfrm>
            <a:off x="3587700" y="2978100"/>
            <a:ext cx="56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g1333938c501_1_58"/>
          <p:cNvCxnSpPr/>
          <p:nvPr/>
        </p:nvCxnSpPr>
        <p:spPr>
          <a:xfrm>
            <a:off x="3587700" y="3594600"/>
            <a:ext cx="56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g1333938c501_1_58"/>
          <p:cNvCxnSpPr/>
          <p:nvPr/>
        </p:nvCxnSpPr>
        <p:spPr>
          <a:xfrm>
            <a:off x="3587700" y="4325950"/>
            <a:ext cx="56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g1333938c501_1_58"/>
          <p:cNvCxnSpPr/>
          <p:nvPr/>
        </p:nvCxnSpPr>
        <p:spPr>
          <a:xfrm>
            <a:off x="3587700" y="4983850"/>
            <a:ext cx="56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g1333938c501_1_58"/>
          <p:cNvCxnSpPr/>
          <p:nvPr/>
        </p:nvCxnSpPr>
        <p:spPr>
          <a:xfrm>
            <a:off x="4801925" y="1593750"/>
            <a:ext cx="27600" cy="40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g1333938c501_1_58"/>
          <p:cNvCxnSpPr/>
          <p:nvPr/>
        </p:nvCxnSpPr>
        <p:spPr>
          <a:xfrm>
            <a:off x="7202975" y="1628250"/>
            <a:ext cx="41400" cy="39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g1333938c501_1_58"/>
          <p:cNvSpPr txBox="1"/>
          <p:nvPr/>
        </p:nvSpPr>
        <p:spPr>
          <a:xfrm>
            <a:off x="3725675" y="1738650"/>
            <a:ext cx="9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333938c501_1_58"/>
          <p:cNvSpPr txBox="1"/>
          <p:nvPr/>
        </p:nvSpPr>
        <p:spPr>
          <a:xfrm>
            <a:off x="3849875" y="2442375"/>
            <a:ext cx="7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333938c501_1_58"/>
          <p:cNvSpPr txBox="1"/>
          <p:nvPr/>
        </p:nvSpPr>
        <p:spPr>
          <a:xfrm>
            <a:off x="3863650" y="3035725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333938c501_1_58"/>
          <p:cNvSpPr txBox="1"/>
          <p:nvPr/>
        </p:nvSpPr>
        <p:spPr>
          <a:xfrm>
            <a:off x="3905050" y="3780875"/>
            <a:ext cx="6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333938c501_1_58"/>
          <p:cNvSpPr txBox="1"/>
          <p:nvPr/>
        </p:nvSpPr>
        <p:spPr>
          <a:xfrm>
            <a:off x="3960250" y="4526000"/>
            <a:ext cx="5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333938c501_1_58"/>
          <p:cNvSpPr txBox="1"/>
          <p:nvPr/>
        </p:nvSpPr>
        <p:spPr>
          <a:xfrm>
            <a:off x="3918850" y="5133150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333938c501_1_58"/>
          <p:cNvSpPr/>
          <p:nvPr/>
        </p:nvSpPr>
        <p:spPr>
          <a:xfrm flipH="1">
            <a:off x="7465100" y="1842150"/>
            <a:ext cx="234600" cy="193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333938c501_1_58"/>
          <p:cNvSpPr txBox="1"/>
          <p:nvPr/>
        </p:nvSpPr>
        <p:spPr>
          <a:xfrm>
            <a:off x="7920425" y="1738650"/>
            <a:ext cx="10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1.345.345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333938c501_1_58"/>
          <p:cNvSpPr/>
          <p:nvPr/>
        </p:nvSpPr>
        <p:spPr>
          <a:xfrm>
            <a:off x="7465100" y="2518250"/>
            <a:ext cx="234600" cy="19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333938c501_1_58"/>
          <p:cNvSpPr txBox="1"/>
          <p:nvPr/>
        </p:nvSpPr>
        <p:spPr>
          <a:xfrm>
            <a:off x="7920425" y="2398763"/>
            <a:ext cx="9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0.344.555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333938c501_1_58"/>
          <p:cNvSpPr/>
          <p:nvPr/>
        </p:nvSpPr>
        <p:spPr>
          <a:xfrm>
            <a:off x="7465100" y="3189750"/>
            <a:ext cx="234600" cy="19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333938c501_1_58"/>
          <p:cNvSpPr/>
          <p:nvPr/>
        </p:nvSpPr>
        <p:spPr>
          <a:xfrm flipH="1">
            <a:off x="7465100" y="3863675"/>
            <a:ext cx="234600" cy="193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333938c501_1_58"/>
          <p:cNvSpPr/>
          <p:nvPr/>
        </p:nvSpPr>
        <p:spPr>
          <a:xfrm flipH="1">
            <a:off x="7465100" y="4558300"/>
            <a:ext cx="234600" cy="193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333938c501_1_58"/>
          <p:cNvSpPr/>
          <p:nvPr/>
        </p:nvSpPr>
        <p:spPr>
          <a:xfrm>
            <a:off x="7465100" y="5216200"/>
            <a:ext cx="234600" cy="19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333938c501_1_58"/>
          <p:cNvSpPr txBox="1"/>
          <p:nvPr/>
        </p:nvSpPr>
        <p:spPr>
          <a:xfrm>
            <a:off x="5160750" y="1849050"/>
            <a:ext cx="17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 Field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333938c501_1_58"/>
          <p:cNvSpPr txBox="1"/>
          <p:nvPr/>
        </p:nvSpPr>
        <p:spPr>
          <a:xfrm>
            <a:off x="5188350" y="2538975"/>
            <a:ext cx="16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 Field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333938c501_1_58"/>
          <p:cNvSpPr txBox="1"/>
          <p:nvPr/>
        </p:nvSpPr>
        <p:spPr>
          <a:xfrm>
            <a:off x="5167613" y="3086250"/>
            <a:ext cx="14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 Field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333938c501_1_58"/>
          <p:cNvSpPr txBox="1"/>
          <p:nvPr/>
        </p:nvSpPr>
        <p:spPr>
          <a:xfrm>
            <a:off x="5229750" y="382227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 Field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333938c501_1_58"/>
          <p:cNvSpPr txBox="1"/>
          <p:nvPr/>
        </p:nvSpPr>
        <p:spPr>
          <a:xfrm>
            <a:off x="5188350" y="4539800"/>
            <a:ext cx="14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 Field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333938c501_1_58"/>
          <p:cNvSpPr txBox="1"/>
          <p:nvPr/>
        </p:nvSpPr>
        <p:spPr>
          <a:xfrm>
            <a:off x="5119350" y="5215950"/>
            <a:ext cx="14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 Field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g1333938c501_1_58"/>
          <p:cNvCxnSpPr/>
          <p:nvPr/>
        </p:nvCxnSpPr>
        <p:spPr>
          <a:xfrm flipH="1" rot="10800000">
            <a:off x="172475" y="2971200"/>
            <a:ext cx="25665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g1333938c501_1_58"/>
          <p:cNvCxnSpPr/>
          <p:nvPr/>
        </p:nvCxnSpPr>
        <p:spPr>
          <a:xfrm flipH="1" rot="10800000">
            <a:off x="172475" y="3587700"/>
            <a:ext cx="25665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g1333938c501_1_58"/>
          <p:cNvCxnSpPr/>
          <p:nvPr/>
        </p:nvCxnSpPr>
        <p:spPr>
          <a:xfrm flipH="1" rot="10800000">
            <a:off x="206975" y="4319050"/>
            <a:ext cx="25665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g1333938c501_1_58"/>
          <p:cNvCxnSpPr/>
          <p:nvPr/>
        </p:nvCxnSpPr>
        <p:spPr>
          <a:xfrm flipH="1" rot="10800000">
            <a:off x="206975" y="4976950"/>
            <a:ext cx="25665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g1333938c501_1_58"/>
          <p:cNvSpPr/>
          <p:nvPr/>
        </p:nvSpPr>
        <p:spPr>
          <a:xfrm>
            <a:off x="9645350" y="1614450"/>
            <a:ext cx="2359500" cy="398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33938c501_1_35"/>
          <p:cNvSpPr/>
          <p:nvPr/>
        </p:nvSpPr>
        <p:spPr>
          <a:xfrm>
            <a:off x="221100" y="221100"/>
            <a:ext cx="1516200" cy="821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LOGO</a:t>
            </a:r>
            <a:endParaRPr/>
          </a:p>
        </p:txBody>
      </p:sp>
      <p:sp>
        <p:nvSpPr>
          <p:cNvPr id="216" name="Google Shape;216;g1333938c501_1_35"/>
          <p:cNvSpPr/>
          <p:nvPr/>
        </p:nvSpPr>
        <p:spPr>
          <a:xfrm>
            <a:off x="221100" y="1358175"/>
            <a:ext cx="2053200" cy="8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AVATAR AND INFORMATION</a:t>
            </a:r>
            <a:endParaRPr/>
          </a:p>
        </p:txBody>
      </p:sp>
      <p:sp>
        <p:nvSpPr>
          <p:cNvPr id="217" name="Google Shape;217;g1333938c501_1_35"/>
          <p:cNvSpPr/>
          <p:nvPr/>
        </p:nvSpPr>
        <p:spPr>
          <a:xfrm>
            <a:off x="9854700" y="221100"/>
            <a:ext cx="2053200" cy="8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PROFILE</a:t>
            </a:r>
            <a:endParaRPr/>
          </a:p>
        </p:txBody>
      </p:sp>
      <p:cxnSp>
        <p:nvCxnSpPr>
          <p:cNvPr id="218" name="Google Shape;218;g1333938c501_1_35"/>
          <p:cNvCxnSpPr/>
          <p:nvPr/>
        </p:nvCxnSpPr>
        <p:spPr>
          <a:xfrm>
            <a:off x="2811125" y="-45450"/>
            <a:ext cx="31800" cy="69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g1333938c501_1_35"/>
          <p:cNvSpPr txBox="1"/>
          <p:nvPr/>
        </p:nvSpPr>
        <p:spPr>
          <a:xfrm>
            <a:off x="189525" y="2432075"/>
            <a:ext cx="20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MAIN MENU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333938c501_1_35"/>
          <p:cNvSpPr/>
          <p:nvPr/>
        </p:nvSpPr>
        <p:spPr>
          <a:xfrm>
            <a:off x="221100" y="30850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333938c501_1_35"/>
          <p:cNvSpPr/>
          <p:nvPr/>
        </p:nvSpPr>
        <p:spPr>
          <a:xfrm>
            <a:off x="221100" y="35639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333938c501_1_35"/>
          <p:cNvSpPr/>
          <p:nvPr/>
        </p:nvSpPr>
        <p:spPr>
          <a:xfrm>
            <a:off x="221100" y="40428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g1333938c501_1_35"/>
          <p:cNvCxnSpPr/>
          <p:nvPr/>
        </p:nvCxnSpPr>
        <p:spPr>
          <a:xfrm>
            <a:off x="2874275" y="1231825"/>
            <a:ext cx="925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g1333938c501_1_35"/>
          <p:cNvSpPr/>
          <p:nvPr/>
        </p:nvSpPr>
        <p:spPr>
          <a:xfrm>
            <a:off x="3159925" y="2420300"/>
            <a:ext cx="8748000" cy="3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g1333938c501_1_35"/>
          <p:cNvCxnSpPr/>
          <p:nvPr/>
        </p:nvCxnSpPr>
        <p:spPr>
          <a:xfrm flipH="1" rot="10800000">
            <a:off x="3187525" y="3068850"/>
            <a:ext cx="87207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g1333938c501_1_35"/>
          <p:cNvCxnSpPr/>
          <p:nvPr/>
        </p:nvCxnSpPr>
        <p:spPr>
          <a:xfrm flipH="1" rot="10800000">
            <a:off x="3141275" y="3676625"/>
            <a:ext cx="87207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g1333938c501_1_35"/>
          <p:cNvCxnSpPr/>
          <p:nvPr/>
        </p:nvCxnSpPr>
        <p:spPr>
          <a:xfrm flipH="1" rot="10800000">
            <a:off x="3141275" y="4284400"/>
            <a:ext cx="87207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g1333938c501_1_35"/>
          <p:cNvCxnSpPr/>
          <p:nvPr/>
        </p:nvCxnSpPr>
        <p:spPr>
          <a:xfrm flipH="1" rot="10800000">
            <a:off x="3141275" y="4974925"/>
            <a:ext cx="87207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g1333938c501_1_35"/>
          <p:cNvCxnSpPr/>
          <p:nvPr/>
        </p:nvCxnSpPr>
        <p:spPr>
          <a:xfrm flipH="1" rot="10800000">
            <a:off x="3141275" y="5499950"/>
            <a:ext cx="87207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g1333938c501_1_35"/>
          <p:cNvSpPr txBox="1"/>
          <p:nvPr/>
        </p:nvSpPr>
        <p:spPr>
          <a:xfrm>
            <a:off x="3215125" y="2009100"/>
            <a:ext cx="289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alibri"/>
                <a:ea typeface="Calibri"/>
                <a:cs typeface="Calibri"/>
                <a:sym typeface="Calibri"/>
              </a:rPr>
              <a:t>SHOW LIST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34afac6c4_1_39"/>
          <p:cNvSpPr/>
          <p:nvPr/>
        </p:nvSpPr>
        <p:spPr>
          <a:xfrm>
            <a:off x="262175" y="289775"/>
            <a:ext cx="4208700" cy="15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    AVATAR</a:t>
            </a:r>
            <a:endParaRPr/>
          </a:p>
        </p:txBody>
      </p:sp>
      <p:sp>
        <p:nvSpPr>
          <p:cNvPr id="236" name="Google Shape;236;g1334afac6c4_1_39"/>
          <p:cNvSpPr/>
          <p:nvPr/>
        </p:nvSpPr>
        <p:spPr>
          <a:xfrm>
            <a:off x="4884775" y="289775"/>
            <a:ext cx="46641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NAME OF USER</a:t>
            </a:r>
            <a:endParaRPr/>
          </a:p>
        </p:txBody>
      </p:sp>
      <p:sp>
        <p:nvSpPr>
          <p:cNvPr id="237" name="Google Shape;237;g1334afac6c4_1_39"/>
          <p:cNvSpPr/>
          <p:nvPr/>
        </p:nvSpPr>
        <p:spPr>
          <a:xfrm>
            <a:off x="4898575" y="1297075"/>
            <a:ext cx="2373300" cy="5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MONEY</a:t>
            </a:r>
            <a:endParaRPr/>
          </a:p>
        </p:txBody>
      </p:sp>
      <p:sp>
        <p:nvSpPr>
          <p:cNvPr id="238" name="Google Shape;238;g1334afac6c4_1_39"/>
          <p:cNvSpPr txBox="1"/>
          <p:nvPr/>
        </p:nvSpPr>
        <p:spPr>
          <a:xfrm>
            <a:off x="344975" y="2373400"/>
            <a:ext cx="412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HISTORY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334afac6c4_1_39"/>
          <p:cNvSpPr/>
          <p:nvPr/>
        </p:nvSpPr>
        <p:spPr>
          <a:xfrm>
            <a:off x="262175" y="2952950"/>
            <a:ext cx="10707900" cy="10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g1334afac6c4_1_39"/>
          <p:cNvCxnSpPr/>
          <p:nvPr/>
        </p:nvCxnSpPr>
        <p:spPr>
          <a:xfrm>
            <a:off x="2097425" y="2966750"/>
            <a:ext cx="0" cy="10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g1334afac6c4_1_39"/>
          <p:cNvSpPr txBox="1"/>
          <p:nvPr/>
        </p:nvSpPr>
        <p:spPr>
          <a:xfrm>
            <a:off x="662225" y="3228900"/>
            <a:ext cx="14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PICTURE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g1334afac6c4_1_39"/>
          <p:cNvCxnSpPr/>
          <p:nvPr/>
        </p:nvCxnSpPr>
        <p:spPr>
          <a:xfrm>
            <a:off x="2166425" y="3419325"/>
            <a:ext cx="88728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g1334afac6c4_1_39"/>
          <p:cNvSpPr txBox="1"/>
          <p:nvPr/>
        </p:nvSpPr>
        <p:spPr>
          <a:xfrm>
            <a:off x="2276800" y="3587675"/>
            <a:ext cx="18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RATING ****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g1334afac6c4_1_39"/>
          <p:cNvCxnSpPr/>
          <p:nvPr/>
        </p:nvCxnSpPr>
        <p:spPr>
          <a:xfrm>
            <a:off x="8610450" y="3463500"/>
            <a:ext cx="13800" cy="5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g1334afac6c4_1_39"/>
          <p:cNvSpPr txBox="1"/>
          <p:nvPr/>
        </p:nvSpPr>
        <p:spPr>
          <a:xfrm>
            <a:off x="9079625" y="3429000"/>
            <a:ext cx="157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BOOKING AGAIN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334afac6c4_1_39"/>
          <p:cNvSpPr/>
          <p:nvPr/>
        </p:nvSpPr>
        <p:spPr>
          <a:xfrm>
            <a:off x="262175" y="4388025"/>
            <a:ext cx="10707900" cy="96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g1334afac6c4_1_39"/>
          <p:cNvCxnSpPr/>
          <p:nvPr/>
        </p:nvCxnSpPr>
        <p:spPr>
          <a:xfrm>
            <a:off x="2097425" y="4388025"/>
            <a:ext cx="0" cy="9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g1334afac6c4_1_39"/>
          <p:cNvCxnSpPr>
            <a:endCxn id="246" idx="3"/>
          </p:cNvCxnSpPr>
          <p:nvPr/>
        </p:nvCxnSpPr>
        <p:spPr>
          <a:xfrm flipH="1" rot="10800000">
            <a:off x="2083475" y="4871025"/>
            <a:ext cx="88866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g1334afac6c4_1_39"/>
          <p:cNvCxnSpPr/>
          <p:nvPr/>
        </p:nvCxnSpPr>
        <p:spPr>
          <a:xfrm>
            <a:off x="4388025" y="4898575"/>
            <a:ext cx="13800" cy="4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g1334afac6c4_1_39"/>
          <p:cNvCxnSpPr/>
          <p:nvPr/>
        </p:nvCxnSpPr>
        <p:spPr>
          <a:xfrm>
            <a:off x="4388025" y="3449700"/>
            <a:ext cx="0" cy="5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g1334afac6c4_1_39"/>
          <p:cNvCxnSpPr/>
          <p:nvPr/>
        </p:nvCxnSpPr>
        <p:spPr>
          <a:xfrm flipH="1">
            <a:off x="8665650" y="4870975"/>
            <a:ext cx="13800" cy="5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g1334afac6c4_1_39"/>
          <p:cNvSpPr txBox="1"/>
          <p:nvPr/>
        </p:nvSpPr>
        <p:spPr>
          <a:xfrm>
            <a:off x="5050350" y="3049500"/>
            <a:ext cx="22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NAME OF FIELD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334afac6c4_1_39"/>
          <p:cNvSpPr txBox="1"/>
          <p:nvPr/>
        </p:nvSpPr>
        <p:spPr>
          <a:xfrm>
            <a:off x="4870975" y="3587675"/>
            <a:ext cx="30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334afac6c4_1_39"/>
          <p:cNvSpPr/>
          <p:nvPr/>
        </p:nvSpPr>
        <p:spPr>
          <a:xfrm>
            <a:off x="6112875" y="5767900"/>
            <a:ext cx="8694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334afac6c4_1_39"/>
          <p:cNvSpPr/>
          <p:nvPr/>
        </p:nvSpPr>
        <p:spPr>
          <a:xfrm>
            <a:off x="4263825" y="5767900"/>
            <a:ext cx="869400" cy="276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34afac6c4_1_102"/>
          <p:cNvSpPr/>
          <p:nvPr/>
        </p:nvSpPr>
        <p:spPr>
          <a:xfrm>
            <a:off x="248375" y="303575"/>
            <a:ext cx="4498500" cy="62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FIELD BY USER</a:t>
            </a:r>
            <a:endParaRPr/>
          </a:p>
        </p:txBody>
      </p:sp>
      <p:sp>
        <p:nvSpPr>
          <p:cNvPr id="261" name="Google Shape;261;g1334afac6c4_1_102"/>
          <p:cNvSpPr/>
          <p:nvPr/>
        </p:nvSpPr>
        <p:spPr>
          <a:xfrm>
            <a:off x="4912375" y="303575"/>
            <a:ext cx="1614600" cy="621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SEARCH</a:t>
            </a:r>
            <a:endParaRPr/>
          </a:p>
        </p:txBody>
      </p:sp>
      <p:sp>
        <p:nvSpPr>
          <p:cNvPr id="262" name="Google Shape;262;g1334afac6c4_1_102"/>
          <p:cNvSpPr/>
          <p:nvPr/>
        </p:nvSpPr>
        <p:spPr>
          <a:xfrm>
            <a:off x="7313350" y="303575"/>
            <a:ext cx="1559400" cy="621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</a:t>
            </a:r>
            <a:endParaRPr/>
          </a:p>
        </p:txBody>
      </p:sp>
      <p:sp>
        <p:nvSpPr>
          <p:cNvPr id="263" name="Google Shape;263;g1334afac6c4_1_102"/>
          <p:cNvSpPr/>
          <p:nvPr/>
        </p:nvSpPr>
        <p:spPr>
          <a:xfrm>
            <a:off x="8983025" y="303575"/>
            <a:ext cx="1324800" cy="62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MORE</a:t>
            </a:r>
            <a:endParaRPr/>
          </a:p>
        </p:txBody>
      </p:sp>
      <p:sp>
        <p:nvSpPr>
          <p:cNvPr id="264" name="Google Shape;264;g1334afac6c4_1_102"/>
          <p:cNvSpPr/>
          <p:nvPr/>
        </p:nvSpPr>
        <p:spPr>
          <a:xfrm>
            <a:off x="10556075" y="303575"/>
            <a:ext cx="1421400" cy="62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PROFILE</a:t>
            </a:r>
            <a:endParaRPr/>
          </a:p>
        </p:txBody>
      </p:sp>
      <p:sp>
        <p:nvSpPr>
          <p:cNvPr id="265" name="Google Shape;265;g1334afac6c4_1_102"/>
          <p:cNvSpPr/>
          <p:nvPr/>
        </p:nvSpPr>
        <p:spPr>
          <a:xfrm>
            <a:off x="231450" y="1269475"/>
            <a:ext cx="11729100" cy="218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334afac6c4_1_102"/>
          <p:cNvSpPr/>
          <p:nvPr/>
        </p:nvSpPr>
        <p:spPr>
          <a:xfrm>
            <a:off x="10473275" y="2097425"/>
            <a:ext cx="1242000" cy="5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334afac6c4_1_102"/>
          <p:cNvSpPr/>
          <p:nvPr/>
        </p:nvSpPr>
        <p:spPr>
          <a:xfrm>
            <a:off x="400175" y="2097425"/>
            <a:ext cx="1421400" cy="524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334afac6c4_1_102"/>
          <p:cNvSpPr txBox="1"/>
          <p:nvPr/>
        </p:nvSpPr>
        <p:spPr>
          <a:xfrm>
            <a:off x="4746875" y="1929125"/>
            <a:ext cx="4650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TOP FIELDS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334afac6c4_1_102"/>
          <p:cNvSpPr/>
          <p:nvPr/>
        </p:nvSpPr>
        <p:spPr>
          <a:xfrm>
            <a:off x="231575" y="3877450"/>
            <a:ext cx="11729100" cy="8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334afac6c4_1_102"/>
          <p:cNvSpPr/>
          <p:nvPr/>
        </p:nvSpPr>
        <p:spPr>
          <a:xfrm>
            <a:off x="231575" y="4705450"/>
            <a:ext cx="11729100" cy="8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334afac6c4_1_102"/>
          <p:cNvSpPr/>
          <p:nvPr/>
        </p:nvSpPr>
        <p:spPr>
          <a:xfrm>
            <a:off x="231575" y="5533450"/>
            <a:ext cx="11729100" cy="8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g1334afac6c4_1_102"/>
          <p:cNvCxnSpPr/>
          <p:nvPr/>
        </p:nvCxnSpPr>
        <p:spPr>
          <a:xfrm>
            <a:off x="2414800" y="3877450"/>
            <a:ext cx="0" cy="25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g1334afac6c4_1_102"/>
          <p:cNvSpPr txBox="1"/>
          <p:nvPr/>
        </p:nvSpPr>
        <p:spPr>
          <a:xfrm>
            <a:off x="427775" y="4015450"/>
            <a:ext cx="16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PICTURE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334afac6c4_1_102"/>
          <p:cNvSpPr txBox="1"/>
          <p:nvPr/>
        </p:nvSpPr>
        <p:spPr>
          <a:xfrm>
            <a:off x="427775" y="4912375"/>
            <a:ext cx="14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PICTURE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334afac6c4_1_102"/>
          <p:cNvSpPr txBox="1"/>
          <p:nvPr/>
        </p:nvSpPr>
        <p:spPr>
          <a:xfrm>
            <a:off x="441550" y="5712700"/>
            <a:ext cx="15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PICTURE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g1334afac6c4_1_102"/>
          <p:cNvCxnSpPr/>
          <p:nvPr/>
        </p:nvCxnSpPr>
        <p:spPr>
          <a:xfrm>
            <a:off x="9272800" y="3891250"/>
            <a:ext cx="27600" cy="24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g1334afac6c4_1_102"/>
          <p:cNvCxnSpPr>
            <a:stCxn id="269" idx="3"/>
          </p:cNvCxnSpPr>
          <p:nvPr/>
        </p:nvCxnSpPr>
        <p:spPr>
          <a:xfrm flipH="1">
            <a:off x="9272675" y="4291450"/>
            <a:ext cx="26880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g1334afac6c4_1_102"/>
          <p:cNvCxnSpPr>
            <a:endCxn id="270" idx="3"/>
          </p:cNvCxnSpPr>
          <p:nvPr/>
        </p:nvCxnSpPr>
        <p:spPr>
          <a:xfrm flipH="1" rot="10800000">
            <a:off x="9286475" y="5119450"/>
            <a:ext cx="26742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g1334afac6c4_1_102"/>
          <p:cNvCxnSpPr>
            <a:stCxn id="271" idx="3"/>
          </p:cNvCxnSpPr>
          <p:nvPr/>
        </p:nvCxnSpPr>
        <p:spPr>
          <a:xfrm flipH="1">
            <a:off x="9300275" y="5947450"/>
            <a:ext cx="2660400" cy="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g1334afac6c4_1_102"/>
          <p:cNvSpPr txBox="1"/>
          <p:nvPr/>
        </p:nvSpPr>
        <p:spPr>
          <a:xfrm>
            <a:off x="9397175" y="3904850"/>
            <a:ext cx="21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PRICE $$$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1334afac6c4_1_102"/>
          <p:cNvSpPr txBox="1"/>
          <p:nvPr/>
        </p:nvSpPr>
        <p:spPr>
          <a:xfrm>
            <a:off x="9424575" y="4760575"/>
            <a:ext cx="18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PRICE $$$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334afac6c4_1_102"/>
          <p:cNvSpPr txBox="1"/>
          <p:nvPr/>
        </p:nvSpPr>
        <p:spPr>
          <a:xfrm>
            <a:off x="9424575" y="5616100"/>
            <a:ext cx="19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PRICE $$$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334afac6c4_1_102"/>
          <p:cNvSpPr txBox="1"/>
          <p:nvPr/>
        </p:nvSpPr>
        <p:spPr>
          <a:xfrm>
            <a:off x="9533525" y="4332713"/>
            <a:ext cx="21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BOOKING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334afac6c4_1_102"/>
          <p:cNvSpPr txBox="1"/>
          <p:nvPr/>
        </p:nvSpPr>
        <p:spPr>
          <a:xfrm>
            <a:off x="9521175" y="5188350"/>
            <a:ext cx="204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BOOKING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334afac6c4_1_102"/>
          <p:cNvSpPr txBox="1"/>
          <p:nvPr/>
        </p:nvSpPr>
        <p:spPr>
          <a:xfrm>
            <a:off x="9521175" y="5947450"/>
            <a:ext cx="14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BOOKING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1334afac6c4_1_102"/>
          <p:cNvSpPr txBox="1"/>
          <p:nvPr/>
        </p:nvSpPr>
        <p:spPr>
          <a:xfrm>
            <a:off x="3008125" y="4036163"/>
            <a:ext cx="43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DETAILS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334afac6c4_1_102"/>
          <p:cNvSpPr txBox="1"/>
          <p:nvPr/>
        </p:nvSpPr>
        <p:spPr>
          <a:xfrm>
            <a:off x="3008125" y="4898575"/>
            <a:ext cx="21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DETAILS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334afac6c4_1_102"/>
          <p:cNvSpPr txBox="1"/>
          <p:nvPr/>
        </p:nvSpPr>
        <p:spPr>
          <a:xfrm>
            <a:off x="3063350" y="5850725"/>
            <a:ext cx="25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DETAILS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334afac6c4_1_102"/>
          <p:cNvSpPr/>
          <p:nvPr/>
        </p:nvSpPr>
        <p:spPr>
          <a:xfrm>
            <a:off x="6071475" y="6526825"/>
            <a:ext cx="883200" cy="23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334afac6c4_1_102"/>
          <p:cNvSpPr/>
          <p:nvPr/>
        </p:nvSpPr>
        <p:spPr>
          <a:xfrm>
            <a:off x="4553450" y="6526825"/>
            <a:ext cx="883200" cy="234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2022-05-20T08:51:37Z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D4B409D2F8A14C739EBC30D06990165A</vt:lpwstr>
  </property>
  <property fmtid="{D5CDD505-2E9C-101B-9397-08002B2CF9AE}" pid="3" name="KSOProductBuildVer">
    <vt:lpwstr>1033-11.2.0.11130</vt:lpwstr>
  </property>
</Properties>
</file>