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4oTcjvOJ4XOei/DdAieU9gwY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4afac6c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334afac6c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PAYMENT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34afac6c4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334afac6c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BOOKING HISTORY DETAILS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4afac6c4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334afac6c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ACCOUNT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34afac6c4_7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334afac6c4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ACCOUNT DETAIL MANAGEMENT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34afac6c4_6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334afac6c4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FIELD MANAGEMENT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34afac6c4_6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334afac6c4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FORGOT PASSWORD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34afac6c4_6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334afac6c4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BOOKING REPORT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34afac6c4_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334afac6c4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CHANGE YOUR PASSWORD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34afac6c4_6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334afac6c4_6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FOODS BY MANAGER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34afac6c4_6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334afac6c4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FOODS DETAILS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34afac6c4_6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1334afac6c4_6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CATEGORY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34afac6c4_6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334afac6c4_6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CREATE ACCOUNT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c862fb8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3c862fb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UPDATE FOOD BY MANAGER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c862fb87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3c862fb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UPDATE FOOD BY MANAGER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c862fb87f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13c862fb8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DISTRICT BY ADMIN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c862fb87f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3c862fb87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CREATE</a:t>
            </a:r>
            <a:r>
              <a:rPr lang="en-US"/>
              <a:t> DISTRICT BY ADMIN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c862fb87f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13c862fb87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MANAGE LOCATION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b49902dd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3b49902d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FEEDBACK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c7c5fcb9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3c7c5fcb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SEARCH FEEDBACK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d0a8795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g13d0a879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SEARCH FEEDBACK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3938c50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333938c5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LOGIN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3938c501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33938c50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USER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3938c501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33938c50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INCOME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3938c501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33938c50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4afac6c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334afac6c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BOOKING HISTORY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4afac6c4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334afac6c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 FIELD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35" y="0"/>
            <a:ext cx="12191365" cy="195326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4990" y="299085"/>
            <a:ext cx="2129155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659880" y="299085"/>
            <a:ext cx="1290955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950835" y="299085"/>
            <a:ext cx="127254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0487025" y="299085"/>
            <a:ext cx="122301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223375" y="299085"/>
            <a:ext cx="1263650" cy="61150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5625" y="1306195"/>
            <a:ext cx="11154410" cy="41846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BY ALL VALUES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959610"/>
            <a:ext cx="12191365" cy="361378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35" y="5572760"/>
            <a:ext cx="12191365" cy="128587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499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914130" y="5807710"/>
            <a:ext cx="2786380" cy="733425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2775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341370" y="5807710"/>
            <a:ext cx="2786380" cy="734060"/>
          </a:xfrm>
          <a:prstGeom prst="flowChartProcess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175635" y="243840"/>
            <a:ext cx="948000" cy="7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34afac6c4_1_68"/>
          <p:cNvSpPr/>
          <p:nvPr/>
        </p:nvSpPr>
        <p:spPr>
          <a:xfrm>
            <a:off x="140375" y="120325"/>
            <a:ext cx="30681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334afac6c4_1_68"/>
          <p:cNvSpPr/>
          <p:nvPr/>
        </p:nvSpPr>
        <p:spPr>
          <a:xfrm>
            <a:off x="140375" y="982575"/>
            <a:ext cx="4010400" cy="5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334afac6c4_1_68"/>
          <p:cNvSpPr/>
          <p:nvPr/>
        </p:nvSpPr>
        <p:spPr>
          <a:xfrm>
            <a:off x="4592050" y="982725"/>
            <a:ext cx="1784700" cy="5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334afac6c4_1_68"/>
          <p:cNvSpPr/>
          <p:nvPr/>
        </p:nvSpPr>
        <p:spPr>
          <a:xfrm>
            <a:off x="140375" y="1724525"/>
            <a:ext cx="6216300" cy="23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334afac6c4_1_68"/>
          <p:cNvSpPr/>
          <p:nvPr/>
        </p:nvSpPr>
        <p:spPr>
          <a:xfrm>
            <a:off x="140375" y="45319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334afac6c4_1_68"/>
          <p:cNvSpPr/>
          <p:nvPr/>
        </p:nvSpPr>
        <p:spPr>
          <a:xfrm>
            <a:off x="140375" y="61201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334afac6c4_1_68"/>
          <p:cNvSpPr/>
          <p:nvPr/>
        </p:nvSpPr>
        <p:spPr>
          <a:xfrm>
            <a:off x="140375" y="5326000"/>
            <a:ext cx="62163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334afac6c4_1_68"/>
          <p:cNvSpPr/>
          <p:nvPr/>
        </p:nvSpPr>
        <p:spPr>
          <a:xfrm>
            <a:off x="360975" y="47224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34afac6c4_1_68"/>
          <p:cNvSpPr/>
          <p:nvPr/>
        </p:nvSpPr>
        <p:spPr>
          <a:xfrm>
            <a:off x="360975" y="55165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34afac6c4_1_68"/>
          <p:cNvSpPr/>
          <p:nvPr/>
        </p:nvSpPr>
        <p:spPr>
          <a:xfrm>
            <a:off x="360975" y="6310600"/>
            <a:ext cx="260700" cy="26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34afac6c4_1_68"/>
          <p:cNvSpPr txBox="1"/>
          <p:nvPr/>
        </p:nvSpPr>
        <p:spPr>
          <a:xfrm>
            <a:off x="1042750" y="4652650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334afac6c4_1_68"/>
          <p:cNvSpPr txBox="1"/>
          <p:nvPr/>
        </p:nvSpPr>
        <p:spPr>
          <a:xfrm>
            <a:off x="1002625" y="5534525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334afac6c4_1_68"/>
          <p:cNvSpPr txBox="1"/>
          <p:nvPr/>
        </p:nvSpPr>
        <p:spPr>
          <a:xfrm>
            <a:off x="1042750" y="6240850"/>
            <a:ext cx="19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334afac6c4_1_68"/>
          <p:cNvSpPr txBox="1"/>
          <p:nvPr/>
        </p:nvSpPr>
        <p:spPr>
          <a:xfrm>
            <a:off x="7178850" y="240625"/>
            <a:ext cx="43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334afac6c4_1_68"/>
          <p:cNvSpPr/>
          <p:nvPr/>
        </p:nvSpPr>
        <p:spPr>
          <a:xfrm>
            <a:off x="7078650" y="1393888"/>
            <a:ext cx="45117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334afac6c4_1_68"/>
          <p:cNvSpPr txBox="1"/>
          <p:nvPr/>
        </p:nvSpPr>
        <p:spPr>
          <a:xfrm>
            <a:off x="7078650" y="1013325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ADDRESS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334afac6c4_1_68"/>
          <p:cNvSpPr txBox="1"/>
          <p:nvPr/>
        </p:nvSpPr>
        <p:spPr>
          <a:xfrm>
            <a:off x="7078650" y="2053513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 DETAILS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334afac6c4_1_68"/>
          <p:cNvSpPr txBox="1"/>
          <p:nvPr/>
        </p:nvSpPr>
        <p:spPr>
          <a:xfrm>
            <a:off x="7078650" y="2972700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CARDHOLDER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1334afac6c4_1_68"/>
          <p:cNvCxnSpPr/>
          <p:nvPr/>
        </p:nvCxnSpPr>
        <p:spPr>
          <a:xfrm>
            <a:off x="7078675" y="4753325"/>
            <a:ext cx="451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g1334afac6c4_1_68"/>
          <p:cNvCxnSpPr/>
          <p:nvPr/>
        </p:nvCxnSpPr>
        <p:spPr>
          <a:xfrm flipH="1" rot="10800000">
            <a:off x="9334525" y="4792625"/>
            <a:ext cx="99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g1334afac6c4_1_68"/>
          <p:cNvSpPr txBox="1"/>
          <p:nvPr/>
        </p:nvSpPr>
        <p:spPr>
          <a:xfrm>
            <a:off x="7720225" y="4849350"/>
            <a:ext cx="16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334afac6c4_1_68"/>
          <p:cNvSpPr txBox="1"/>
          <p:nvPr/>
        </p:nvSpPr>
        <p:spPr>
          <a:xfrm>
            <a:off x="9865900" y="4849350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334afac6c4_1_68"/>
          <p:cNvSpPr txBox="1"/>
          <p:nvPr/>
        </p:nvSpPr>
        <p:spPr>
          <a:xfrm>
            <a:off x="7549875" y="4257088"/>
            <a:ext cx="24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334afac6c4_1_68"/>
          <p:cNvSpPr txBox="1"/>
          <p:nvPr/>
        </p:nvSpPr>
        <p:spPr>
          <a:xfrm>
            <a:off x="7083625" y="5596850"/>
            <a:ext cx="45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SUBTOTAL								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VAT(%)								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									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334afac6c4_1_68"/>
          <p:cNvSpPr/>
          <p:nvPr/>
        </p:nvSpPr>
        <p:spPr>
          <a:xfrm>
            <a:off x="7098625" y="6396800"/>
            <a:ext cx="4511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$$$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334afac6c4_1_68"/>
          <p:cNvSpPr/>
          <p:nvPr/>
        </p:nvSpPr>
        <p:spPr>
          <a:xfrm>
            <a:off x="7060200" y="2211425"/>
            <a:ext cx="4511700" cy="3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Qr Code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34afac6c4_1_140"/>
          <p:cNvSpPr/>
          <p:nvPr/>
        </p:nvSpPr>
        <p:spPr>
          <a:xfrm>
            <a:off x="303575" y="248375"/>
            <a:ext cx="11466900" cy="25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334afac6c4_1_140"/>
          <p:cNvSpPr/>
          <p:nvPr/>
        </p:nvSpPr>
        <p:spPr>
          <a:xfrm>
            <a:off x="275975" y="4622600"/>
            <a:ext cx="5022900" cy="6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  			$$$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334afac6c4_1_140"/>
          <p:cNvSpPr/>
          <p:nvPr/>
        </p:nvSpPr>
        <p:spPr>
          <a:xfrm>
            <a:off x="5546975" y="4636400"/>
            <a:ext cx="6223500" cy="6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											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334afac6c4_1_140"/>
          <p:cNvSpPr/>
          <p:nvPr/>
        </p:nvSpPr>
        <p:spPr>
          <a:xfrm>
            <a:off x="275975" y="5698875"/>
            <a:ext cx="11494500" cy="8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334afac6c4_1_140"/>
          <p:cNvSpPr/>
          <p:nvPr/>
        </p:nvSpPr>
        <p:spPr>
          <a:xfrm>
            <a:off x="289775" y="3173725"/>
            <a:ext cx="11494500" cy="11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g1334afac6c4_1_140"/>
          <p:cNvCxnSpPr>
            <a:stCxn id="326" idx="0"/>
            <a:endCxn id="326" idx="2"/>
          </p:cNvCxnSpPr>
          <p:nvPr/>
        </p:nvCxnSpPr>
        <p:spPr>
          <a:xfrm>
            <a:off x="2787425" y="4622600"/>
            <a:ext cx="0" cy="6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g1334afac6c4_1_140"/>
          <p:cNvSpPr txBox="1"/>
          <p:nvPr/>
        </p:nvSpPr>
        <p:spPr>
          <a:xfrm>
            <a:off x="3201200" y="4739900"/>
            <a:ext cx="19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 AGAIN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34afac6c4_7_0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334afac6c4_7_0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334afac6c4_7_0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1334afac6c4_7_0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g1334afac6c4_7_0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334afac6c4_7_0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334afac6c4_7_0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334afac6c4_7_0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1334afac6c4_7_0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1334afac6c4_7_0"/>
          <p:cNvSpPr/>
          <p:nvPr/>
        </p:nvSpPr>
        <p:spPr>
          <a:xfrm>
            <a:off x="3126975" y="214757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User 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334afac6c4_7_0"/>
          <p:cNvSpPr/>
          <p:nvPr/>
        </p:nvSpPr>
        <p:spPr>
          <a:xfrm>
            <a:off x="3126975" y="287367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User 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334afac6c4_7_0"/>
          <p:cNvSpPr/>
          <p:nvPr/>
        </p:nvSpPr>
        <p:spPr>
          <a:xfrm>
            <a:off x="3126975" y="3599800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User 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334afac6c4_7_0"/>
          <p:cNvSpPr/>
          <p:nvPr/>
        </p:nvSpPr>
        <p:spPr>
          <a:xfrm>
            <a:off x="3126975" y="4325900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User 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334afac6c4_7_0"/>
          <p:cNvSpPr/>
          <p:nvPr/>
        </p:nvSpPr>
        <p:spPr>
          <a:xfrm>
            <a:off x="3126975" y="5052025"/>
            <a:ext cx="65139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User 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334afac6c4_7_0"/>
          <p:cNvSpPr/>
          <p:nvPr/>
        </p:nvSpPr>
        <p:spPr>
          <a:xfrm>
            <a:off x="9924925" y="21475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334afac6c4_7_0"/>
          <p:cNvSpPr/>
          <p:nvPr/>
        </p:nvSpPr>
        <p:spPr>
          <a:xfrm>
            <a:off x="10920625" y="21475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334afac6c4_7_0"/>
          <p:cNvSpPr/>
          <p:nvPr/>
        </p:nvSpPr>
        <p:spPr>
          <a:xfrm>
            <a:off x="9924925" y="28736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334afac6c4_7_0"/>
          <p:cNvSpPr/>
          <p:nvPr/>
        </p:nvSpPr>
        <p:spPr>
          <a:xfrm>
            <a:off x="9924925" y="35997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334afac6c4_7_0"/>
          <p:cNvSpPr/>
          <p:nvPr/>
        </p:nvSpPr>
        <p:spPr>
          <a:xfrm>
            <a:off x="9924925" y="43258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334afac6c4_7_0"/>
          <p:cNvSpPr/>
          <p:nvPr/>
        </p:nvSpPr>
        <p:spPr>
          <a:xfrm>
            <a:off x="9924925" y="5051975"/>
            <a:ext cx="8235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334afac6c4_7_0"/>
          <p:cNvSpPr/>
          <p:nvPr/>
        </p:nvSpPr>
        <p:spPr>
          <a:xfrm>
            <a:off x="10920625" y="28736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34afac6c4_7_0"/>
          <p:cNvSpPr/>
          <p:nvPr/>
        </p:nvSpPr>
        <p:spPr>
          <a:xfrm>
            <a:off x="10920625" y="35997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334afac6c4_7_0"/>
          <p:cNvSpPr/>
          <p:nvPr/>
        </p:nvSpPr>
        <p:spPr>
          <a:xfrm>
            <a:off x="10920625" y="43258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34afac6c4_7_0"/>
          <p:cNvSpPr/>
          <p:nvPr/>
        </p:nvSpPr>
        <p:spPr>
          <a:xfrm>
            <a:off x="10920625" y="5051975"/>
            <a:ext cx="9354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334afac6c4_7_0"/>
          <p:cNvSpPr/>
          <p:nvPr/>
        </p:nvSpPr>
        <p:spPr>
          <a:xfrm>
            <a:off x="3126975" y="1379050"/>
            <a:ext cx="3358200" cy="62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334afac6c4_7_0"/>
          <p:cNvSpPr/>
          <p:nvPr/>
        </p:nvSpPr>
        <p:spPr>
          <a:xfrm>
            <a:off x="6861325" y="1379050"/>
            <a:ext cx="1077600" cy="62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34afac6c4_7_68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34afac6c4_7_68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334afac6c4_7_68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1334afac6c4_7_68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g1334afac6c4_7_68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334afac6c4_7_68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334afac6c4_7_68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34afac6c4_7_68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g1334afac6c4_7_68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g1334afac6c4_7_68"/>
          <p:cNvSpPr/>
          <p:nvPr/>
        </p:nvSpPr>
        <p:spPr>
          <a:xfrm>
            <a:off x="3381888" y="17918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34afac6c4_7_68"/>
          <p:cNvSpPr/>
          <p:nvPr/>
        </p:nvSpPr>
        <p:spPr>
          <a:xfrm>
            <a:off x="7846050" y="18305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34afac6c4_7_68"/>
          <p:cNvSpPr/>
          <p:nvPr/>
        </p:nvSpPr>
        <p:spPr>
          <a:xfrm>
            <a:off x="3381888" y="249857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334afac6c4_7_68"/>
          <p:cNvSpPr/>
          <p:nvPr/>
        </p:nvSpPr>
        <p:spPr>
          <a:xfrm>
            <a:off x="7846050" y="2492213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34afac6c4_7_68"/>
          <p:cNvSpPr/>
          <p:nvPr/>
        </p:nvSpPr>
        <p:spPr>
          <a:xfrm>
            <a:off x="3381888" y="320535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334afac6c4_7_68"/>
          <p:cNvSpPr/>
          <p:nvPr/>
        </p:nvSpPr>
        <p:spPr>
          <a:xfrm>
            <a:off x="7846050" y="320535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334afac6c4_7_68"/>
          <p:cNvSpPr/>
          <p:nvPr/>
        </p:nvSpPr>
        <p:spPr>
          <a:xfrm>
            <a:off x="3381888" y="39121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334afac6c4_7_68"/>
          <p:cNvSpPr/>
          <p:nvPr/>
        </p:nvSpPr>
        <p:spPr>
          <a:xfrm>
            <a:off x="7846050" y="391212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334afac6c4_7_68"/>
          <p:cNvSpPr/>
          <p:nvPr/>
        </p:nvSpPr>
        <p:spPr>
          <a:xfrm>
            <a:off x="3381888" y="46189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334afac6c4_7_68"/>
          <p:cNvSpPr/>
          <p:nvPr/>
        </p:nvSpPr>
        <p:spPr>
          <a:xfrm>
            <a:off x="7846050" y="4618900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334afac6c4_7_68"/>
          <p:cNvSpPr/>
          <p:nvPr/>
        </p:nvSpPr>
        <p:spPr>
          <a:xfrm>
            <a:off x="3381900" y="5377875"/>
            <a:ext cx="3925200" cy="58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334afac6c4_7_68"/>
          <p:cNvSpPr/>
          <p:nvPr/>
        </p:nvSpPr>
        <p:spPr>
          <a:xfrm>
            <a:off x="3381900" y="6136850"/>
            <a:ext cx="22461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34afac6c4_6_11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334afac6c4_6_11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334afac6c4_6_11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334afac6c4_6_11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g1334afac6c4_6_11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334afac6c4_6_11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334afac6c4_6_11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334afac6c4_6_11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g1334afac6c4_6_11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g1334afac6c4_6_11"/>
          <p:cNvSpPr/>
          <p:nvPr/>
        </p:nvSpPr>
        <p:spPr>
          <a:xfrm>
            <a:off x="3171400" y="5574025"/>
            <a:ext cx="12888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34afac6c4_6_11"/>
          <p:cNvSpPr/>
          <p:nvPr/>
        </p:nvSpPr>
        <p:spPr>
          <a:xfrm>
            <a:off x="5317425" y="1546800"/>
            <a:ext cx="3354600" cy="37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334afac6c4_6_11"/>
          <p:cNvSpPr/>
          <p:nvPr/>
        </p:nvSpPr>
        <p:spPr>
          <a:xfrm>
            <a:off x="3171400" y="1546800"/>
            <a:ext cx="1801800" cy="37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334afac6c4_6_11"/>
          <p:cNvSpPr/>
          <p:nvPr/>
        </p:nvSpPr>
        <p:spPr>
          <a:xfrm>
            <a:off x="4603475" y="5574025"/>
            <a:ext cx="10743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334afac6c4_6_11"/>
          <p:cNvSpPr/>
          <p:nvPr/>
        </p:nvSpPr>
        <p:spPr>
          <a:xfrm>
            <a:off x="3171400" y="6251525"/>
            <a:ext cx="801000" cy="531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34afac6c4_6_43"/>
          <p:cNvSpPr txBox="1"/>
          <p:nvPr/>
        </p:nvSpPr>
        <p:spPr>
          <a:xfrm>
            <a:off x="3794675" y="758925"/>
            <a:ext cx="50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FORGOT PASSWORD</a:t>
            </a:r>
            <a:endParaRPr b="1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334afac6c4_6_43"/>
          <p:cNvSpPr/>
          <p:nvPr/>
        </p:nvSpPr>
        <p:spPr>
          <a:xfrm>
            <a:off x="1987025" y="2980550"/>
            <a:ext cx="66924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YOUR EMAIL 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334afac6c4_6_43"/>
          <p:cNvSpPr txBox="1"/>
          <p:nvPr/>
        </p:nvSpPr>
        <p:spPr>
          <a:xfrm>
            <a:off x="1987025" y="2483775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*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334afac6c4_6_43"/>
          <p:cNvSpPr/>
          <p:nvPr/>
        </p:nvSpPr>
        <p:spPr>
          <a:xfrm>
            <a:off x="3711875" y="3960300"/>
            <a:ext cx="2966700" cy="56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RESET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34afac6c4_6_43"/>
          <p:cNvSpPr txBox="1"/>
          <p:nvPr/>
        </p:nvSpPr>
        <p:spPr>
          <a:xfrm>
            <a:off x="1987025" y="1655850"/>
            <a:ext cx="60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LOST YOUR PASSWORD? PLEASE ENTER YOUR EMAIL ADDRESS. YOU WILL RECEIVE A LINK TO CREATE A NEW PASSWORD VIA EMAIL.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34afac6c4_6_66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334afac6c4_6_66"/>
          <p:cNvSpPr txBox="1"/>
          <p:nvPr/>
        </p:nvSpPr>
        <p:spPr>
          <a:xfrm>
            <a:off x="260675" y="1483900"/>
            <a:ext cx="268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ADMIN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EMAIL@EMAIL.COM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334afac6c4_6_66"/>
          <p:cNvSpPr/>
          <p:nvPr/>
        </p:nvSpPr>
        <p:spPr>
          <a:xfrm>
            <a:off x="260600" y="2446425"/>
            <a:ext cx="2687100" cy="3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g1334afac6c4_6_66"/>
          <p:cNvCxnSpPr/>
          <p:nvPr/>
        </p:nvCxnSpPr>
        <p:spPr>
          <a:xfrm>
            <a:off x="300800" y="3048000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g1334afac6c4_6_66"/>
          <p:cNvCxnSpPr/>
          <p:nvPr/>
        </p:nvCxnSpPr>
        <p:spPr>
          <a:xfrm>
            <a:off x="280700" y="3681675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g1334afac6c4_6_66"/>
          <p:cNvCxnSpPr/>
          <p:nvPr/>
        </p:nvCxnSpPr>
        <p:spPr>
          <a:xfrm>
            <a:off x="280700" y="4315350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g1334afac6c4_6_66"/>
          <p:cNvCxnSpPr/>
          <p:nvPr/>
        </p:nvCxnSpPr>
        <p:spPr>
          <a:xfrm>
            <a:off x="300800" y="4949025"/>
            <a:ext cx="2646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g1334afac6c4_6_66"/>
          <p:cNvSpPr txBox="1"/>
          <p:nvPr/>
        </p:nvSpPr>
        <p:spPr>
          <a:xfrm>
            <a:off x="561475" y="4452188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 REPORT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334afac6c4_6_66"/>
          <p:cNvSpPr txBox="1"/>
          <p:nvPr/>
        </p:nvSpPr>
        <p:spPr>
          <a:xfrm>
            <a:off x="711925" y="25993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334afac6c4_6_66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g1334afac6c4_6_66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g1334afac6c4_6_66"/>
          <p:cNvCxnSpPr/>
          <p:nvPr/>
        </p:nvCxnSpPr>
        <p:spPr>
          <a:xfrm>
            <a:off x="3378900" y="38822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g1334afac6c4_6_66"/>
          <p:cNvCxnSpPr/>
          <p:nvPr/>
        </p:nvCxnSpPr>
        <p:spPr>
          <a:xfrm>
            <a:off x="3388900" y="4505838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g1334afac6c4_6_66"/>
          <p:cNvCxnSpPr/>
          <p:nvPr/>
        </p:nvCxnSpPr>
        <p:spPr>
          <a:xfrm>
            <a:off x="3388900" y="51294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g1334afac6c4_6_66"/>
          <p:cNvSpPr txBox="1"/>
          <p:nvPr/>
        </p:nvSpPr>
        <p:spPr>
          <a:xfrm>
            <a:off x="3551900" y="2599300"/>
            <a:ext cx="56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334afac6c4_6_66"/>
          <p:cNvSpPr txBox="1"/>
          <p:nvPr/>
        </p:nvSpPr>
        <p:spPr>
          <a:xfrm>
            <a:off x="4319025" y="2630050"/>
            <a:ext cx="63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334afac6c4_6_66"/>
          <p:cNvSpPr txBox="1"/>
          <p:nvPr/>
        </p:nvSpPr>
        <p:spPr>
          <a:xfrm>
            <a:off x="5064175" y="26455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334afac6c4_6_66"/>
          <p:cNvSpPr txBox="1"/>
          <p:nvPr/>
        </p:nvSpPr>
        <p:spPr>
          <a:xfrm>
            <a:off x="6057775" y="2645500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334afac6c4_6_66"/>
          <p:cNvSpPr txBox="1"/>
          <p:nvPr/>
        </p:nvSpPr>
        <p:spPr>
          <a:xfrm>
            <a:off x="7133975" y="2645500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PRICE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334afac6c4_6_66"/>
          <p:cNvSpPr txBox="1"/>
          <p:nvPr/>
        </p:nvSpPr>
        <p:spPr>
          <a:xfrm>
            <a:off x="8638050" y="2663175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334afac6c4_6_66"/>
          <p:cNvSpPr txBox="1"/>
          <p:nvPr/>
        </p:nvSpPr>
        <p:spPr>
          <a:xfrm>
            <a:off x="9700550" y="2663175"/>
            <a:ext cx="8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334afac6c4_6_66"/>
          <p:cNvSpPr txBox="1"/>
          <p:nvPr/>
        </p:nvSpPr>
        <p:spPr>
          <a:xfrm>
            <a:off x="10749250" y="2663175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1334afac6c4_6_66"/>
          <p:cNvSpPr txBox="1"/>
          <p:nvPr/>
        </p:nvSpPr>
        <p:spPr>
          <a:xfrm>
            <a:off x="3546300" y="3408300"/>
            <a:ext cx="4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334afac6c4_6_66"/>
          <p:cNvSpPr txBox="1"/>
          <p:nvPr/>
        </p:nvSpPr>
        <p:spPr>
          <a:xfrm>
            <a:off x="4208625" y="3395900"/>
            <a:ext cx="4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334afac6c4_6_66"/>
          <p:cNvSpPr txBox="1"/>
          <p:nvPr/>
        </p:nvSpPr>
        <p:spPr>
          <a:xfrm>
            <a:off x="4870950" y="3365300"/>
            <a:ext cx="1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2022-11-11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334afac6c4_6_66"/>
          <p:cNvSpPr txBox="1"/>
          <p:nvPr/>
        </p:nvSpPr>
        <p:spPr>
          <a:xfrm>
            <a:off x="6016275" y="3353100"/>
            <a:ext cx="12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TRẦN MINH QUÂN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334afac6c4_6_66"/>
          <p:cNvSpPr txBox="1"/>
          <p:nvPr/>
        </p:nvSpPr>
        <p:spPr>
          <a:xfrm>
            <a:off x="7258175" y="33945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50.0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334afac6c4_6_66"/>
          <p:cNvSpPr txBox="1"/>
          <p:nvPr/>
        </p:nvSpPr>
        <p:spPr>
          <a:xfrm>
            <a:off x="8734650" y="3365313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334afac6c4_6_66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334afac6c4_6_66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334afac6c4_6_66"/>
          <p:cNvSpPr txBox="1"/>
          <p:nvPr/>
        </p:nvSpPr>
        <p:spPr>
          <a:xfrm>
            <a:off x="3491100" y="4015450"/>
            <a:ext cx="6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	      ……	……………….	      ………………..	  ……..			    …..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334afac6c4_6_66"/>
          <p:cNvSpPr/>
          <p:nvPr/>
        </p:nvSpPr>
        <p:spPr>
          <a:xfrm>
            <a:off x="9659150" y="4041625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334afac6c4_6_66"/>
          <p:cNvSpPr/>
          <p:nvPr/>
        </p:nvSpPr>
        <p:spPr>
          <a:xfrm>
            <a:off x="10560100" y="4041625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334afac6c4_6_66"/>
          <p:cNvSpPr/>
          <p:nvPr/>
        </p:nvSpPr>
        <p:spPr>
          <a:xfrm>
            <a:off x="3368850" y="1667300"/>
            <a:ext cx="34083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334afac6c4_6_66"/>
          <p:cNvSpPr txBox="1"/>
          <p:nvPr/>
        </p:nvSpPr>
        <p:spPr>
          <a:xfrm>
            <a:off x="3353100" y="1255700"/>
            <a:ext cx="310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BY BOOKING ID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334afac6c4_6_66"/>
          <p:cNvSpPr/>
          <p:nvPr/>
        </p:nvSpPr>
        <p:spPr>
          <a:xfrm>
            <a:off x="7013450" y="1675400"/>
            <a:ext cx="2687100" cy="5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334afac6c4_6_66"/>
          <p:cNvSpPr/>
          <p:nvPr/>
        </p:nvSpPr>
        <p:spPr>
          <a:xfrm>
            <a:off x="10045525" y="1669650"/>
            <a:ext cx="1159200" cy="599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334afac6c4_6_66"/>
          <p:cNvSpPr txBox="1"/>
          <p:nvPr/>
        </p:nvSpPr>
        <p:spPr>
          <a:xfrm>
            <a:off x="7023613" y="1260250"/>
            <a:ext cx="245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BY STATUS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4afac6c4_6_53"/>
          <p:cNvSpPr/>
          <p:nvPr/>
        </p:nvSpPr>
        <p:spPr>
          <a:xfrm>
            <a:off x="2966750" y="1490275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334afac6c4_6_53"/>
          <p:cNvSpPr/>
          <p:nvPr/>
        </p:nvSpPr>
        <p:spPr>
          <a:xfrm>
            <a:off x="2966825" y="4114525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334afac6c4_6_53"/>
          <p:cNvSpPr/>
          <p:nvPr/>
        </p:nvSpPr>
        <p:spPr>
          <a:xfrm>
            <a:off x="2966825" y="2802400"/>
            <a:ext cx="6747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334afac6c4_6_53"/>
          <p:cNvSpPr txBox="1"/>
          <p:nvPr/>
        </p:nvSpPr>
        <p:spPr>
          <a:xfrm>
            <a:off x="938325" y="1683450"/>
            <a:ext cx="17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334afac6c4_6_53"/>
          <p:cNvSpPr txBox="1"/>
          <p:nvPr/>
        </p:nvSpPr>
        <p:spPr>
          <a:xfrm>
            <a:off x="1255900" y="300940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PASSWORD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334afac6c4_6_53"/>
          <p:cNvSpPr txBox="1"/>
          <p:nvPr/>
        </p:nvSpPr>
        <p:spPr>
          <a:xfrm>
            <a:off x="593325" y="4321525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CONFIRM PASSWORD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334afac6c4_6_53"/>
          <p:cNvSpPr/>
          <p:nvPr/>
        </p:nvSpPr>
        <p:spPr>
          <a:xfrm>
            <a:off x="4056850" y="5284950"/>
            <a:ext cx="3560100" cy="71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334afac6c4_6_53"/>
          <p:cNvSpPr txBox="1"/>
          <p:nvPr/>
        </p:nvSpPr>
        <p:spPr>
          <a:xfrm>
            <a:off x="3753275" y="400150"/>
            <a:ext cx="562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YOUR PASSWORD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1334afac6c4_6_53"/>
          <p:cNvSpPr txBox="1"/>
          <p:nvPr/>
        </p:nvSpPr>
        <p:spPr>
          <a:xfrm>
            <a:off x="938325" y="157920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send Email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34afac6c4_6_110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334afac6c4_6_110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g1334afac6c4_6_110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g1334afac6c4_6_110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g1334afac6c4_6_110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g1334afac6c4_6_110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1334afac6c4_6_110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g1334afac6c4_6_110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g1334afac6c4_6_110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1334afac6c4_6_110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1334afac6c4_6_110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1334afac6c4_6_110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g1334afac6c4_6_110"/>
          <p:cNvCxnSpPr/>
          <p:nvPr/>
        </p:nvCxnSpPr>
        <p:spPr>
          <a:xfrm>
            <a:off x="3388900" y="39275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g1334afac6c4_6_110"/>
          <p:cNvCxnSpPr/>
          <p:nvPr/>
        </p:nvCxnSpPr>
        <p:spPr>
          <a:xfrm>
            <a:off x="3388900" y="46467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g1334afac6c4_6_110"/>
          <p:cNvCxnSpPr/>
          <p:nvPr/>
        </p:nvCxnSpPr>
        <p:spPr>
          <a:xfrm>
            <a:off x="3378900" y="52249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g1334afac6c4_6_110"/>
          <p:cNvSpPr txBox="1"/>
          <p:nvPr/>
        </p:nvSpPr>
        <p:spPr>
          <a:xfrm>
            <a:off x="3549325" y="272525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334afac6c4_6_110"/>
          <p:cNvSpPr txBox="1"/>
          <p:nvPr/>
        </p:nvSpPr>
        <p:spPr>
          <a:xfrm>
            <a:off x="4150900" y="2727150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 ID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334afac6c4_6_110"/>
          <p:cNvSpPr txBox="1"/>
          <p:nvPr/>
        </p:nvSpPr>
        <p:spPr>
          <a:xfrm>
            <a:off x="5297613" y="2725250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1334afac6c4_6_110"/>
          <p:cNvSpPr txBox="1"/>
          <p:nvPr/>
        </p:nvSpPr>
        <p:spPr>
          <a:xfrm>
            <a:off x="6176688" y="27252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334afac6c4_6_110"/>
          <p:cNvSpPr txBox="1"/>
          <p:nvPr/>
        </p:nvSpPr>
        <p:spPr>
          <a:xfrm>
            <a:off x="7156700" y="2725250"/>
            <a:ext cx="15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 FOOD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334afac6c4_6_110"/>
          <p:cNvSpPr txBox="1"/>
          <p:nvPr/>
        </p:nvSpPr>
        <p:spPr>
          <a:xfrm>
            <a:off x="8965700" y="27252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334afac6c4_6_110"/>
          <p:cNvSpPr/>
          <p:nvPr/>
        </p:nvSpPr>
        <p:spPr>
          <a:xfrm>
            <a:off x="3414613" y="1545475"/>
            <a:ext cx="34917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34afac6c4_6_110"/>
          <p:cNvSpPr txBox="1"/>
          <p:nvPr/>
        </p:nvSpPr>
        <p:spPr>
          <a:xfrm>
            <a:off x="3446875" y="1194350"/>
            <a:ext cx="340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BY FOOD ID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334afac6c4_6_110"/>
          <p:cNvSpPr/>
          <p:nvPr/>
        </p:nvSpPr>
        <p:spPr>
          <a:xfrm>
            <a:off x="7297963" y="1545475"/>
            <a:ext cx="2687100" cy="5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334afac6c4_6_110"/>
          <p:cNvSpPr txBox="1"/>
          <p:nvPr/>
        </p:nvSpPr>
        <p:spPr>
          <a:xfrm>
            <a:off x="7354275" y="1194350"/>
            <a:ext cx="220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BY STATUS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1334afac6c4_6_110"/>
          <p:cNvSpPr/>
          <p:nvPr/>
        </p:nvSpPr>
        <p:spPr>
          <a:xfrm>
            <a:off x="10376700" y="1573050"/>
            <a:ext cx="1082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334afac6c4_6_110"/>
          <p:cNvSpPr txBox="1"/>
          <p:nvPr/>
        </p:nvSpPr>
        <p:spPr>
          <a:xfrm>
            <a:off x="3615275" y="346350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	FO1		  Banh mì pate			OC1				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334afac6c4_6_110"/>
          <p:cNvSpPr txBox="1"/>
          <p:nvPr/>
        </p:nvSpPr>
        <p:spPr>
          <a:xfrm>
            <a:off x="9810950" y="27271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334afac6c4_6_110"/>
          <p:cNvSpPr txBox="1"/>
          <p:nvPr/>
        </p:nvSpPr>
        <p:spPr>
          <a:xfrm>
            <a:off x="10583700" y="272715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1334afac6c4_6_110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334afac6c4_6_110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334afac6c4_6_110"/>
          <p:cNvSpPr txBox="1"/>
          <p:nvPr/>
        </p:nvSpPr>
        <p:spPr>
          <a:xfrm>
            <a:off x="3549325" y="419985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	……			….				  ……				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1334afac6c4_6_110"/>
          <p:cNvSpPr/>
          <p:nvPr/>
        </p:nvSpPr>
        <p:spPr>
          <a:xfrm>
            <a:off x="9659150" y="422745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334afac6c4_6_110"/>
          <p:cNvSpPr/>
          <p:nvPr/>
        </p:nvSpPr>
        <p:spPr>
          <a:xfrm>
            <a:off x="10566975" y="422745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334afac6c4_6_110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 MANAGEMENT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4afac6c4_6_150"/>
          <p:cNvSpPr/>
          <p:nvPr/>
        </p:nvSpPr>
        <p:spPr>
          <a:xfrm>
            <a:off x="551950" y="842125"/>
            <a:ext cx="6112800" cy="30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   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334afac6c4_6_150"/>
          <p:cNvSpPr/>
          <p:nvPr/>
        </p:nvSpPr>
        <p:spPr>
          <a:xfrm>
            <a:off x="7299550" y="772725"/>
            <a:ext cx="41949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334afac6c4_6_150"/>
          <p:cNvSpPr/>
          <p:nvPr/>
        </p:nvSpPr>
        <p:spPr>
          <a:xfrm>
            <a:off x="9438250" y="3215025"/>
            <a:ext cx="20562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334afac6c4_6_150"/>
          <p:cNvSpPr/>
          <p:nvPr/>
        </p:nvSpPr>
        <p:spPr>
          <a:xfrm>
            <a:off x="7299550" y="1514375"/>
            <a:ext cx="41949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ABOUT THE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334afac6c4_6_150"/>
          <p:cNvSpPr/>
          <p:nvPr/>
        </p:nvSpPr>
        <p:spPr>
          <a:xfrm>
            <a:off x="7299550" y="3215025"/>
            <a:ext cx="1890600" cy="5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334afac6c4_6_150"/>
          <p:cNvSpPr/>
          <p:nvPr/>
        </p:nvSpPr>
        <p:spPr>
          <a:xfrm>
            <a:off x="9438250" y="4167225"/>
            <a:ext cx="1890600" cy="593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Booking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334afac6c4_6_150"/>
          <p:cNvSpPr/>
          <p:nvPr/>
        </p:nvSpPr>
        <p:spPr>
          <a:xfrm>
            <a:off x="7299550" y="2364700"/>
            <a:ext cx="41949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1093300" y="670900"/>
            <a:ext cx="1838700" cy="18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592700" y="870125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190650" y="870125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of Birth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592700" y="1677200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190650" y="1677200"/>
            <a:ext cx="30066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592750" y="248427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592750" y="3174113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592750" y="393672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592750" y="4699325"/>
            <a:ext cx="6604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247300" y="5461925"/>
            <a:ext cx="12954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39400" y="3174125"/>
            <a:ext cx="2746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39400" y="2599625"/>
            <a:ext cx="2746500" cy="48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34afac6c4_6_171"/>
          <p:cNvSpPr/>
          <p:nvPr/>
        </p:nvSpPr>
        <p:spPr>
          <a:xfrm>
            <a:off x="2939150" y="827925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FOOD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334afac6c4_6_171"/>
          <p:cNvSpPr/>
          <p:nvPr/>
        </p:nvSpPr>
        <p:spPr>
          <a:xfrm>
            <a:off x="2939150" y="1808250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 FOOD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334afac6c4_6_171"/>
          <p:cNvSpPr/>
          <p:nvPr/>
        </p:nvSpPr>
        <p:spPr>
          <a:xfrm>
            <a:off x="2939150" y="2788575"/>
            <a:ext cx="51057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334afac6c4_6_171"/>
          <p:cNvSpPr/>
          <p:nvPr/>
        </p:nvSpPr>
        <p:spPr>
          <a:xfrm>
            <a:off x="2939150" y="3932650"/>
            <a:ext cx="2442300" cy="759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334afac6c4_6_171"/>
          <p:cNvSpPr/>
          <p:nvPr/>
        </p:nvSpPr>
        <p:spPr>
          <a:xfrm>
            <a:off x="5602550" y="3932650"/>
            <a:ext cx="2442300" cy="759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34afac6c4_6_181"/>
          <p:cNvSpPr/>
          <p:nvPr/>
        </p:nvSpPr>
        <p:spPr>
          <a:xfrm>
            <a:off x="240625" y="561475"/>
            <a:ext cx="5474400" cy="55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334afac6c4_6_181"/>
          <p:cNvSpPr/>
          <p:nvPr/>
        </p:nvSpPr>
        <p:spPr>
          <a:xfrm>
            <a:off x="6436900" y="5614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334afac6c4_6_181"/>
          <p:cNvSpPr/>
          <p:nvPr/>
        </p:nvSpPr>
        <p:spPr>
          <a:xfrm>
            <a:off x="9316475" y="5614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334afac6c4_6_181"/>
          <p:cNvSpPr/>
          <p:nvPr/>
        </p:nvSpPr>
        <p:spPr>
          <a:xfrm>
            <a:off x="6436900" y="16483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1334afac6c4_6_181"/>
          <p:cNvSpPr/>
          <p:nvPr/>
        </p:nvSpPr>
        <p:spPr>
          <a:xfrm>
            <a:off x="9316475" y="16483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1334afac6c4_6_181"/>
          <p:cNvSpPr/>
          <p:nvPr/>
        </p:nvSpPr>
        <p:spPr>
          <a:xfrm>
            <a:off x="6436900" y="27351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334afac6c4_6_181"/>
          <p:cNvSpPr/>
          <p:nvPr/>
        </p:nvSpPr>
        <p:spPr>
          <a:xfrm>
            <a:off x="9316475" y="273517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334afac6c4_6_181"/>
          <p:cNvSpPr/>
          <p:nvPr/>
        </p:nvSpPr>
        <p:spPr>
          <a:xfrm>
            <a:off x="6436900" y="38220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334afac6c4_6_181"/>
          <p:cNvSpPr/>
          <p:nvPr/>
        </p:nvSpPr>
        <p:spPr>
          <a:xfrm>
            <a:off x="9316475" y="3822025"/>
            <a:ext cx="2667000" cy="7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334afac6c4_6_181"/>
          <p:cNvSpPr/>
          <p:nvPr/>
        </p:nvSpPr>
        <p:spPr>
          <a:xfrm>
            <a:off x="7816525" y="4728425"/>
            <a:ext cx="2667000" cy="72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334afac6c4_6_181"/>
          <p:cNvSpPr/>
          <p:nvPr/>
        </p:nvSpPr>
        <p:spPr>
          <a:xfrm>
            <a:off x="7816525" y="5634825"/>
            <a:ext cx="2667000" cy="72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CACEL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334afac6c4_6_181"/>
          <p:cNvSpPr txBox="1"/>
          <p:nvPr/>
        </p:nvSpPr>
        <p:spPr>
          <a:xfrm>
            <a:off x="6436900" y="15712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334afac6c4_6_181"/>
          <p:cNvSpPr txBox="1"/>
          <p:nvPr/>
        </p:nvSpPr>
        <p:spPr>
          <a:xfrm>
            <a:off x="9316475" y="157125"/>
            <a:ext cx="1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OF USER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334afac6c4_6_181"/>
          <p:cNvSpPr txBox="1"/>
          <p:nvPr/>
        </p:nvSpPr>
        <p:spPr>
          <a:xfrm>
            <a:off x="6416850" y="1343525"/>
            <a:ext cx="20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334afac6c4_6_181"/>
          <p:cNvSpPr txBox="1"/>
          <p:nvPr/>
        </p:nvSpPr>
        <p:spPr>
          <a:xfrm>
            <a:off x="9316475" y="1287425"/>
            <a:ext cx="2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 PASSWORD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334afac6c4_6_181"/>
          <p:cNvSpPr txBox="1"/>
          <p:nvPr/>
        </p:nvSpPr>
        <p:spPr>
          <a:xfrm>
            <a:off x="6436900" y="2352550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334afac6c4_6_181"/>
          <p:cNvSpPr txBox="1"/>
          <p:nvPr/>
        </p:nvSpPr>
        <p:spPr>
          <a:xfrm>
            <a:off x="9316475" y="2352550"/>
            <a:ext cx="24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334afac6c4_6_181"/>
          <p:cNvSpPr txBox="1"/>
          <p:nvPr/>
        </p:nvSpPr>
        <p:spPr>
          <a:xfrm>
            <a:off x="6523050" y="3489175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BIRTHDAY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334afac6c4_6_181"/>
          <p:cNvSpPr txBox="1"/>
          <p:nvPr/>
        </p:nvSpPr>
        <p:spPr>
          <a:xfrm>
            <a:off x="9316475" y="3461125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c862fb87f_0_0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3c862fb87f_0_0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g13c862fb87f_0_0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g13c862fb87f_0_0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g13c862fb87f_0_0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g13c862fb87f_0_0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g13c862fb87f_0_0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g13c862fb87f_0_0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g13c862fb87f_0_0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13c862fb87f_0_0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13c862fb87f_0_0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 MANAGEMENT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13c862fb87f_0_0"/>
          <p:cNvSpPr/>
          <p:nvPr/>
        </p:nvSpPr>
        <p:spPr>
          <a:xfrm>
            <a:off x="3686175" y="2446425"/>
            <a:ext cx="3414900" cy="27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567" name="Google Shape;567;g13c862fb87f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68" name="Google Shape;568;g13c862fb87f_0_0"/>
          <p:cNvSpPr/>
          <p:nvPr/>
        </p:nvSpPr>
        <p:spPr>
          <a:xfrm>
            <a:off x="7396225" y="2725250"/>
            <a:ext cx="164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3c862fb87f_0_0"/>
          <p:cNvSpPr/>
          <p:nvPr/>
        </p:nvSpPr>
        <p:spPr>
          <a:xfrm>
            <a:off x="9448850" y="2725250"/>
            <a:ext cx="164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3c862fb87f_0_0"/>
          <p:cNvSpPr/>
          <p:nvPr/>
        </p:nvSpPr>
        <p:spPr>
          <a:xfrm>
            <a:off x="7396225" y="3547475"/>
            <a:ext cx="164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3c862fb87f_0_0"/>
          <p:cNvSpPr/>
          <p:nvPr/>
        </p:nvSpPr>
        <p:spPr>
          <a:xfrm>
            <a:off x="9448850" y="3547475"/>
            <a:ext cx="164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3c862fb87f_0_0"/>
          <p:cNvSpPr/>
          <p:nvPr/>
        </p:nvSpPr>
        <p:spPr>
          <a:xfrm>
            <a:off x="7396225" y="4369700"/>
            <a:ext cx="1647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3c862fb87f_0_0"/>
          <p:cNvSpPr/>
          <p:nvPr/>
        </p:nvSpPr>
        <p:spPr>
          <a:xfrm>
            <a:off x="9682100" y="5301775"/>
            <a:ext cx="9288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</a:t>
            </a:r>
            <a:endParaRPr/>
          </a:p>
        </p:txBody>
      </p:sp>
      <p:sp>
        <p:nvSpPr>
          <p:cNvPr id="574" name="Google Shape;574;g13c862fb87f_0_0"/>
          <p:cNvSpPr txBox="1"/>
          <p:nvPr/>
        </p:nvSpPr>
        <p:spPr>
          <a:xfrm>
            <a:off x="7396225" y="2325050"/>
            <a:ext cx="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Food 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13c862fb87f_0_0"/>
          <p:cNvSpPr txBox="1"/>
          <p:nvPr/>
        </p:nvSpPr>
        <p:spPr>
          <a:xfrm>
            <a:off x="9448850" y="2325050"/>
            <a:ext cx="13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Food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13c862fb87f_0_0"/>
          <p:cNvSpPr txBox="1"/>
          <p:nvPr/>
        </p:nvSpPr>
        <p:spPr>
          <a:xfrm>
            <a:off x="7396225" y="3125450"/>
            <a:ext cx="13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 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3c862fb87f_0_0"/>
          <p:cNvSpPr txBox="1"/>
          <p:nvPr/>
        </p:nvSpPr>
        <p:spPr>
          <a:xfrm>
            <a:off x="9448850" y="3125450"/>
            <a:ext cx="18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13c862fb87f_0_0"/>
          <p:cNvSpPr txBox="1"/>
          <p:nvPr/>
        </p:nvSpPr>
        <p:spPr>
          <a:xfrm>
            <a:off x="7396225" y="3958588"/>
            <a:ext cx="18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3c862fb87f_0_0"/>
          <p:cNvSpPr/>
          <p:nvPr/>
        </p:nvSpPr>
        <p:spPr>
          <a:xfrm>
            <a:off x="10729975" y="5301775"/>
            <a:ext cx="928800" cy="400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c862fb87f_0_58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3c862fb87f_0_58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g13c862fb87f_0_58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g13c862fb87f_0_58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g13c862fb87f_0_58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g13c862fb87f_0_58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g13c862fb87f_0_58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g13c862fb87f_0_58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g13c862fb87f_0_58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13c862fb87f_0_58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3c862fb87f_0_58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FOOD MANAGEMENT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13c862fb87f_0_5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96" name="Google Shape;596;g13c862fb87f_0_58"/>
          <p:cNvSpPr/>
          <p:nvPr/>
        </p:nvSpPr>
        <p:spPr>
          <a:xfrm>
            <a:off x="3971925" y="2643200"/>
            <a:ext cx="34194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3c862fb87f_0_58"/>
          <p:cNvSpPr/>
          <p:nvPr/>
        </p:nvSpPr>
        <p:spPr>
          <a:xfrm>
            <a:off x="7720050" y="2643200"/>
            <a:ext cx="31527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3c862fb87f_0_58"/>
          <p:cNvSpPr/>
          <p:nvPr/>
        </p:nvSpPr>
        <p:spPr>
          <a:xfrm>
            <a:off x="3971925" y="3808125"/>
            <a:ext cx="341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3c862fb87f_0_58"/>
          <p:cNvSpPr/>
          <p:nvPr/>
        </p:nvSpPr>
        <p:spPr>
          <a:xfrm>
            <a:off x="3909950" y="4997600"/>
            <a:ext cx="9288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600" name="Google Shape;600;g13c862fb87f_0_58"/>
          <p:cNvSpPr txBox="1"/>
          <p:nvPr/>
        </p:nvSpPr>
        <p:spPr>
          <a:xfrm>
            <a:off x="3971925" y="2243000"/>
            <a:ext cx="164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Food Name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13c862fb87f_0_58"/>
          <p:cNvSpPr txBox="1"/>
          <p:nvPr/>
        </p:nvSpPr>
        <p:spPr>
          <a:xfrm>
            <a:off x="7720050" y="2243000"/>
            <a:ext cx="18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3c862fb87f_0_58"/>
          <p:cNvSpPr txBox="1"/>
          <p:nvPr/>
        </p:nvSpPr>
        <p:spPr>
          <a:xfrm>
            <a:off x="3971925" y="3407925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3c862fb87f_0_58"/>
          <p:cNvSpPr/>
          <p:nvPr/>
        </p:nvSpPr>
        <p:spPr>
          <a:xfrm>
            <a:off x="4986400" y="4997600"/>
            <a:ext cx="928800" cy="400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c862fb87f_0_86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District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3c862fb87f_0_86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g13c862fb87f_0_86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g13c862fb87f_0_86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g13c862fb87f_0_86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g13c862fb87f_0_86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g13c862fb87f_0_86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g13c862fb87f_0_86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g13c862fb87f_0_86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13c862fb87f_0_86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13c862fb87f_0_86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g13c862fb87f_0_86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g13c862fb87f_0_86"/>
          <p:cNvCxnSpPr/>
          <p:nvPr/>
        </p:nvCxnSpPr>
        <p:spPr>
          <a:xfrm>
            <a:off x="3388900" y="39275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g13c862fb87f_0_86"/>
          <p:cNvCxnSpPr/>
          <p:nvPr/>
        </p:nvCxnSpPr>
        <p:spPr>
          <a:xfrm>
            <a:off x="3388900" y="46467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g13c862fb87f_0_86"/>
          <p:cNvCxnSpPr/>
          <p:nvPr/>
        </p:nvCxnSpPr>
        <p:spPr>
          <a:xfrm>
            <a:off x="3378900" y="52249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g13c862fb87f_0_86"/>
          <p:cNvSpPr txBox="1"/>
          <p:nvPr/>
        </p:nvSpPr>
        <p:spPr>
          <a:xfrm>
            <a:off x="3549325" y="272525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13c862fb87f_0_86"/>
          <p:cNvSpPr txBox="1"/>
          <p:nvPr/>
        </p:nvSpPr>
        <p:spPr>
          <a:xfrm>
            <a:off x="4150900" y="2727150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DISTRICT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3c862fb87f_0_86"/>
          <p:cNvSpPr txBox="1"/>
          <p:nvPr/>
        </p:nvSpPr>
        <p:spPr>
          <a:xfrm>
            <a:off x="6043631" y="2707225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DISTRICT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3c862fb87f_0_86"/>
          <p:cNvSpPr txBox="1"/>
          <p:nvPr/>
        </p:nvSpPr>
        <p:spPr>
          <a:xfrm>
            <a:off x="8965700" y="27252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3c862fb87f_0_86"/>
          <p:cNvSpPr/>
          <p:nvPr/>
        </p:nvSpPr>
        <p:spPr>
          <a:xfrm>
            <a:off x="4407475" y="1569500"/>
            <a:ext cx="1183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show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3c862fb87f_0_86"/>
          <p:cNvSpPr/>
          <p:nvPr/>
        </p:nvSpPr>
        <p:spPr>
          <a:xfrm>
            <a:off x="5590675" y="1569650"/>
            <a:ext cx="1753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Search 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3c862fb87f_0_86"/>
          <p:cNvSpPr/>
          <p:nvPr/>
        </p:nvSpPr>
        <p:spPr>
          <a:xfrm>
            <a:off x="7343875" y="1569500"/>
            <a:ext cx="1082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3c862fb87f_0_86"/>
          <p:cNvSpPr txBox="1"/>
          <p:nvPr/>
        </p:nvSpPr>
        <p:spPr>
          <a:xfrm>
            <a:off x="3615275" y="346350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DI01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			          Quận 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3c862fb87f_0_86"/>
          <p:cNvSpPr txBox="1"/>
          <p:nvPr/>
        </p:nvSpPr>
        <p:spPr>
          <a:xfrm>
            <a:off x="9810950" y="27271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3c862fb87f_0_86"/>
          <p:cNvSpPr txBox="1"/>
          <p:nvPr/>
        </p:nvSpPr>
        <p:spPr>
          <a:xfrm>
            <a:off x="10583700" y="272715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3c862fb87f_0_86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3c862fb87f_0_86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3c862fb87f_0_86"/>
          <p:cNvSpPr txBox="1"/>
          <p:nvPr/>
        </p:nvSpPr>
        <p:spPr>
          <a:xfrm>
            <a:off x="3549325" y="419985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	……			….				  ……				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13c862fb87f_0_86"/>
          <p:cNvSpPr/>
          <p:nvPr/>
        </p:nvSpPr>
        <p:spPr>
          <a:xfrm>
            <a:off x="9659150" y="422745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3c862fb87f_0_86"/>
          <p:cNvSpPr/>
          <p:nvPr/>
        </p:nvSpPr>
        <p:spPr>
          <a:xfrm>
            <a:off x="10566975" y="422745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3c862fb87f_0_86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3c862fb87f_0_86"/>
          <p:cNvSpPr/>
          <p:nvPr/>
        </p:nvSpPr>
        <p:spPr>
          <a:xfrm>
            <a:off x="3224275" y="1569500"/>
            <a:ext cx="11832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/>
              <a:t>Status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3c862fb87f_0_86"/>
          <p:cNvSpPr/>
          <p:nvPr/>
        </p:nvSpPr>
        <p:spPr>
          <a:xfrm>
            <a:off x="9565525" y="1569500"/>
            <a:ext cx="2030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Create new district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c862fb87f_0_128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District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3c862fb87f_0_128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g13c862fb87f_0_128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8" name="Google Shape;648;g13c862fb87f_0_128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9" name="Google Shape;649;g13c862fb87f_0_128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g13c862fb87f_0_128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g13c862fb87f_0_128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g13c862fb87f_0_128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g13c862fb87f_0_128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13c862fb87f_0_128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13c862fb87f_0_128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13c862fb87f_0_128"/>
          <p:cNvSpPr/>
          <p:nvPr/>
        </p:nvSpPr>
        <p:spPr>
          <a:xfrm>
            <a:off x="3686175" y="2446425"/>
            <a:ext cx="7186500" cy="32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3c862fb87f_0_128"/>
          <p:cNvSpPr/>
          <p:nvPr/>
        </p:nvSpPr>
        <p:spPr>
          <a:xfrm>
            <a:off x="3686175" y="1765425"/>
            <a:ext cx="7186500" cy="6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Create new district</a:t>
            </a:r>
            <a:endParaRPr sz="1900"/>
          </a:p>
        </p:txBody>
      </p:sp>
      <p:sp>
        <p:nvSpPr>
          <p:cNvPr id="658" name="Google Shape;658;g13c862fb87f_0_128"/>
          <p:cNvSpPr txBox="1"/>
          <p:nvPr/>
        </p:nvSpPr>
        <p:spPr>
          <a:xfrm>
            <a:off x="3871925" y="2943225"/>
            <a:ext cx="168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District name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13c862fb87f_0_128"/>
          <p:cNvSpPr/>
          <p:nvPr/>
        </p:nvSpPr>
        <p:spPr>
          <a:xfrm>
            <a:off x="5900750" y="2971800"/>
            <a:ext cx="4172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13c862fb87f_0_128"/>
          <p:cNvSpPr/>
          <p:nvPr/>
        </p:nvSpPr>
        <p:spPr>
          <a:xfrm>
            <a:off x="9286875" y="3500450"/>
            <a:ext cx="900000" cy="51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RESET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61" name="Google Shape;661;g13c862fb87f_0_128"/>
          <p:cNvSpPr/>
          <p:nvPr/>
        </p:nvSpPr>
        <p:spPr>
          <a:xfrm>
            <a:off x="8596325" y="4624400"/>
            <a:ext cx="900000" cy="51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CLOSE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62" name="Google Shape;662;g13c862fb87f_0_128"/>
          <p:cNvSpPr/>
          <p:nvPr/>
        </p:nvSpPr>
        <p:spPr>
          <a:xfrm>
            <a:off x="9629775" y="4624400"/>
            <a:ext cx="1076100" cy="5145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ACCEPT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3c862fb87f_0_171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3c862fb87f_0_171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g13c862fb87f_0_171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g13c862fb87f_0_171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g13c862fb87f_0_171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g13c862fb87f_0_171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3" name="Google Shape;673;g13c862fb87f_0_171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g13c862fb87f_0_171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g13c862fb87f_0_171"/>
          <p:cNvSpPr txBox="1"/>
          <p:nvPr/>
        </p:nvSpPr>
        <p:spPr>
          <a:xfrm>
            <a:off x="624500" y="252515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3c862fb87f_0_171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3c862fb87f_0_171"/>
          <p:cNvSpPr/>
          <p:nvPr/>
        </p:nvSpPr>
        <p:spPr>
          <a:xfrm>
            <a:off x="3368850" y="2486625"/>
            <a:ext cx="82818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g13c862fb87f_0_171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g13c862fb87f_0_171"/>
          <p:cNvCxnSpPr/>
          <p:nvPr/>
        </p:nvCxnSpPr>
        <p:spPr>
          <a:xfrm>
            <a:off x="3388900" y="39275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g13c862fb87f_0_171"/>
          <p:cNvCxnSpPr/>
          <p:nvPr/>
        </p:nvCxnSpPr>
        <p:spPr>
          <a:xfrm>
            <a:off x="3388900" y="46467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g13c862fb87f_0_171"/>
          <p:cNvCxnSpPr/>
          <p:nvPr/>
        </p:nvCxnSpPr>
        <p:spPr>
          <a:xfrm>
            <a:off x="3378900" y="52249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g13c862fb87f_0_171"/>
          <p:cNvSpPr txBox="1"/>
          <p:nvPr/>
        </p:nvSpPr>
        <p:spPr>
          <a:xfrm>
            <a:off x="3549325" y="272525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13c862fb87f_0_171"/>
          <p:cNvSpPr txBox="1"/>
          <p:nvPr/>
        </p:nvSpPr>
        <p:spPr>
          <a:xfrm>
            <a:off x="4050400" y="27271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13c862fb87f_0_171"/>
          <p:cNvSpPr txBox="1"/>
          <p:nvPr/>
        </p:nvSpPr>
        <p:spPr>
          <a:xfrm>
            <a:off x="6300906" y="2727150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13c862fb87f_0_171"/>
          <p:cNvSpPr txBox="1"/>
          <p:nvPr/>
        </p:nvSpPr>
        <p:spPr>
          <a:xfrm>
            <a:off x="8744700" y="27271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13c862fb87f_0_171"/>
          <p:cNvSpPr/>
          <p:nvPr/>
        </p:nvSpPr>
        <p:spPr>
          <a:xfrm>
            <a:off x="4407475" y="1569500"/>
            <a:ext cx="1183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show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3c862fb87f_0_171"/>
          <p:cNvSpPr/>
          <p:nvPr/>
        </p:nvSpPr>
        <p:spPr>
          <a:xfrm>
            <a:off x="5590675" y="1569650"/>
            <a:ext cx="17532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Search 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3c862fb87f_0_171"/>
          <p:cNvSpPr/>
          <p:nvPr/>
        </p:nvSpPr>
        <p:spPr>
          <a:xfrm>
            <a:off x="7343875" y="1569500"/>
            <a:ext cx="1082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3c862fb87f_0_171"/>
          <p:cNvSpPr txBox="1"/>
          <p:nvPr/>
        </p:nvSpPr>
        <p:spPr>
          <a:xfrm>
            <a:off x="3615275" y="346350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			       20/93 Tổ 10, Khu phố 6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Active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13c862fb87f_0_171"/>
          <p:cNvSpPr txBox="1"/>
          <p:nvPr/>
        </p:nvSpPr>
        <p:spPr>
          <a:xfrm>
            <a:off x="9810950" y="27271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13c862fb87f_0_171"/>
          <p:cNvSpPr txBox="1"/>
          <p:nvPr/>
        </p:nvSpPr>
        <p:spPr>
          <a:xfrm>
            <a:off x="10583700" y="272715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13c862fb87f_0_171"/>
          <p:cNvSpPr/>
          <p:nvPr/>
        </p:nvSpPr>
        <p:spPr>
          <a:xfrm>
            <a:off x="9659150" y="344970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3c862fb87f_0_171"/>
          <p:cNvSpPr/>
          <p:nvPr/>
        </p:nvSpPr>
        <p:spPr>
          <a:xfrm>
            <a:off x="10560100" y="344970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3c862fb87f_0_171"/>
          <p:cNvSpPr txBox="1"/>
          <p:nvPr/>
        </p:nvSpPr>
        <p:spPr>
          <a:xfrm>
            <a:off x="3549325" y="419985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	……			….				  ……				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13c862fb87f_0_171"/>
          <p:cNvSpPr/>
          <p:nvPr/>
        </p:nvSpPr>
        <p:spPr>
          <a:xfrm>
            <a:off x="9659150" y="4227450"/>
            <a:ext cx="814200" cy="345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13c862fb87f_0_171"/>
          <p:cNvSpPr/>
          <p:nvPr/>
        </p:nvSpPr>
        <p:spPr>
          <a:xfrm>
            <a:off x="10566975" y="4227450"/>
            <a:ext cx="993600" cy="345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3c862fb87f_0_171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13c862fb87f_0_171"/>
          <p:cNvSpPr/>
          <p:nvPr/>
        </p:nvSpPr>
        <p:spPr>
          <a:xfrm>
            <a:off x="3224275" y="1569500"/>
            <a:ext cx="11832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/>
              <a:t>Status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3c862fb87f_0_171"/>
          <p:cNvSpPr/>
          <p:nvPr/>
        </p:nvSpPr>
        <p:spPr>
          <a:xfrm>
            <a:off x="9565525" y="1569500"/>
            <a:ext cx="2030700" cy="532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Create new district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b49902dd0_1_0"/>
          <p:cNvSpPr/>
          <p:nvPr/>
        </p:nvSpPr>
        <p:spPr>
          <a:xfrm>
            <a:off x="579550" y="607150"/>
            <a:ext cx="5726400" cy="38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PICTURE</a:t>
            </a:r>
            <a:endParaRPr/>
          </a:p>
        </p:txBody>
      </p:sp>
      <p:sp>
        <p:nvSpPr>
          <p:cNvPr id="705" name="Google Shape;705;g13b49902dd0_1_0"/>
          <p:cNvSpPr/>
          <p:nvPr/>
        </p:nvSpPr>
        <p:spPr>
          <a:xfrm>
            <a:off x="579550" y="4539800"/>
            <a:ext cx="5754000" cy="13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FEEDBACK</a:t>
            </a:r>
            <a:endParaRPr/>
          </a:p>
        </p:txBody>
      </p:sp>
      <p:sp>
        <p:nvSpPr>
          <p:cNvPr id="706" name="Google Shape;706;g13b49902dd0_1_0"/>
          <p:cNvSpPr/>
          <p:nvPr/>
        </p:nvSpPr>
        <p:spPr>
          <a:xfrm>
            <a:off x="4912375" y="6030075"/>
            <a:ext cx="1421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SEND</a:t>
            </a:r>
            <a:endParaRPr/>
          </a:p>
        </p:txBody>
      </p:sp>
      <p:sp>
        <p:nvSpPr>
          <p:cNvPr id="707" name="Google Shape;707;g13b49902dd0_1_0"/>
          <p:cNvSpPr/>
          <p:nvPr/>
        </p:nvSpPr>
        <p:spPr>
          <a:xfrm>
            <a:off x="6740675" y="1297150"/>
            <a:ext cx="4664100" cy="31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solidFill>
                  <a:schemeClr val="dk1"/>
                </a:solidFill>
              </a:rPr>
              <a:t>	 INFORMATION OF FIELD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13b49902dd0_1_0"/>
          <p:cNvSpPr/>
          <p:nvPr/>
        </p:nvSpPr>
        <p:spPr>
          <a:xfrm>
            <a:off x="6740725" y="607150"/>
            <a:ext cx="4664100" cy="6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SÂN BÓNG</a:t>
            </a:r>
            <a:endParaRPr b="1"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3c7c5fcb99_0_13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3c7c5fcb99_0_13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g13c7c5fcb99_0_13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g13c7c5fcb99_0_13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g13c7c5fcb99_0_13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g13c7c5fcb99_0_13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g13c7c5fcb99_0_13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g13c7c5fcb99_0_13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g13c7c5fcb99_0_13"/>
          <p:cNvSpPr txBox="1"/>
          <p:nvPr/>
        </p:nvSpPr>
        <p:spPr>
          <a:xfrm>
            <a:off x="458900" y="2512138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13c7c5fcb99_0_13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13c7c5fcb99_0_13"/>
          <p:cNvSpPr/>
          <p:nvPr/>
        </p:nvSpPr>
        <p:spPr>
          <a:xfrm>
            <a:off x="3051475" y="2521875"/>
            <a:ext cx="9140400" cy="3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g13c7c5fcb99_0_13"/>
          <p:cNvCxnSpPr/>
          <p:nvPr/>
        </p:nvCxnSpPr>
        <p:spPr>
          <a:xfrm>
            <a:off x="3388900" y="32084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g13c7c5fcb99_0_13"/>
          <p:cNvCxnSpPr/>
          <p:nvPr/>
        </p:nvCxnSpPr>
        <p:spPr>
          <a:xfrm>
            <a:off x="3388900" y="392757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g13c7c5fcb99_0_13"/>
          <p:cNvCxnSpPr/>
          <p:nvPr/>
        </p:nvCxnSpPr>
        <p:spPr>
          <a:xfrm>
            <a:off x="3388900" y="4646725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g13c7c5fcb99_0_13"/>
          <p:cNvCxnSpPr/>
          <p:nvPr/>
        </p:nvCxnSpPr>
        <p:spPr>
          <a:xfrm>
            <a:off x="3378900" y="5224900"/>
            <a:ext cx="8261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8" name="Google Shape;728;g13c7c5fcb99_0_13"/>
          <p:cNvSpPr txBox="1"/>
          <p:nvPr/>
        </p:nvSpPr>
        <p:spPr>
          <a:xfrm>
            <a:off x="3549325" y="272525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13c7c5fcb99_0_13"/>
          <p:cNvSpPr txBox="1"/>
          <p:nvPr/>
        </p:nvSpPr>
        <p:spPr>
          <a:xfrm>
            <a:off x="4050400" y="27271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3c7c5fcb99_0_13"/>
          <p:cNvSpPr txBox="1"/>
          <p:nvPr/>
        </p:nvSpPr>
        <p:spPr>
          <a:xfrm>
            <a:off x="5472978" y="27271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3c7c5fcb99_0_13"/>
          <p:cNvSpPr txBox="1"/>
          <p:nvPr/>
        </p:nvSpPr>
        <p:spPr>
          <a:xfrm>
            <a:off x="7431838" y="2730425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13c7c5fcb99_0_13"/>
          <p:cNvSpPr txBox="1"/>
          <p:nvPr/>
        </p:nvSpPr>
        <p:spPr>
          <a:xfrm>
            <a:off x="3464100" y="3326425"/>
            <a:ext cx="86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FE01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		sân tốt	      abc...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trần minh quân	   sân thủ đức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Active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3c7c5fcb99_0_13"/>
          <p:cNvSpPr txBox="1"/>
          <p:nvPr/>
        </p:nvSpPr>
        <p:spPr>
          <a:xfrm>
            <a:off x="3549325" y="419985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	……			….				  ……				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3c7c5fcb99_0_13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13c7c5fcb99_0_13"/>
          <p:cNvSpPr txBox="1"/>
          <p:nvPr/>
        </p:nvSpPr>
        <p:spPr>
          <a:xfrm>
            <a:off x="6331124" y="273042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3c7c5fcb99_0_13"/>
          <p:cNvSpPr txBox="1"/>
          <p:nvPr/>
        </p:nvSpPr>
        <p:spPr>
          <a:xfrm>
            <a:off x="8611838" y="2730425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3c7c5fcb99_0_13"/>
          <p:cNvSpPr txBox="1"/>
          <p:nvPr/>
        </p:nvSpPr>
        <p:spPr>
          <a:xfrm>
            <a:off x="9791862" y="2730425"/>
            <a:ext cx="21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   DELETE    UPDATE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13c7c5fcb99_0_13"/>
          <p:cNvSpPr/>
          <p:nvPr/>
        </p:nvSpPr>
        <p:spPr>
          <a:xfrm>
            <a:off x="10368650" y="159800"/>
            <a:ext cx="13248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Profile</a:t>
            </a:r>
            <a:endParaRPr/>
          </a:p>
        </p:txBody>
      </p:sp>
      <p:sp>
        <p:nvSpPr>
          <p:cNvPr id="739" name="Google Shape;739;g13c7c5fcb99_0_13"/>
          <p:cNvSpPr/>
          <p:nvPr/>
        </p:nvSpPr>
        <p:spPr>
          <a:xfrm>
            <a:off x="3368850" y="1341125"/>
            <a:ext cx="8718900" cy="4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CREATE FIELD</a:t>
            </a:r>
            <a:endParaRPr/>
          </a:p>
        </p:txBody>
      </p:sp>
      <p:sp>
        <p:nvSpPr>
          <p:cNvPr id="740" name="Google Shape;740;g13c7c5fcb99_0_13"/>
          <p:cNvSpPr/>
          <p:nvPr/>
        </p:nvSpPr>
        <p:spPr>
          <a:xfrm>
            <a:off x="3368850" y="1889563"/>
            <a:ext cx="36186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FIELD NAME</a:t>
            </a:r>
            <a:endParaRPr/>
          </a:p>
        </p:txBody>
      </p:sp>
      <p:sp>
        <p:nvSpPr>
          <p:cNvPr id="741" name="Google Shape;741;g13c7c5fcb99_0_13"/>
          <p:cNvSpPr/>
          <p:nvPr/>
        </p:nvSpPr>
        <p:spPr>
          <a:xfrm>
            <a:off x="6987450" y="1889563"/>
            <a:ext cx="34659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USER NAME</a:t>
            </a:r>
            <a:endParaRPr/>
          </a:p>
        </p:txBody>
      </p:sp>
      <p:sp>
        <p:nvSpPr>
          <p:cNvPr id="742" name="Google Shape;742;g13c7c5fcb99_0_13"/>
          <p:cNvSpPr/>
          <p:nvPr/>
        </p:nvSpPr>
        <p:spPr>
          <a:xfrm>
            <a:off x="10453350" y="1889563"/>
            <a:ext cx="965400" cy="4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endParaRPr/>
          </a:p>
        </p:txBody>
      </p:sp>
      <p:sp>
        <p:nvSpPr>
          <p:cNvPr id="743" name="Google Shape;743;g13c7c5fcb99_0_13"/>
          <p:cNvSpPr txBox="1"/>
          <p:nvPr/>
        </p:nvSpPr>
        <p:spPr>
          <a:xfrm>
            <a:off x="3388900" y="869300"/>
            <a:ext cx="3780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Feedback Management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3c7c5fcb99_0_13"/>
          <p:cNvSpPr/>
          <p:nvPr/>
        </p:nvSpPr>
        <p:spPr>
          <a:xfrm>
            <a:off x="10284300" y="3329000"/>
            <a:ext cx="8832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745" name="Google Shape;745;g13c7c5fcb99_0_13"/>
          <p:cNvSpPr/>
          <p:nvPr/>
        </p:nvSpPr>
        <p:spPr>
          <a:xfrm>
            <a:off x="11226600" y="3329000"/>
            <a:ext cx="965400" cy="40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d0a87958b_0_0"/>
          <p:cNvSpPr/>
          <p:nvPr/>
        </p:nvSpPr>
        <p:spPr>
          <a:xfrm>
            <a:off x="260600" y="2446425"/>
            <a:ext cx="2687100" cy="34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3d0a87958b_0_0"/>
          <p:cNvSpPr/>
          <p:nvPr/>
        </p:nvSpPr>
        <p:spPr>
          <a:xfrm>
            <a:off x="260675" y="360950"/>
            <a:ext cx="2687100" cy="9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g13d0a87958b_0_0"/>
          <p:cNvCxnSpPr/>
          <p:nvPr/>
        </p:nvCxnSpPr>
        <p:spPr>
          <a:xfrm>
            <a:off x="262175" y="29253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g13d0a87958b_0_0"/>
          <p:cNvCxnSpPr/>
          <p:nvPr/>
        </p:nvCxnSpPr>
        <p:spPr>
          <a:xfrm>
            <a:off x="258800" y="3429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g13d0a87958b_0_0"/>
          <p:cNvCxnSpPr/>
          <p:nvPr/>
        </p:nvCxnSpPr>
        <p:spPr>
          <a:xfrm>
            <a:off x="262175" y="3947675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g13d0a87958b_0_0"/>
          <p:cNvCxnSpPr/>
          <p:nvPr/>
        </p:nvCxnSpPr>
        <p:spPr>
          <a:xfrm>
            <a:off x="262175" y="445885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g13d0a87958b_0_0"/>
          <p:cNvCxnSpPr/>
          <p:nvPr/>
        </p:nvCxnSpPr>
        <p:spPr>
          <a:xfrm>
            <a:off x="258800" y="49976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g13d0a87958b_0_0"/>
          <p:cNvCxnSpPr/>
          <p:nvPr/>
        </p:nvCxnSpPr>
        <p:spPr>
          <a:xfrm>
            <a:off x="262175" y="5426000"/>
            <a:ext cx="26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g13d0a87958b_0_0"/>
          <p:cNvSpPr txBox="1"/>
          <p:nvPr/>
        </p:nvSpPr>
        <p:spPr>
          <a:xfrm>
            <a:off x="458900" y="2512138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13d0a87958b_0_0"/>
          <p:cNvSpPr txBox="1"/>
          <p:nvPr/>
        </p:nvSpPr>
        <p:spPr>
          <a:xfrm>
            <a:off x="275975" y="1379875"/>
            <a:ext cx="2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MANAGER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EMAIL@GMAIL.COM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3d0a87958b_0_0"/>
          <p:cNvSpPr txBox="1"/>
          <p:nvPr/>
        </p:nvSpPr>
        <p:spPr>
          <a:xfrm>
            <a:off x="641675" y="45281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13d0a87958b_0_0"/>
          <p:cNvSpPr/>
          <p:nvPr/>
        </p:nvSpPr>
        <p:spPr>
          <a:xfrm>
            <a:off x="10368650" y="159800"/>
            <a:ext cx="13248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Profile</a:t>
            </a:r>
            <a:endParaRPr/>
          </a:p>
        </p:txBody>
      </p:sp>
      <p:sp>
        <p:nvSpPr>
          <p:cNvPr id="762" name="Google Shape;762;g13d0a87958b_0_0"/>
          <p:cNvSpPr txBox="1"/>
          <p:nvPr/>
        </p:nvSpPr>
        <p:spPr>
          <a:xfrm>
            <a:off x="609875" y="2970575"/>
            <a:ext cx="26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ACCOUNTS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13d0a87958b_0_0"/>
          <p:cNvSpPr txBox="1"/>
          <p:nvPr/>
        </p:nvSpPr>
        <p:spPr>
          <a:xfrm>
            <a:off x="609875" y="3459113"/>
            <a:ext cx="26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FIELDS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13d0a87958b_0_0"/>
          <p:cNvSpPr txBox="1"/>
          <p:nvPr/>
        </p:nvSpPr>
        <p:spPr>
          <a:xfrm>
            <a:off x="609875" y="4037800"/>
            <a:ext cx="26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SLOT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3d0a87958b_0_0"/>
          <p:cNvSpPr txBox="1"/>
          <p:nvPr/>
        </p:nvSpPr>
        <p:spPr>
          <a:xfrm>
            <a:off x="609875" y="4528125"/>
            <a:ext cx="26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BOOKING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13d0a87958b_0_0"/>
          <p:cNvSpPr txBox="1"/>
          <p:nvPr/>
        </p:nvSpPr>
        <p:spPr>
          <a:xfrm>
            <a:off x="609875" y="4977063"/>
            <a:ext cx="26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INCOME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629540" y="299085"/>
            <a:ext cx="2129155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34430" y="299085"/>
            <a:ext cx="1290955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8025385" y="299085"/>
            <a:ext cx="127254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0487025" y="299085"/>
            <a:ext cx="122301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223375" y="299085"/>
            <a:ext cx="1263650" cy="61150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5499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914130" y="5807710"/>
            <a:ext cx="2786380" cy="73342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2775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341370" y="5807710"/>
            <a:ext cx="2786380" cy="73406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352978" y="1377925"/>
            <a:ext cx="336467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453832" y="1377925"/>
            <a:ext cx="328432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54675" y="1377925"/>
            <a:ext cx="3284325" cy="1225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NUMBER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378250" y="2817575"/>
            <a:ext cx="5344175" cy="357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373475" y="3335638"/>
            <a:ext cx="5344175" cy="3873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373475" y="3916038"/>
            <a:ext cx="5344175" cy="346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373475" y="4424050"/>
            <a:ext cx="5315275" cy="733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MESSAGE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378250" y="5319400"/>
            <a:ext cx="1974725" cy="357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554675" y="2816225"/>
            <a:ext cx="5520625" cy="2860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THUMBNAIL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3938c501_1_0"/>
          <p:cNvSpPr txBox="1"/>
          <p:nvPr/>
        </p:nvSpPr>
        <p:spPr>
          <a:xfrm>
            <a:off x="1850925" y="1106525"/>
            <a:ext cx="9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33938c501_1_0"/>
          <p:cNvSpPr txBox="1"/>
          <p:nvPr/>
        </p:nvSpPr>
        <p:spPr>
          <a:xfrm>
            <a:off x="6961100" y="168997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33938c501_1_0"/>
          <p:cNvSpPr/>
          <p:nvPr/>
        </p:nvSpPr>
        <p:spPr>
          <a:xfrm>
            <a:off x="6871800" y="934025"/>
            <a:ext cx="33669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33938c501_1_0"/>
          <p:cNvSpPr/>
          <p:nvPr/>
        </p:nvSpPr>
        <p:spPr>
          <a:xfrm>
            <a:off x="6871800" y="2160750"/>
            <a:ext cx="3366900" cy="7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33938c501_1_0"/>
          <p:cNvSpPr/>
          <p:nvPr/>
        </p:nvSpPr>
        <p:spPr>
          <a:xfrm>
            <a:off x="6871800" y="3246600"/>
            <a:ext cx="3366900" cy="672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33938c501_1_0"/>
          <p:cNvSpPr/>
          <p:nvPr/>
        </p:nvSpPr>
        <p:spPr>
          <a:xfrm>
            <a:off x="9272675" y="4259550"/>
            <a:ext cx="21111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33938c501_1_0"/>
          <p:cNvSpPr/>
          <p:nvPr/>
        </p:nvSpPr>
        <p:spPr>
          <a:xfrm>
            <a:off x="6871800" y="4259550"/>
            <a:ext cx="21111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333938c501_1_0"/>
          <p:cNvSpPr/>
          <p:nvPr/>
        </p:nvSpPr>
        <p:spPr>
          <a:xfrm>
            <a:off x="6871800" y="5008950"/>
            <a:ext cx="2111100" cy="5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WITH GOOGLE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333938c501_1_0"/>
          <p:cNvSpPr/>
          <p:nvPr/>
        </p:nvSpPr>
        <p:spPr>
          <a:xfrm>
            <a:off x="1520400" y="934025"/>
            <a:ext cx="4853100" cy="46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3938c501_1_13"/>
          <p:cNvSpPr/>
          <p:nvPr/>
        </p:nvSpPr>
        <p:spPr>
          <a:xfrm>
            <a:off x="261525" y="201200"/>
            <a:ext cx="2031900" cy="784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33938c501_1_13"/>
          <p:cNvSpPr/>
          <p:nvPr/>
        </p:nvSpPr>
        <p:spPr>
          <a:xfrm>
            <a:off x="5411950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33938c501_1_13"/>
          <p:cNvSpPr/>
          <p:nvPr/>
        </p:nvSpPr>
        <p:spPr>
          <a:xfrm>
            <a:off x="7424375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33938c501_1_13"/>
          <p:cNvSpPr/>
          <p:nvPr/>
        </p:nvSpPr>
        <p:spPr>
          <a:xfrm>
            <a:off x="9436800" y="201200"/>
            <a:ext cx="17505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333938c501_1_13"/>
          <p:cNvSpPr/>
          <p:nvPr/>
        </p:nvSpPr>
        <p:spPr>
          <a:xfrm>
            <a:off x="342025" y="1730225"/>
            <a:ext cx="49878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TO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333938c501_1_13"/>
          <p:cNvSpPr/>
          <p:nvPr/>
        </p:nvSpPr>
        <p:spPr>
          <a:xfrm>
            <a:off x="5649525" y="1730225"/>
            <a:ext cx="14487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33938c501_1_13"/>
          <p:cNvSpPr/>
          <p:nvPr/>
        </p:nvSpPr>
        <p:spPr>
          <a:xfrm>
            <a:off x="5110350" y="4879950"/>
            <a:ext cx="6237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33938c501_1_13"/>
          <p:cNvSpPr/>
          <p:nvPr/>
        </p:nvSpPr>
        <p:spPr>
          <a:xfrm>
            <a:off x="3661600" y="4879950"/>
            <a:ext cx="623700" cy="20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333938c501_1_13"/>
          <p:cNvSpPr/>
          <p:nvPr/>
        </p:nvSpPr>
        <p:spPr>
          <a:xfrm>
            <a:off x="4511675" y="4879950"/>
            <a:ext cx="372300" cy="3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333938c501_1_13"/>
          <p:cNvSpPr/>
          <p:nvPr/>
        </p:nvSpPr>
        <p:spPr>
          <a:xfrm>
            <a:off x="342025" y="5280150"/>
            <a:ext cx="2877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333938c501_1_13"/>
          <p:cNvSpPr/>
          <p:nvPr/>
        </p:nvSpPr>
        <p:spPr>
          <a:xfrm>
            <a:off x="3430325" y="528030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333938c501_1_13"/>
          <p:cNvSpPr/>
          <p:nvPr/>
        </p:nvSpPr>
        <p:spPr>
          <a:xfrm>
            <a:off x="6176625" y="528015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333938c501_1_13"/>
          <p:cNvSpPr/>
          <p:nvPr/>
        </p:nvSpPr>
        <p:spPr>
          <a:xfrm>
            <a:off x="8912625" y="5280300"/>
            <a:ext cx="25350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HAVE A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333938c501_1_13"/>
          <p:cNvSpPr/>
          <p:nvPr/>
        </p:nvSpPr>
        <p:spPr>
          <a:xfrm>
            <a:off x="342025" y="2902313"/>
            <a:ext cx="33195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333938c501_1_13"/>
          <p:cNvSpPr/>
          <p:nvPr/>
        </p:nvSpPr>
        <p:spPr>
          <a:xfrm>
            <a:off x="4481075" y="2902313"/>
            <a:ext cx="29979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333938c501_1_13"/>
          <p:cNvSpPr/>
          <p:nvPr/>
        </p:nvSpPr>
        <p:spPr>
          <a:xfrm>
            <a:off x="8298525" y="2902325"/>
            <a:ext cx="3149100" cy="17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3938c501_1_58"/>
          <p:cNvSpPr/>
          <p:nvPr/>
        </p:nvSpPr>
        <p:spPr>
          <a:xfrm>
            <a:off x="138000" y="275975"/>
            <a:ext cx="2580300" cy="88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333938c501_1_58"/>
          <p:cNvSpPr/>
          <p:nvPr/>
        </p:nvSpPr>
        <p:spPr>
          <a:xfrm>
            <a:off x="3449700" y="275975"/>
            <a:ext cx="3684300" cy="5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33938c501_1_58"/>
          <p:cNvSpPr/>
          <p:nvPr/>
        </p:nvSpPr>
        <p:spPr>
          <a:xfrm>
            <a:off x="193175" y="1600650"/>
            <a:ext cx="25251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1333938c501_1_58"/>
          <p:cNvCxnSpPr/>
          <p:nvPr/>
        </p:nvCxnSpPr>
        <p:spPr>
          <a:xfrm>
            <a:off x="206975" y="2276800"/>
            <a:ext cx="24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g1333938c501_1_58"/>
          <p:cNvSpPr txBox="1"/>
          <p:nvPr/>
        </p:nvSpPr>
        <p:spPr>
          <a:xfrm>
            <a:off x="482975" y="173865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333938c501_1_58"/>
          <p:cNvSpPr/>
          <p:nvPr/>
        </p:nvSpPr>
        <p:spPr>
          <a:xfrm>
            <a:off x="3573900" y="1600650"/>
            <a:ext cx="56436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1333938c501_1_58"/>
          <p:cNvCxnSpPr/>
          <p:nvPr/>
        </p:nvCxnSpPr>
        <p:spPr>
          <a:xfrm>
            <a:off x="3587700" y="22768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1333938c501_1_58"/>
          <p:cNvCxnSpPr/>
          <p:nvPr/>
        </p:nvCxnSpPr>
        <p:spPr>
          <a:xfrm>
            <a:off x="3587700" y="29781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1333938c501_1_58"/>
          <p:cNvCxnSpPr/>
          <p:nvPr/>
        </p:nvCxnSpPr>
        <p:spPr>
          <a:xfrm>
            <a:off x="3587700" y="359460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1333938c501_1_58"/>
          <p:cNvCxnSpPr/>
          <p:nvPr/>
        </p:nvCxnSpPr>
        <p:spPr>
          <a:xfrm>
            <a:off x="3587700" y="432595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1333938c501_1_58"/>
          <p:cNvCxnSpPr/>
          <p:nvPr/>
        </p:nvCxnSpPr>
        <p:spPr>
          <a:xfrm>
            <a:off x="3587700" y="4983850"/>
            <a:ext cx="56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1333938c501_1_58"/>
          <p:cNvCxnSpPr/>
          <p:nvPr/>
        </p:nvCxnSpPr>
        <p:spPr>
          <a:xfrm>
            <a:off x="4801925" y="1593750"/>
            <a:ext cx="27600" cy="40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1333938c501_1_58"/>
          <p:cNvCxnSpPr/>
          <p:nvPr/>
        </p:nvCxnSpPr>
        <p:spPr>
          <a:xfrm>
            <a:off x="7202975" y="1628250"/>
            <a:ext cx="41400" cy="3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1333938c501_1_58"/>
          <p:cNvSpPr txBox="1"/>
          <p:nvPr/>
        </p:nvSpPr>
        <p:spPr>
          <a:xfrm>
            <a:off x="3725675" y="1738650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333938c501_1_58"/>
          <p:cNvSpPr txBox="1"/>
          <p:nvPr/>
        </p:nvSpPr>
        <p:spPr>
          <a:xfrm>
            <a:off x="3849875" y="2442375"/>
            <a:ext cx="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333938c501_1_58"/>
          <p:cNvSpPr txBox="1"/>
          <p:nvPr/>
        </p:nvSpPr>
        <p:spPr>
          <a:xfrm>
            <a:off x="3863650" y="3035725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333938c501_1_58"/>
          <p:cNvSpPr txBox="1"/>
          <p:nvPr/>
        </p:nvSpPr>
        <p:spPr>
          <a:xfrm>
            <a:off x="3905050" y="3780875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33938c501_1_58"/>
          <p:cNvSpPr txBox="1"/>
          <p:nvPr/>
        </p:nvSpPr>
        <p:spPr>
          <a:xfrm>
            <a:off x="3960250" y="4526000"/>
            <a:ext cx="5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33938c501_1_58"/>
          <p:cNvSpPr txBox="1"/>
          <p:nvPr/>
        </p:nvSpPr>
        <p:spPr>
          <a:xfrm>
            <a:off x="3918850" y="513315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33938c501_1_58"/>
          <p:cNvSpPr/>
          <p:nvPr/>
        </p:nvSpPr>
        <p:spPr>
          <a:xfrm flipH="1">
            <a:off x="7465100" y="1842150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33938c501_1_58"/>
          <p:cNvSpPr txBox="1"/>
          <p:nvPr/>
        </p:nvSpPr>
        <p:spPr>
          <a:xfrm>
            <a:off x="7920425" y="1738650"/>
            <a:ext cx="1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1.345.345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33938c501_1_58"/>
          <p:cNvSpPr/>
          <p:nvPr/>
        </p:nvSpPr>
        <p:spPr>
          <a:xfrm>
            <a:off x="7465100" y="251825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333938c501_1_58"/>
          <p:cNvSpPr txBox="1"/>
          <p:nvPr/>
        </p:nvSpPr>
        <p:spPr>
          <a:xfrm>
            <a:off x="7920425" y="2398763"/>
            <a:ext cx="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0.344.555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333938c501_1_58"/>
          <p:cNvSpPr/>
          <p:nvPr/>
        </p:nvSpPr>
        <p:spPr>
          <a:xfrm>
            <a:off x="7465100" y="318975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333938c501_1_58"/>
          <p:cNvSpPr/>
          <p:nvPr/>
        </p:nvSpPr>
        <p:spPr>
          <a:xfrm flipH="1">
            <a:off x="7465100" y="3863675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33938c501_1_58"/>
          <p:cNvSpPr/>
          <p:nvPr/>
        </p:nvSpPr>
        <p:spPr>
          <a:xfrm flipH="1">
            <a:off x="7465100" y="4558300"/>
            <a:ext cx="234600" cy="19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333938c501_1_58"/>
          <p:cNvSpPr/>
          <p:nvPr/>
        </p:nvSpPr>
        <p:spPr>
          <a:xfrm>
            <a:off x="7465100" y="5216200"/>
            <a:ext cx="2346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333938c501_1_58"/>
          <p:cNvSpPr txBox="1"/>
          <p:nvPr/>
        </p:nvSpPr>
        <p:spPr>
          <a:xfrm>
            <a:off x="5160750" y="1849050"/>
            <a:ext cx="1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333938c501_1_58"/>
          <p:cNvSpPr txBox="1"/>
          <p:nvPr/>
        </p:nvSpPr>
        <p:spPr>
          <a:xfrm>
            <a:off x="5188350" y="2538975"/>
            <a:ext cx="16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33938c501_1_58"/>
          <p:cNvSpPr txBox="1"/>
          <p:nvPr/>
        </p:nvSpPr>
        <p:spPr>
          <a:xfrm>
            <a:off x="5167613" y="30862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333938c501_1_58"/>
          <p:cNvSpPr txBox="1"/>
          <p:nvPr/>
        </p:nvSpPr>
        <p:spPr>
          <a:xfrm>
            <a:off x="5229750" y="382227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333938c501_1_58"/>
          <p:cNvSpPr txBox="1"/>
          <p:nvPr/>
        </p:nvSpPr>
        <p:spPr>
          <a:xfrm>
            <a:off x="5188350" y="453980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333938c501_1_58"/>
          <p:cNvSpPr txBox="1"/>
          <p:nvPr/>
        </p:nvSpPr>
        <p:spPr>
          <a:xfrm>
            <a:off x="5119350" y="5215950"/>
            <a:ext cx="1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1333938c501_1_58"/>
          <p:cNvCxnSpPr/>
          <p:nvPr/>
        </p:nvCxnSpPr>
        <p:spPr>
          <a:xfrm flipH="1" rot="10800000">
            <a:off x="172475" y="297120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1333938c501_1_58"/>
          <p:cNvCxnSpPr/>
          <p:nvPr/>
        </p:nvCxnSpPr>
        <p:spPr>
          <a:xfrm flipH="1" rot="10800000">
            <a:off x="172475" y="358770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1333938c501_1_58"/>
          <p:cNvCxnSpPr/>
          <p:nvPr/>
        </p:nvCxnSpPr>
        <p:spPr>
          <a:xfrm flipH="1" rot="10800000">
            <a:off x="206975" y="431905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1333938c501_1_58"/>
          <p:cNvCxnSpPr/>
          <p:nvPr/>
        </p:nvCxnSpPr>
        <p:spPr>
          <a:xfrm flipH="1" rot="10800000">
            <a:off x="206975" y="4976950"/>
            <a:ext cx="256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g1333938c501_1_58"/>
          <p:cNvSpPr/>
          <p:nvPr/>
        </p:nvSpPr>
        <p:spPr>
          <a:xfrm>
            <a:off x="9645350" y="1614450"/>
            <a:ext cx="2359500" cy="39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33938c501_1_35"/>
          <p:cNvSpPr/>
          <p:nvPr/>
        </p:nvSpPr>
        <p:spPr>
          <a:xfrm>
            <a:off x="221100" y="221100"/>
            <a:ext cx="1516200" cy="82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333938c501_1_35"/>
          <p:cNvSpPr/>
          <p:nvPr/>
        </p:nvSpPr>
        <p:spPr>
          <a:xfrm>
            <a:off x="221100" y="1358175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AVATAR AND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333938c501_1_35"/>
          <p:cNvSpPr/>
          <p:nvPr/>
        </p:nvSpPr>
        <p:spPr>
          <a:xfrm>
            <a:off x="9854700" y="221100"/>
            <a:ext cx="20532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33938c501_1_35"/>
          <p:cNvCxnSpPr/>
          <p:nvPr/>
        </p:nvCxnSpPr>
        <p:spPr>
          <a:xfrm>
            <a:off x="2811125" y="-45450"/>
            <a:ext cx="31800" cy="6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1333938c501_1_35"/>
          <p:cNvSpPr txBox="1"/>
          <p:nvPr/>
        </p:nvSpPr>
        <p:spPr>
          <a:xfrm>
            <a:off x="189525" y="2432075"/>
            <a:ext cx="20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333938c501_1_35"/>
          <p:cNvSpPr/>
          <p:nvPr/>
        </p:nvSpPr>
        <p:spPr>
          <a:xfrm>
            <a:off x="221100" y="30850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333938c501_1_35"/>
          <p:cNvSpPr/>
          <p:nvPr/>
        </p:nvSpPr>
        <p:spPr>
          <a:xfrm>
            <a:off x="221100" y="35639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333938c501_1_35"/>
          <p:cNvSpPr/>
          <p:nvPr/>
        </p:nvSpPr>
        <p:spPr>
          <a:xfrm>
            <a:off x="221100" y="4042875"/>
            <a:ext cx="20532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1333938c501_1_35"/>
          <p:cNvCxnSpPr/>
          <p:nvPr/>
        </p:nvCxnSpPr>
        <p:spPr>
          <a:xfrm>
            <a:off x="2874275" y="1231825"/>
            <a:ext cx="92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1333938c501_1_35"/>
          <p:cNvSpPr/>
          <p:nvPr/>
        </p:nvSpPr>
        <p:spPr>
          <a:xfrm>
            <a:off x="3159925" y="2420300"/>
            <a:ext cx="8748000" cy="3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1333938c501_1_35"/>
          <p:cNvCxnSpPr/>
          <p:nvPr/>
        </p:nvCxnSpPr>
        <p:spPr>
          <a:xfrm flipH="1" rot="10800000">
            <a:off x="3187525" y="306885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1333938c501_1_35"/>
          <p:cNvCxnSpPr/>
          <p:nvPr/>
        </p:nvCxnSpPr>
        <p:spPr>
          <a:xfrm flipH="1" rot="10800000">
            <a:off x="3141275" y="3676625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1333938c501_1_35"/>
          <p:cNvCxnSpPr/>
          <p:nvPr/>
        </p:nvCxnSpPr>
        <p:spPr>
          <a:xfrm flipH="1" rot="10800000">
            <a:off x="3141275" y="428440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g1333938c501_1_35"/>
          <p:cNvCxnSpPr/>
          <p:nvPr/>
        </p:nvCxnSpPr>
        <p:spPr>
          <a:xfrm flipH="1" rot="10800000">
            <a:off x="3141275" y="4974925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1333938c501_1_35"/>
          <p:cNvCxnSpPr/>
          <p:nvPr/>
        </p:nvCxnSpPr>
        <p:spPr>
          <a:xfrm flipH="1" rot="10800000">
            <a:off x="3141275" y="5499950"/>
            <a:ext cx="8720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1333938c501_1_35"/>
          <p:cNvSpPr txBox="1"/>
          <p:nvPr/>
        </p:nvSpPr>
        <p:spPr>
          <a:xfrm>
            <a:off x="3215125" y="2009100"/>
            <a:ext cx="289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LIST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4afac6c4_1_39"/>
          <p:cNvSpPr/>
          <p:nvPr/>
        </p:nvSpPr>
        <p:spPr>
          <a:xfrm>
            <a:off x="262175" y="289775"/>
            <a:ext cx="4208700" cy="1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AVATAR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334afac6c4_1_39"/>
          <p:cNvSpPr/>
          <p:nvPr/>
        </p:nvSpPr>
        <p:spPr>
          <a:xfrm>
            <a:off x="4884775" y="289775"/>
            <a:ext cx="4664100" cy="7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NAME OF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334afac6c4_1_39"/>
          <p:cNvSpPr/>
          <p:nvPr/>
        </p:nvSpPr>
        <p:spPr>
          <a:xfrm>
            <a:off x="4898575" y="1297075"/>
            <a:ext cx="23733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334afac6c4_1_39"/>
          <p:cNvSpPr txBox="1"/>
          <p:nvPr/>
        </p:nvSpPr>
        <p:spPr>
          <a:xfrm>
            <a:off x="344975" y="2373400"/>
            <a:ext cx="412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34afac6c4_1_39"/>
          <p:cNvSpPr/>
          <p:nvPr/>
        </p:nvSpPr>
        <p:spPr>
          <a:xfrm>
            <a:off x="262175" y="2952950"/>
            <a:ext cx="10707900" cy="10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1334afac6c4_1_39"/>
          <p:cNvCxnSpPr/>
          <p:nvPr/>
        </p:nvCxnSpPr>
        <p:spPr>
          <a:xfrm>
            <a:off x="2097425" y="2966750"/>
            <a:ext cx="0" cy="10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1334afac6c4_1_39"/>
          <p:cNvSpPr txBox="1"/>
          <p:nvPr/>
        </p:nvSpPr>
        <p:spPr>
          <a:xfrm>
            <a:off x="662225" y="3228900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334afac6c4_1_39"/>
          <p:cNvCxnSpPr/>
          <p:nvPr/>
        </p:nvCxnSpPr>
        <p:spPr>
          <a:xfrm>
            <a:off x="2166425" y="3419325"/>
            <a:ext cx="8872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1334afac6c4_1_39"/>
          <p:cNvSpPr txBox="1"/>
          <p:nvPr/>
        </p:nvSpPr>
        <p:spPr>
          <a:xfrm>
            <a:off x="2276800" y="3587675"/>
            <a:ext cx="1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 ****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334afac6c4_1_39"/>
          <p:cNvCxnSpPr/>
          <p:nvPr/>
        </p:nvCxnSpPr>
        <p:spPr>
          <a:xfrm>
            <a:off x="8610450" y="3463500"/>
            <a:ext cx="13800" cy="5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1334afac6c4_1_39"/>
          <p:cNvSpPr txBox="1"/>
          <p:nvPr/>
        </p:nvSpPr>
        <p:spPr>
          <a:xfrm>
            <a:off x="9079625" y="3429000"/>
            <a:ext cx="15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 AGAIN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34afac6c4_1_39"/>
          <p:cNvSpPr/>
          <p:nvPr/>
        </p:nvSpPr>
        <p:spPr>
          <a:xfrm>
            <a:off x="262175" y="4388025"/>
            <a:ext cx="10707900" cy="9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1334afac6c4_1_39"/>
          <p:cNvCxnSpPr/>
          <p:nvPr/>
        </p:nvCxnSpPr>
        <p:spPr>
          <a:xfrm>
            <a:off x="2097425" y="4388025"/>
            <a:ext cx="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g1334afac6c4_1_39"/>
          <p:cNvCxnSpPr>
            <a:endCxn id="246" idx="3"/>
          </p:cNvCxnSpPr>
          <p:nvPr/>
        </p:nvCxnSpPr>
        <p:spPr>
          <a:xfrm flipH="1" rot="10800000">
            <a:off x="2083475" y="4871025"/>
            <a:ext cx="88866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1334afac6c4_1_39"/>
          <p:cNvCxnSpPr/>
          <p:nvPr/>
        </p:nvCxnSpPr>
        <p:spPr>
          <a:xfrm>
            <a:off x="4388025" y="4898575"/>
            <a:ext cx="138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1334afac6c4_1_39"/>
          <p:cNvCxnSpPr/>
          <p:nvPr/>
        </p:nvCxnSpPr>
        <p:spPr>
          <a:xfrm>
            <a:off x="4388025" y="3449700"/>
            <a:ext cx="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1334afac6c4_1_39"/>
          <p:cNvCxnSpPr/>
          <p:nvPr/>
        </p:nvCxnSpPr>
        <p:spPr>
          <a:xfrm flipH="1">
            <a:off x="8665650" y="4870975"/>
            <a:ext cx="138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1334afac6c4_1_39"/>
          <p:cNvSpPr txBox="1"/>
          <p:nvPr/>
        </p:nvSpPr>
        <p:spPr>
          <a:xfrm>
            <a:off x="5050350" y="3049500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OF FIELD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334afac6c4_1_39"/>
          <p:cNvSpPr txBox="1"/>
          <p:nvPr/>
        </p:nvSpPr>
        <p:spPr>
          <a:xfrm>
            <a:off x="4870975" y="3587675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34afac6c4_1_39"/>
          <p:cNvSpPr/>
          <p:nvPr/>
        </p:nvSpPr>
        <p:spPr>
          <a:xfrm>
            <a:off x="6112875" y="5767900"/>
            <a:ext cx="8694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334afac6c4_1_39"/>
          <p:cNvSpPr/>
          <p:nvPr/>
        </p:nvSpPr>
        <p:spPr>
          <a:xfrm>
            <a:off x="4263825" y="5767900"/>
            <a:ext cx="869400" cy="276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4afac6c4_1_102"/>
          <p:cNvSpPr/>
          <p:nvPr/>
        </p:nvSpPr>
        <p:spPr>
          <a:xfrm>
            <a:off x="248375" y="303575"/>
            <a:ext cx="44985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FIELD BY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334afac6c4_1_102"/>
          <p:cNvSpPr/>
          <p:nvPr/>
        </p:nvSpPr>
        <p:spPr>
          <a:xfrm>
            <a:off x="4912375" y="303575"/>
            <a:ext cx="1614600" cy="62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334afac6c4_1_102"/>
          <p:cNvSpPr/>
          <p:nvPr/>
        </p:nvSpPr>
        <p:spPr>
          <a:xfrm>
            <a:off x="7313350" y="303575"/>
            <a:ext cx="1559400" cy="62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34afac6c4_1_102"/>
          <p:cNvSpPr/>
          <p:nvPr/>
        </p:nvSpPr>
        <p:spPr>
          <a:xfrm>
            <a:off x="8983025" y="303575"/>
            <a:ext cx="13248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334afac6c4_1_102"/>
          <p:cNvSpPr/>
          <p:nvPr/>
        </p:nvSpPr>
        <p:spPr>
          <a:xfrm>
            <a:off x="10556075" y="303575"/>
            <a:ext cx="14214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334afac6c4_1_102"/>
          <p:cNvSpPr/>
          <p:nvPr/>
        </p:nvSpPr>
        <p:spPr>
          <a:xfrm>
            <a:off x="231450" y="1269475"/>
            <a:ext cx="11729100" cy="21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334afac6c4_1_102"/>
          <p:cNvSpPr/>
          <p:nvPr/>
        </p:nvSpPr>
        <p:spPr>
          <a:xfrm>
            <a:off x="10473275" y="2097425"/>
            <a:ext cx="1242000" cy="5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334afac6c4_1_102"/>
          <p:cNvSpPr/>
          <p:nvPr/>
        </p:nvSpPr>
        <p:spPr>
          <a:xfrm>
            <a:off x="400175" y="2097425"/>
            <a:ext cx="1421400" cy="52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334afac6c4_1_102"/>
          <p:cNvSpPr txBox="1"/>
          <p:nvPr/>
        </p:nvSpPr>
        <p:spPr>
          <a:xfrm>
            <a:off x="4746875" y="1929125"/>
            <a:ext cx="4650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FIELDS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334afac6c4_1_102"/>
          <p:cNvSpPr/>
          <p:nvPr/>
        </p:nvSpPr>
        <p:spPr>
          <a:xfrm>
            <a:off x="231575" y="3877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334afac6c4_1_102"/>
          <p:cNvSpPr/>
          <p:nvPr/>
        </p:nvSpPr>
        <p:spPr>
          <a:xfrm>
            <a:off x="231575" y="4705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334afac6c4_1_102"/>
          <p:cNvSpPr/>
          <p:nvPr/>
        </p:nvSpPr>
        <p:spPr>
          <a:xfrm>
            <a:off x="231575" y="5533450"/>
            <a:ext cx="117291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g1334afac6c4_1_102"/>
          <p:cNvCxnSpPr/>
          <p:nvPr/>
        </p:nvCxnSpPr>
        <p:spPr>
          <a:xfrm>
            <a:off x="2414800" y="3877450"/>
            <a:ext cx="0" cy="25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1334afac6c4_1_102"/>
          <p:cNvSpPr txBox="1"/>
          <p:nvPr/>
        </p:nvSpPr>
        <p:spPr>
          <a:xfrm>
            <a:off x="427775" y="4015450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334afac6c4_1_102"/>
          <p:cNvSpPr txBox="1"/>
          <p:nvPr/>
        </p:nvSpPr>
        <p:spPr>
          <a:xfrm>
            <a:off x="427775" y="4912375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334afac6c4_1_102"/>
          <p:cNvSpPr txBox="1"/>
          <p:nvPr/>
        </p:nvSpPr>
        <p:spPr>
          <a:xfrm>
            <a:off x="441550" y="571270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1334afac6c4_1_102"/>
          <p:cNvCxnSpPr/>
          <p:nvPr/>
        </p:nvCxnSpPr>
        <p:spPr>
          <a:xfrm>
            <a:off x="9272800" y="3891250"/>
            <a:ext cx="27600" cy="24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1334afac6c4_1_102"/>
          <p:cNvCxnSpPr>
            <a:stCxn id="269" idx="3"/>
          </p:cNvCxnSpPr>
          <p:nvPr/>
        </p:nvCxnSpPr>
        <p:spPr>
          <a:xfrm flipH="1">
            <a:off x="9272675" y="4291450"/>
            <a:ext cx="2688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g1334afac6c4_1_102"/>
          <p:cNvCxnSpPr>
            <a:endCxn id="270" idx="3"/>
          </p:cNvCxnSpPr>
          <p:nvPr/>
        </p:nvCxnSpPr>
        <p:spPr>
          <a:xfrm flipH="1" rot="10800000">
            <a:off x="9286475" y="5119450"/>
            <a:ext cx="2674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1334afac6c4_1_102"/>
          <p:cNvCxnSpPr>
            <a:stCxn id="271" idx="3"/>
          </p:cNvCxnSpPr>
          <p:nvPr/>
        </p:nvCxnSpPr>
        <p:spPr>
          <a:xfrm flipH="1">
            <a:off x="9300275" y="5947450"/>
            <a:ext cx="26604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1334afac6c4_1_102"/>
          <p:cNvSpPr txBox="1"/>
          <p:nvPr/>
        </p:nvSpPr>
        <p:spPr>
          <a:xfrm>
            <a:off x="9397175" y="3904850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334afac6c4_1_102"/>
          <p:cNvSpPr txBox="1"/>
          <p:nvPr/>
        </p:nvSpPr>
        <p:spPr>
          <a:xfrm>
            <a:off x="9424575" y="4760575"/>
            <a:ext cx="18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334afac6c4_1_102"/>
          <p:cNvSpPr txBox="1"/>
          <p:nvPr/>
        </p:nvSpPr>
        <p:spPr>
          <a:xfrm>
            <a:off x="9424575" y="5616100"/>
            <a:ext cx="19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PRICE $$$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334afac6c4_1_102"/>
          <p:cNvSpPr txBox="1"/>
          <p:nvPr/>
        </p:nvSpPr>
        <p:spPr>
          <a:xfrm>
            <a:off x="9533525" y="4332713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334afac6c4_1_102"/>
          <p:cNvSpPr txBox="1"/>
          <p:nvPr/>
        </p:nvSpPr>
        <p:spPr>
          <a:xfrm>
            <a:off x="9521175" y="5188350"/>
            <a:ext cx="20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334afac6c4_1_102"/>
          <p:cNvSpPr txBox="1"/>
          <p:nvPr/>
        </p:nvSpPr>
        <p:spPr>
          <a:xfrm>
            <a:off x="9521175" y="5947450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334afac6c4_1_102"/>
          <p:cNvSpPr txBox="1"/>
          <p:nvPr/>
        </p:nvSpPr>
        <p:spPr>
          <a:xfrm>
            <a:off x="3008125" y="4036163"/>
            <a:ext cx="43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334afac6c4_1_102"/>
          <p:cNvSpPr txBox="1"/>
          <p:nvPr/>
        </p:nvSpPr>
        <p:spPr>
          <a:xfrm>
            <a:off x="3008125" y="4898575"/>
            <a:ext cx="2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334afac6c4_1_102"/>
          <p:cNvSpPr txBox="1"/>
          <p:nvPr/>
        </p:nvSpPr>
        <p:spPr>
          <a:xfrm>
            <a:off x="3063350" y="5850725"/>
            <a:ext cx="2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34afac6c4_1_102"/>
          <p:cNvSpPr/>
          <p:nvPr/>
        </p:nvSpPr>
        <p:spPr>
          <a:xfrm>
            <a:off x="6071475" y="6526825"/>
            <a:ext cx="883200" cy="23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334afac6c4_1_102"/>
          <p:cNvSpPr/>
          <p:nvPr/>
        </p:nvSpPr>
        <p:spPr>
          <a:xfrm>
            <a:off x="4553450" y="6526825"/>
            <a:ext cx="883200" cy="23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2022-05-20T08:51:37Z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D4B409D2F8A14C739EBC30D06990165A</vt:lpwstr>
  </property>
  <property fmtid="{D5CDD505-2E9C-101B-9397-08002B2CF9AE}" pid="3" name="KSOProductBuildVer">
    <vt:lpwstr>1033-11.2.0.11130</vt:lpwstr>
  </property>
</Properties>
</file>