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2"/>
    <p:sldId id="257" r:id="rId3"/>
    <p:sldId id="289" r:id="rId4"/>
    <p:sldId id="290" r:id="rId5"/>
    <p:sldId id="292" r:id="rId6"/>
    <p:sldId id="293" r:id="rId7"/>
    <p:sldId id="298" r:id="rId8"/>
    <p:sldId id="294" r:id="rId9"/>
    <p:sldId id="291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mierleague.com/" TargetMode="External"/><Relationship Id="rId2" Type="http://schemas.openxmlformats.org/officeDocument/2006/relationships/hyperlink" Target="http://www.free-cs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843784"/>
            <a:ext cx="8915399" cy="22627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QUẢN LÝ GIẢI BÓNG ĐÁ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5326019"/>
            <a:ext cx="8915399" cy="114793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Oanh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460" y="67287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Demo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460" y="2084832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bóng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clb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891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460" y="67287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747" y="1724854"/>
            <a:ext cx="8915400" cy="46759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CSDL (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bóng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CLB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499" y="445495"/>
            <a:ext cx="9144880" cy="467594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6000" dirty="0" smtClean="0"/>
              <a:t>THANKS FOR LISTENING</a:t>
            </a:r>
            <a:endParaRPr lang="en-US" sz="6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37" y="57534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9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460" y="2084832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20153015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20154412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20152718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37" y="57534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460" y="2084832"/>
            <a:ext cx="8915400" cy="37776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Demo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6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460" y="67287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460" y="2084832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mùa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VĐQG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kiếm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BHL, …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pPr marL="0" indent="0">
              <a:lnSpc>
                <a:spcPct val="200000"/>
              </a:lnSpc>
              <a:buNone/>
            </a:pP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869" y="69726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C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460" y="2084832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 SQL.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CSDL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miễn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869" y="69726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C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56" y="1346486"/>
            <a:ext cx="10114852" cy="5395690"/>
          </a:xfrm>
        </p:spPr>
        <p:txBody>
          <a:bodyPr numCol="1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CSDL: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CLB ( </a:t>
            </a:r>
            <a:r>
              <a:rPr lang="en-US" sz="2400" i="1" dirty="0" smtClean="0">
                <a:solidFill>
                  <a:srgbClr val="0070C0"/>
                </a:solidFill>
              </a:rPr>
              <a:t>MSCLB</a:t>
            </a:r>
            <a:r>
              <a:rPr lang="en-US" sz="2400" dirty="0" smtClean="0"/>
              <a:t>, TENCLB,  LOGO, TRUSO, DIENTHOAI, </a:t>
            </a:r>
            <a:r>
              <a:rPr lang="en-US" sz="2400" u="sng" dirty="0" smtClean="0"/>
              <a:t>MSSVD</a:t>
            </a:r>
            <a:r>
              <a:rPr lang="en-US" sz="2400" dirty="0" smtClean="0"/>
              <a:t>,  NHATAITRO,  NAMTHANHLAP,  WEBSITE, TENHLV, GHICHU )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2) CAUTHU ( </a:t>
            </a:r>
            <a:r>
              <a:rPr lang="en-US" sz="2400" i="1" dirty="0" smtClean="0">
                <a:solidFill>
                  <a:srgbClr val="0070C0"/>
                </a:solidFill>
              </a:rPr>
              <a:t>MSCAUTHU</a:t>
            </a:r>
            <a:r>
              <a:rPr lang="en-US" sz="2400" dirty="0" smtClean="0"/>
              <a:t>, TENCAUTHU,  </a:t>
            </a:r>
            <a:r>
              <a:rPr lang="en-US" sz="2400" u="sng" dirty="0" smtClean="0"/>
              <a:t>MSCLB</a:t>
            </a:r>
            <a:r>
              <a:rPr lang="en-US" sz="2400" dirty="0" smtClean="0"/>
              <a:t>, VITRI,  SOAO,  NGAYSINH, </a:t>
            </a:r>
            <a:r>
              <a:rPr lang="en-US" sz="2400" u="sng" dirty="0" smtClean="0"/>
              <a:t>QUOCTICH</a:t>
            </a:r>
            <a:r>
              <a:rPr lang="en-US" sz="2400" dirty="0" smtClean="0"/>
              <a:t>, CHIEUCAO, HINHANH, CANNANG, GHICHU)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3) BHL ( </a:t>
            </a:r>
            <a:r>
              <a:rPr lang="en-US" sz="2400" i="1" dirty="0" smtClean="0">
                <a:solidFill>
                  <a:srgbClr val="0070C0"/>
                </a:solidFill>
              </a:rPr>
              <a:t>MSHL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i="1" u="sng" dirty="0" smtClean="0">
                <a:solidFill>
                  <a:srgbClr val="0070C0"/>
                </a:solidFill>
              </a:rPr>
              <a:t>MSCLB</a:t>
            </a:r>
            <a:r>
              <a:rPr lang="en-US" sz="2400" dirty="0" smtClean="0"/>
              <a:t>, TENHLV, NGAYSINH, GIOITINH,  VAITRO, </a:t>
            </a:r>
            <a:r>
              <a:rPr lang="en-US" sz="2400" u="sng" dirty="0" smtClean="0"/>
              <a:t>QUOCTICH</a:t>
            </a:r>
            <a:r>
              <a:rPr lang="en-US" sz="2400" dirty="0" smtClean="0"/>
              <a:t>, GHICHU )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4) SVD ( </a:t>
            </a:r>
            <a:r>
              <a:rPr lang="en-US" sz="2400" i="1" dirty="0" smtClean="0">
                <a:solidFill>
                  <a:srgbClr val="0070C0"/>
                </a:solidFill>
              </a:rPr>
              <a:t>MSSVD</a:t>
            </a:r>
            <a:r>
              <a:rPr lang="en-US" sz="2400" dirty="0" smtClean="0"/>
              <a:t>, TENSVD, NAMXD, SUCCHUA, GHICHU )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5) LICHTHIDAU ( </a:t>
            </a:r>
            <a:r>
              <a:rPr lang="en-US" sz="2400" dirty="0" smtClean="0"/>
              <a:t>STT, </a:t>
            </a:r>
            <a:r>
              <a:rPr lang="en-US" sz="2400" i="1" dirty="0" smtClean="0">
                <a:solidFill>
                  <a:srgbClr val="0070C0"/>
                </a:solidFill>
              </a:rPr>
              <a:t>MSTRANDAU</a:t>
            </a:r>
            <a:r>
              <a:rPr lang="en-US" sz="2400" dirty="0" smtClean="0"/>
              <a:t>, VONGDAU, NGAYDAU, GIODAU, </a:t>
            </a:r>
            <a:r>
              <a:rPr lang="en-US" sz="2400" u="sng" dirty="0" smtClean="0"/>
              <a:t>MSSVD</a:t>
            </a:r>
            <a:r>
              <a:rPr lang="en-US" sz="2400" dirty="0" smtClean="0"/>
              <a:t>, </a:t>
            </a:r>
            <a:r>
              <a:rPr lang="en-US" sz="2400" u="sng" dirty="0" smtClean="0"/>
              <a:t>MSCHU</a:t>
            </a:r>
            <a:r>
              <a:rPr lang="en-US" sz="2400" dirty="0" smtClean="0"/>
              <a:t>, </a:t>
            </a:r>
            <a:r>
              <a:rPr lang="en-US" sz="2400" u="sng" dirty="0" smtClean="0"/>
              <a:t>MSKHACH</a:t>
            </a:r>
            <a:r>
              <a:rPr lang="en-US" sz="2400" dirty="0" smtClean="0"/>
              <a:t>, GHICHU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54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869" y="69726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C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55" y="1346486"/>
            <a:ext cx="10181635" cy="5395690"/>
          </a:xfrm>
        </p:spPr>
        <p:txBody>
          <a:bodyPr numCol="1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CSDL: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6) TRANDAU ( </a:t>
            </a:r>
            <a:r>
              <a:rPr lang="en-US" sz="2400" dirty="0" smtClean="0"/>
              <a:t>STT, </a:t>
            </a:r>
            <a:r>
              <a:rPr lang="en-US" sz="2400" i="1" u="sng" dirty="0" smtClean="0">
                <a:solidFill>
                  <a:srgbClr val="0070C0"/>
                </a:solidFill>
              </a:rPr>
              <a:t>MSTRANDAU</a:t>
            </a:r>
            <a:r>
              <a:rPr lang="en-US" sz="2400" dirty="0" smtClean="0"/>
              <a:t>, BANTHANGCHU, BANTHANGKHACH, GHICHU )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7) TRD_BANTHANG ( </a:t>
            </a:r>
            <a:r>
              <a:rPr lang="en-US" sz="2400" i="1" dirty="0" smtClean="0">
                <a:solidFill>
                  <a:srgbClr val="0070C0"/>
                </a:solidFill>
              </a:rPr>
              <a:t>MSBANTHANG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i="1" u="sng" dirty="0" smtClean="0">
                <a:solidFill>
                  <a:srgbClr val="0070C0"/>
                </a:solidFill>
              </a:rPr>
              <a:t>MSTRANDAU</a:t>
            </a:r>
            <a:r>
              <a:rPr lang="en-US" sz="2400" dirty="0" smtClean="0"/>
              <a:t>, </a:t>
            </a:r>
            <a:r>
              <a:rPr lang="en-US" sz="2400" u="sng" dirty="0" smtClean="0"/>
              <a:t>MSCAUTHU</a:t>
            </a:r>
            <a:r>
              <a:rPr lang="en-US" sz="2400" dirty="0" smtClean="0"/>
              <a:t>, THOIDIEM, GHICHU 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8) TRONGTAI ( </a:t>
            </a:r>
            <a:r>
              <a:rPr lang="en-US" sz="2400" i="1" dirty="0" smtClean="0">
                <a:solidFill>
                  <a:srgbClr val="0070C0"/>
                </a:solidFill>
              </a:rPr>
              <a:t>MSTRONGTAI</a:t>
            </a:r>
            <a:r>
              <a:rPr lang="en-US" sz="2400" dirty="0" smtClean="0"/>
              <a:t>, TENTRONGTAI, NGAYSINH, GIOITINH, </a:t>
            </a:r>
            <a:r>
              <a:rPr lang="en-US" sz="2400" u="sng" dirty="0" smtClean="0"/>
              <a:t>QUOCTICH</a:t>
            </a:r>
            <a:r>
              <a:rPr lang="en-US" sz="2400" dirty="0" smtClean="0"/>
              <a:t>, HINHANH, GHICHU 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9) DIEUKHIEN ( </a:t>
            </a:r>
            <a:r>
              <a:rPr lang="en-US" sz="2400" i="1" dirty="0" smtClean="0">
                <a:solidFill>
                  <a:srgbClr val="0070C0"/>
                </a:solidFill>
              </a:rPr>
              <a:t>MSDIEUKHIEN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i="1" u="sng" dirty="0" smtClean="0">
                <a:solidFill>
                  <a:srgbClr val="0070C0"/>
                </a:solidFill>
              </a:rPr>
              <a:t>MSTRANDAU</a:t>
            </a:r>
            <a:r>
              <a:rPr lang="en-US" sz="2400" dirty="0" smtClean="0"/>
              <a:t>, </a:t>
            </a:r>
            <a:r>
              <a:rPr lang="en-US" sz="2400" u="sng" dirty="0" smtClean="0"/>
              <a:t>MSTRONGTAI</a:t>
            </a:r>
            <a:r>
              <a:rPr lang="en-US" sz="2400" dirty="0" smtClean="0"/>
              <a:t>, VAITRO, GHICHU 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10) DSGHIBAN ( </a:t>
            </a:r>
            <a:r>
              <a:rPr lang="en-US" sz="2400" i="1" u="sng" dirty="0" smtClean="0">
                <a:solidFill>
                  <a:srgbClr val="0070C0"/>
                </a:solidFill>
              </a:rPr>
              <a:t>MSCAUTHU</a:t>
            </a:r>
            <a:r>
              <a:rPr lang="en-US" sz="2400" dirty="0" smtClean="0"/>
              <a:t>, SOBANTHANG, GHICHU 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11) XEPHANG ( </a:t>
            </a:r>
            <a:r>
              <a:rPr lang="en-US" sz="2400" dirty="0" smtClean="0"/>
              <a:t>SOTRAN, </a:t>
            </a:r>
            <a:r>
              <a:rPr lang="en-US" sz="2400" i="1" u="sng" dirty="0" smtClean="0">
                <a:solidFill>
                  <a:srgbClr val="0070C0"/>
                </a:solidFill>
              </a:rPr>
              <a:t>MSCLB</a:t>
            </a:r>
            <a:r>
              <a:rPr lang="en-US" sz="2400" dirty="0" smtClean="0"/>
              <a:t>, THANG, HOA, THUA,BANTHANG, BANTHUA, HIEUSO, DIEMSO, GHICHU 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454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Administrator\Desktop\league (2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8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460" y="67287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Demo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460" y="2084832"/>
            <a:ext cx="8915400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 web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PDO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CSDL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PGSQL.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www.free-css.com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HTML, CSS, JS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logo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clb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http://www.premierleague.com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vi-V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442</TotalTime>
  <Words>453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QUẢN LÝ GIẢI BÓNG ĐÁ</vt:lpstr>
      <vt:lpstr>Thành viên nhóm  </vt:lpstr>
      <vt:lpstr>Nội dung  </vt:lpstr>
      <vt:lpstr>I. Mô tả bài toán thực tế.  </vt:lpstr>
      <vt:lpstr>II. Cơ sở dữ liệu  </vt:lpstr>
      <vt:lpstr>II. Cơ sở dữ liệu  </vt:lpstr>
      <vt:lpstr>II. Cơ sở dữ liệu  </vt:lpstr>
      <vt:lpstr>PowerPoint Presentation</vt:lpstr>
      <vt:lpstr>III. Thiết kế trang web – Demo trang web.  </vt:lpstr>
      <vt:lpstr>III. Thiết kế trang web – Demo trang web.  </vt:lpstr>
      <vt:lpstr>IV. Định hướng phát triển. 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 Hieu</dc:creator>
  <cp:lastModifiedBy>Le Quan</cp:lastModifiedBy>
  <cp:revision>46</cp:revision>
  <dcterms:created xsi:type="dcterms:W3CDTF">2016-05-08T13:12:14Z</dcterms:created>
  <dcterms:modified xsi:type="dcterms:W3CDTF">2017-12-29T02:42:37Z</dcterms:modified>
</cp:coreProperties>
</file>