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9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ĩnh Phan" initials="LP" lastIdx="0" clrIdx="0">
    <p:extLst>
      <p:ext uri="{19B8F6BF-5375-455C-9EA6-DF929625EA0E}">
        <p15:presenceInfo xmlns:p15="http://schemas.microsoft.com/office/powerpoint/2012/main" userId="a18acf1f26a0ad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304A4-9B37-4234-B1A4-4B4C1A7EAF0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67C581-BCBF-4F6A-9A90-06571AF73E7C}">
      <dgm:prSet/>
      <dgm:spPr/>
      <dgm:t>
        <a:bodyPr/>
        <a:lstStyle/>
        <a:p>
          <a:pPr rtl="0"/>
          <a:r>
            <a:rPr lang="en-US"/>
            <a:t>Lập kế hoạch</a:t>
          </a:r>
        </a:p>
      </dgm:t>
    </dgm:pt>
    <dgm:pt modelId="{E7AD24B6-56A1-4A35-9E23-96E7EBED34AA}" type="parTrans" cxnId="{019128E2-9DBA-4AD5-AD88-DC8743541D0D}">
      <dgm:prSet/>
      <dgm:spPr/>
      <dgm:t>
        <a:bodyPr/>
        <a:lstStyle/>
        <a:p>
          <a:endParaRPr lang="en-US"/>
        </a:p>
      </dgm:t>
    </dgm:pt>
    <dgm:pt modelId="{2C00A77A-4825-4C32-AAC7-B2954C7E1BC0}" type="sibTrans" cxnId="{019128E2-9DBA-4AD5-AD88-DC8743541D0D}">
      <dgm:prSet/>
      <dgm:spPr/>
      <dgm:t>
        <a:bodyPr/>
        <a:lstStyle/>
        <a:p>
          <a:endParaRPr lang="en-US"/>
        </a:p>
      </dgm:t>
    </dgm:pt>
    <dgm:pt modelId="{ADF42F9F-3C6D-4B36-853B-AEC5D75DAFC9}">
      <dgm:prSet/>
      <dgm:spPr/>
      <dgm:t>
        <a:bodyPr/>
        <a:lstStyle/>
        <a:p>
          <a:pPr rtl="0"/>
          <a:r>
            <a:rPr lang="en-US"/>
            <a:t>Nghiên cứu khảo sát</a:t>
          </a:r>
        </a:p>
      </dgm:t>
    </dgm:pt>
    <dgm:pt modelId="{6655F4EF-E5DD-4E09-ABE8-1975ABD3F910}" type="parTrans" cxnId="{9791FA14-A87A-4A05-B990-0A8D34D0C4CB}">
      <dgm:prSet/>
      <dgm:spPr/>
      <dgm:t>
        <a:bodyPr/>
        <a:lstStyle/>
        <a:p>
          <a:endParaRPr lang="en-US"/>
        </a:p>
      </dgm:t>
    </dgm:pt>
    <dgm:pt modelId="{58BA9ED0-7AD0-42CE-A012-9E9177CBF10B}" type="sibTrans" cxnId="{9791FA14-A87A-4A05-B990-0A8D34D0C4CB}">
      <dgm:prSet/>
      <dgm:spPr/>
      <dgm:t>
        <a:bodyPr/>
        <a:lstStyle/>
        <a:p>
          <a:endParaRPr lang="en-US"/>
        </a:p>
      </dgm:t>
    </dgm:pt>
    <dgm:pt modelId="{B376AD24-C3E4-43FB-BEF1-E0288AFEAB66}">
      <dgm:prSet/>
      <dgm:spPr/>
      <dgm:t>
        <a:bodyPr/>
        <a:lstStyle/>
        <a:p>
          <a:pPr rtl="0"/>
          <a:r>
            <a:rPr lang="en-US"/>
            <a:t>Phân tích</a:t>
          </a:r>
        </a:p>
      </dgm:t>
    </dgm:pt>
    <dgm:pt modelId="{5833457C-CC81-4A38-A08F-94B25AC1A33F}" type="parTrans" cxnId="{F70ADFD6-8DBB-4BBE-B4DD-757AAE77190F}">
      <dgm:prSet/>
      <dgm:spPr/>
      <dgm:t>
        <a:bodyPr/>
        <a:lstStyle/>
        <a:p>
          <a:endParaRPr lang="en-US"/>
        </a:p>
      </dgm:t>
    </dgm:pt>
    <dgm:pt modelId="{47018AAA-1088-44DC-B411-6A950F655F2F}" type="sibTrans" cxnId="{F70ADFD6-8DBB-4BBE-B4DD-757AAE77190F}">
      <dgm:prSet/>
      <dgm:spPr/>
      <dgm:t>
        <a:bodyPr/>
        <a:lstStyle/>
        <a:p>
          <a:endParaRPr lang="en-US"/>
        </a:p>
      </dgm:t>
    </dgm:pt>
    <dgm:pt modelId="{11A9890E-92DB-4AFB-807D-001E101BF7DA}">
      <dgm:prSet/>
      <dgm:spPr/>
      <dgm:t>
        <a:bodyPr/>
        <a:lstStyle/>
        <a:p>
          <a:pPr rtl="0"/>
          <a:r>
            <a:rPr lang="en-US"/>
            <a:t>Thiết kế</a:t>
          </a:r>
        </a:p>
      </dgm:t>
    </dgm:pt>
    <dgm:pt modelId="{B29EC4BF-8475-4CE9-B452-1B912CAAB390}" type="parTrans" cxnId="{05027041-5909-4DE7-8645-8ACCC43773AC}">
      <dgm:prSet/>
      <dgm:spPr/>
      <dgm:t>
        <a:bodyPr/>
        <a:lstStyle/>
        <a:p>
          <a:endParaRPr lang="en-US"/>
        </a:p>
      </dgm:t>
    </dgm:pt>
    <dgm:pt modelId="{30792F23-2907-48DE-840A-6AF8C616562D}" type="sibTrans" cxnId="{05027041-5909-4DE7-8645-8ACCC43773AC}">
      <dgm:prSet/>
      <dgm:spPr/>
      <dgm:t>
        <a:bodyPr/>
        <a:lstStyle/>
        <a:p>
          <a:endParaRPr lang="en-US"/>
        </a:p>
      </dgm:t>
    </dgm:pt>
    <dgm:pt modelId="{EB5FA2CA-3BC5-49C7-8065-C707ECED556F}">
      <dgm:prSet/>
      <dgm:spPr/>
      <dgm:t>
        <a:bodyPr/>
        <a:lstStyle/>
        <a:p>
          <a:pPr rtl="0"/>
          <a:r>
            <a:rPr lang="en-US"/>
            <a:t>Xây dựng, thử nghiệm</a:t>
          </a:r>
        </a:p>
      </dgm:t>
    </dgm:pt>
    <dgm:pt modelId="{DBA3329D-5E29-489D-834C-D89E13A717B2}" type="parTrans" cxnId="{9B9FF6DA-7858-4785-8C85-7DB669223D23}">
      <dgm:prSet/>
      <dgm:spPr/>
      <dgm:t>
        <a:bodyPr/>
        <a:lstStyle/>
        <a:p>
          <a:endParaRPr lang="en-US"/>
        </a:p>
      </dgm:t>
    </dgm:pt>
    <dgm:pt modelId="{D1B7F507-2858-434D-854B-07F2C1F86291}" type="sibTrans" cxnId="{9B9FF6DA-7858-4785-8C85-7DB669223D23}">
      <dgm:prSet/>
      <dgm:spPr/>
      <dgm:t>
        <a:bodyPr/>
        <a:lstStyle/>
        <a:p>
          <a:endParaRPr lang="en-US"/>
        </a:p>
      </dgm:t>
    </dgm:pt>
    <dgm:pt modelId="{42FEDAD5-1563-4A9B-AF47-2746AF08F74E}">
      <dgm:prSet/>
      <dgm:spPr/>
      <dgm:t>
        <a:bodyPr/>
        <a:lstStyle/>
        <a:p>
          <a:pPr rtl="0"/>
          <a:r>
            <a:rPr lang="en-US"/>
            <a:t>Triển khai</a:t>
          </a:r>
        </a:p>
      </dgm:t>
    </dgm:pt>
    <dgm:pt modelId="{95587014-A48E-4A52-9BEB-C055CB452A80}" type="parTrans" cxnId="{8DE9A1AD-F9A3-4520-8491-1CAD593D0D69}">
      <dgm:prSet/>
      <dgm:spPr/>
      <dgm:t>
        <a:bodyPr/>
        <a:lstStyle/>
        <a:p>
          <a:endParaRPr lang="en-US"/>
        </a:p>
      </dgm:t>
    </dgm:pt>
    <dgm:pt modelId="{1E87E100-2799-4B7D-9C06-5590AEAACF0D}" type="sibTrans" cxnId="{8DE9A1AD-F9A3-4520-8491-1CAD593D0D69}">
      <dgm:prSet/>
      <dgm:spPr/>
      <dgm:t>
        <a:bodyPr/>
        <a:lstStyle/>
        <a:p>
          <a:endParaRPr lang="en-US"/>
        </a:p>
      </dgm:t>
    </dgm:pt>
    <dgm:pt modelId="{CC0BEFEC-AEC1-4DF1-B29A-E3AFD6AF7958}" type="pres">
      <dgm:prSet presAssocID="{146304A4-9B37-4234-B1A4-4B4C1A7EAF0C}" presName="Name0" presStyleCnt="0">
        <dgm:presLayoutVars>
          <dgm:dir/>
          <dgm:animLvl val="lvl"/>
          <dgm:resizeHandles/>
        </dgm:presLayoutVars>
      </dgm:prSet>
      <dgm:spPr/>
    </dgm:pt>
    <dgm:pt modelId="{DBE295D7-9A41-4E56-B142-0DDB7B556D0A}" type="pres">
      <dgm:prSet presAssocID="{C167C581-BCBF-4F6A-9A90-06571AF73E7C}" presName="linNode" presStyleCnt="0"/>
      <dgm:spPr/>
    </dgm:pt>
    <dgm:pt modelId="{9E78D152-7204-42BD-B0BF-8AB0BDEBBBAA}" type="pres">
      <dgm:prSet presAssocID="{C167C581-BCBF-4F6A-9A90-06571AF73E7C}" presName="parentShp" presStyleLbl="node1" presStyleIdx="0" presStyleCnt="6">
        <dgm:presLayoutVars>
          <dgm:bulletEnabled val="1"/>
        </dgm:presLayoutVars>
      </dgm:prSet>
      <dgm:spPr/>
    </dgm:pt>
    <dgm:pt modelId="{5033C8C6-A445-4AFF-9B9C-9EF2A6987505}" type="pres">
      <dgm:prSet presAssocID="{C167C581-BCBF-4F6A-9A90-06571AF73E7C}" presName="childShp" presStyleLbl="bgAccFollowNode1" presStyleIdx="0" presStyleCnt="6">
        <dgm:presLayoutVars>
          <dgm:bulletEnabled val="1"/>
        </dgm:presLayoutVars>
      </dgm:prSet>
      <dgm:spPr/>
    </dgm:pt>
    <dgm:pt modelId="{0569CEF3-7E18-4380-83D0-2B210AD7F827}" type="pres">
      <dgm:prSet presAssocID="{2C00A77A-4825-4C32-AAC7-B2954C7E1BC0}" presName="spacing" presStyleCnt="0"/>
      <dgm:spPr/>
    </dgm:pt>
    <dgm:pt modelId="{B4D6110B-EC31-420D-8903-6CEEDC565F51}" type="pres">
      <dgm:prSet presAssocID="{ADF42F9F-3C6D-4B36-853B-AEC5D75DAFC9}" presName="linNode" presStyleCnt="0"/>
      <dgm:spPr/>
    </dgm:pt>
    <dgm:pt modelId="{E8D4CC21-04C0-4B56-B4E7-A02A7407E3EF}" type="pres">
      <dgm:prSet presAssocID="{ADF42F9F-3C6D-4B36-853B-AEC5D75DAFC9}" presName="parentShp" presStyleLbl="node1" presStyleIdx="1" presStyleCnt="6">
        <dgm:presLayoutVars>
          <dgm:bulletEnabled val="1"/>
        </dgm:presLayoutVars>
      </dgm:prSet>
      <dgm:spPr/>
    </dgm:pt>
    <dgm:pt modelId="{092D9A16-549C-418A-AFE0-A93AB80B9100}" type="pres">
      <dgm:prSet presAssocID="{ADF42F9F-3C6D-4B36-853B-AEC5D75DAFC9}" presName="childShp" presStyleLbl="bgAccFollowNode1" presStyleIdx="1" presStyleCnt="6">
        <dgm:presLayoutVars>
          <dgm:bulletEnabled val="1"/>
        </dgm:presLayoutVars>
      </dgm:prSet>
      <dgm:spPr/>
    </dgm:pt>
    <dgm:pt modelId="{846AF5E4-CBC2-4005-B356-031020E839C8}" type="pres">
      <dgm:prSet presAssocID="{58BA9ED0-7AD0-42CE-A012-9E9177CBF10B}" presName="spacing" presStyleCnt="0"/>
      <dgm:spPr/>
    </dgm:pt>
    <dgm:pt modelId="{6ACE521B-10F9-47A0-A08A-3B14289EB75B}" type="pres">
      <dgm:prSet presAssocID="{B376AD24-C3E4-43FB-BEF1-E0288AFEAB66}" presName="linNode" presStyleCnt="0"/>
      <dgm:spPr/>
    </dgm:pt>
    <dgm:pt modelId="{414F1831-D377-42BE-B0ED-0B50AAD14717}" type="pres">
      <dgm:prSet presAssocID="{B376AD24-C3E4-43FB-BEF1-E0288AFEAB66}" presName="parentShp" presStyleLbl="node1" presStyleIdx="2" presStyleCnt="6">
        <dgm:presLayoutVars>
          <dgm:bulletEnabled val="1"/>
        </dgm:presLayoutVars>
      </dgm:prSet>
      <dgm:spPr/>
    </dgm:pt>
    <dgm:pt modelId="{EAD58FC3-F7AD-4696-8262-7966BCAFDD2C}" type="pres">
      <dgm:prSet presAssocID="{B376AD24-C3E4-43FB-BEF1-E0288AFEAB66}" presName="childShp" presStyleLbl="bgAccFollowNode1" presStyleIdx="2" presStyleCnt="6">
        <dgm:presLayoutVars>
          <dgm:bulletEnabled val="1"/>
        </dgm:presLayoutVars>
      </dgm:prSet>
      <dgm:spPr/>
    </dgm:pt>
    <dgm:pt modelId="{F9619DDB-D51A-4529-9635-8FDF940F312F}" type="pres">
      <dgm:prSet presAssocID="{47018AAA-1088-44DC-B411-6A950F655F2F}" presName="spacing" presStyleCnt="0"/>
      <dgm:spPr/>
    </dgm:pt>
    <dgm:pt modelId="{36755276-F6FF-4521-8C72-8609BF1AEE58}" type="pres">
      <dgm:prSet presAssocID="{11A9890E-92DB-4AFB-807D-001E101BF7DA}" presName="linNode" presStyleCnt="0"/>
      <dgm:spPr/>
    </dgm:pt>
    <dgm:pt modelId="{EC0FD4AA-74CB-4C48-AA82-3EDF57683078}" type="pres">
      <dgm:prSet presAssocID="{11A9890E-92DB-4AFB-807D-001E101BF7DA}" presName="parentShp" presStyleLbl="node1" presStyleIdx="3" presStyleCnt="6">
        <dgm:presLayoutVars>
          <dgm:bulletEnabled val="1"/>
        </dgm:presLayoutVars>
      </dgm:prSet>
      <dgm:spPr/>
    </dgm:pt>
    <dgm:pt modelId="{8204A013-9B7E-4F45-966E-E903C542F32C}" type="pres">
      <dgm:prSet presAssocID="{11A9890E-92DB-4AFB-807D-001E101BF7DA}" presName="childShp" presStyleLbl="bgAccFollowNode1" presStyleIdx="3" presStyleCnt="6">
        <dgm:presLayoutVars>
          <dgm:bulletEnabled val="1"/>
        </dgm:presLayoutVars>
      </dgm:prSet>
      <dgm:spPr/>
    </dgm:pt>
    <dgm:pt modelId="{7FBB8A24-705C-44A8-8F96-15DB04097711}" type="pres">
      <dgm:prSet presAssocID="{30792F23-2907-48DE-840A-6AF8C616562D}" presName="spacing" presStyleCnt="0"/>
      <dgm:spPr/>
    </dgm:pt>
    <dgm:pt modelId="{AAB0D17E-A432-4D46-8E13-AF5D38C33184}" type="pres">
      <dgm:prSet presAssocID="{EB5FA2CA-3BC5-49C7-8065-C707ECED556F}" presName="linNode" presStyleCnt="0"/>
      <dgm:spPr/>
    </dgm:pt>
    <dgm:pt modelId="{228F6EC6-4890-4AA3-B79F-3E84BBD043EE}" type="pres">
      <dgm:prSet presAssocID="{EB5FA2CA-3BC5-49C7-8065-C707ECED556F}" presName="parentShp" presStyleLbl="node1" presStyleIdx="4" presStyleCnt="6">
        <dgm:presLayoutVars>
          <dgm:bulletEnabled val="1"/>
        </dgm:presLayoutVars>
      </dgm:prSet>
      <dgm:spPr/>
    </dgm:pt>
    <dgm:pt modelId="{9F9D04BF-699F-4F19-A7A5-6B6D4AD5153C}" type="pres">
      <dgm:prSet presAssocID="{EB5FA2CA-3BC5-49C7-8065-C707ECED556F}" presName="childShp" presStyleLbl="bgAccFollowNode1" presStyleIdx="4" presStyleCnt="6">
        <dgm:presLayoutVars>
          <dgm:bulletEnabled val="1"/>
        </dgm:presLayoutVars>
      </dgm:prSet>
      <dgm:spPr/>
    </dgm:pt>
    <dgm:pt modelId="{F19C7E98-4747-4B4B-B00D-C770CE5C1D4C}" type="pres">
      <dgm:prSet presAssocID="{D1B7F507-2858-434D-854B-07F2C1F86291}" presName="spacing" presStyleCnt="0"/>
      <dgm:spPr/>
    </dgm:pt>
    <dgm:pt modelId="{61ED88DA-0A05-46F5-AA0B-84650E1480DF}" type="pres">
      <dgm:prSet presAssocID="{42FEDAD5-1563-4A9B-AF47-2746AF08F74E}" presName="linNode" presStyleCnt="0"/>
      <dgm:spPr/>
    </dgm:pt>
    <dgm:pt modelId="{D11B1CC7-CD8F-4AF1-9532-9B6C4857869E}" type="pres">
      <dgm:prSet presAssocID="{42FEDAD5-1563-4A9B-AF47-2746AF08F74E}" presName="parentShp" presStyleLbl="node1" presStyleIdx="5" presStyleCnt="6">
        <dgm:presLayoutVars>
          <dgm:bulletEnabled val="1"/>
        </dgm:presLayoutVars>
      </dgm:prSet>
      <dgm:spPr/>
    </dgm:pt>
    <dgm:pt modelId="{9D94274D-8F19-4DD3-A4E1-EE88F5864946}" type="pres">
      <dgm:prSet presAssocID="{42FEDAD5-1563-4A9B-AF47-2746AF08F74E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9791FA14-A87A-4A05-B990-0A8D34D0C4CB}" srcId="{146304A4-9B37-4234-B1A4-4B4C1A7EAF0C}" destId="{ADF42F9F-3C6D-4B36-853B-AEC5D75DAFC9}" srcOrd="1" destOrd="0" parTransId="{6655F4EF-E5DD-4E09-ABE8-1975ABD3F910}" sibTransId="{58BA9ED0-7AD0-42CE-A012-9E9177CBF10B}"/>
    <dgm:cxn modelId="{7393BD16-38A4-44B3-BE4F-B3FD7F40CD50}" type="presOf" srcId="{42FEDAD5-1563-4A9B-AF47-2746AF08F74E}" destId="{D11B1CC7-CD8F-4AF1-9532-9B6C4857869E}" srcOrd="0" destOrd="0" presId="urn:microsoft.com/office/officeart/2005/8/layout/vList6"/>
    <dgm:cxn modelId="{05027041-5909-4DE7-8645-8ACCC43773AC}" srcId="{146304A4-9B37-4234-B1A4-4B4C1A7EAF0C}" destId="{11A9890E-92DB-4AFB-807D-001E101BF7DA}" srcOrd="3" destOrd="0" parTransId="{B29EC4BF-8475-4CE9-B452-1B912CAAB390}" sibTransId="{30792F23-2907-48DE-840A-6AF8C616562D}"/>
    <dgm:cxn modelId="{29D72F42-C795-46EA-84AE-A03377EB8ABF}" type="presOf" srcId="{B376AD24-C3E4-43FB-BEF1-E0288AFEAB66}" destId="{414F1831-D377-42BE-B0ED-0B50AAD14717}" srcOrd="0" destOrd="0" presId="urn:microsoft.com/office/officeart/2005/8/layout/vList6"/>
    <dgm:cxn modelId="{BA42EA72-4ED1-428F-83C6-14E56394960A}" type="presOf" srcId="{ADF42F9F-3C6D-4B36-853B-AEC5D75DAFC9}" destId="{E8D4CC21-04C0-4B56-B4E7-A02A7407E3EF}" srcOrd="0" destOrd="0" presId="urn:microsoft.com/office/officeart/2005/8/layout/vList6"/>
    <dgm:cxn modelId="{4EDB129C-1B70-406B-AB26-08E29A94E9BF}" type="presOf" srcId="{11A9890E-92DB-4AFB-807D-001E101BF7DA}" destId="{EC0FD4AA-74CB-4C48-AA82-3EDF57683078}" srcOrd="0" destOrd="0" presId="urn:microsoft.com/office/officeart/2005/8/layout/vList6"/>
    <dgm:cxn modelId="{466882AD-F6CF-436F-B121-09F61FFEA05E}" type="presOf" srcId="{146304A4-9B37-4234-B1A4-4B4C1A7EAF0C}" destId="{CC0BEFEC-AEC1-4DF1-B29A-E3AFD6AF7958}" srcOrd="0" destOrd="0" presId="urn:microsoft.com/office/officeart/2005/8/layout/vList6"/>
    <dgm:cxn modelId="{8DE9A1AD-F9A3-4520-8491-1CAD593D0D69}" srcId="{146304A4-9B37-4234-B1A4-4B4C1A7EAF0C}" destId="{42FEDAD5-1563-4A9B-AF47-2746AF08F74E}" srcOrd="5" destOrd="0" parTransId="{95587014-A48E-4A52-9BEB-C055CB452A80}" sibTransId="{1E87E100-2799-4B7D-9C06-5590AEAACF0D}"/>
    <dgm:cxn modelId="{F70ADFD6-8DBB-4BBE-B4DD-757AAE77190F}" srcId="{146304A4-9B37-4234-B1A4-4B4C1A7EAF0C}" destId="{B376AD24-C3E4-43FB-BEF1-E0288AFEAB66}" srcOrd="2" destOrd="0" parTransId="{5833457C-CC81-4A38-A08F-94B25AC1A33F}" sibTransId="{47018AAA-1088-44DC-B411-6A950F655F2F}"/>
    <dgm:cxn modelId="{9B9FF6DA-7858-4785-8C85-7DB669223D23}" srcId="{146304A4-9B37-4234-B1A4-4B4C1A7EAF0C}" destId="{EB5FA2CA-3BC5-49C7-8065-C707ECED556F}" srcOrd="4" destOrd="0" parTransId="{DBA3329D-5E29-489D-834C-D89E13A717B2}" sibTransId="{D1B7F507-2858-434D-854B-07F2C1F86291}"/>
    <dgm:cxn modelId="{019128E2-9DBA-4AD5-AD88-DC8743541D0D}" srcId="{146304A4-9B37-4234-B1A4-4B4C1A7EAF0C}" destId="{C167C581-BCBF-4F6A-9A90-06571AF73E7C}" srcOrd="0" destOrd="0" parTransId="{E7AD24B6-56A1-4A35-9E23-96E7EBED34AA}" sibTransId="{2C00A77A-4825-4C32-AAC7-B2954C7E1BC0}"/>
    <dgm:cxn modelId="{F74C42E8-9D46-4857-BFFE-C677243B2423}" type="presOf" srcId="{C167C581-BCBF-4F6A-9A90-06571AF73E7C}" destId="{9E78D152-7204-42BD-B0BF-8AB0BDEBBBAA}" srcOrd="0" destOrd="0" presId="urn:microsoft.com/office/officeart/2005/8/layout/vList6"/>
    <dgm:cxn modelId="{8CB876EE-354D-426F-BFAF-AF803BA736BD}" type="presOf" srcId="{EB5FA2CA-3BC5-49C7-8065-C707ECED556F}" destId="{228F6EC6-4890-4AA3-B79F-3E84BBD043EE}" srcOrd="0" destOrd="0" presId="urn:microsoft.com/office/officeart/2005/8/layout/vList6"/>
    <dgm:cxn modelId="{3591D693-65E2-44BF-A39A-DDD475EEA32A}" type="presParOf" srcId="{CC0BEFEC-AEC1-4DF1-B29A-E3AFD6AF7958}" destId="{DBE295D7-9A41-4E56-B142-0DDB7B556D0A}" srcOrd="0" destOrd="0" presId="urn:microsoft.com/office/officeart/2005/8/layout/vList6"/>
    <dgm:cxn modelId="{E206760C-256C-4439-8B13-740EEE8C4DCB}" type="presParOf" srcId="{DBE295D7-9A41-4E56-B142-0DDB7B556D0A}" destId="{9E78D152-7204-42BD-B0BF-8AB0BDEBBBAA}" srcOrd="0" destOrd="0" presId="urn:microsoft.com/office/officeart/2005/8/layout/vList6"/>
    <dgm:cxn modelId="{1C79FD78-2E63-4A56-B5DD-6A646E3A69C7}" type="presParOf" srcId="{DBE295D7-9A41-4E56-B142-0DDB7B556D0A}" destId="{5033C8C6-A445-4AFF-9B9C-9EF2A6987505}" srcOrd="1" destOrd="0" presId="urn:microsoft.com/office/officeart/2005/8/layout/vList6"/>
    <dgm:cxn modelId="{2D3D06C2-F734-48BC-9C93-6614F84D9818}" type="presParOf" srcId="{CC0BEFEC-AEC1-4DF1-B29A-E3AFD6AF7958}" destId="{0569CEF3-7E18-4380-83D0-2B210AD7F827}" srcOrd="1" destOrd="0" presId="urn:microsoft.com/office/officeart/2005/8/layout/vList6"/>
    <dgm:cxn modelId="{E2617D6E-911C-4B18-A023-EE5677E212B1}" type="presParOf" srcId="{CC0BEFEC-AEC1-4DF1-B29A-E3AFD6AF7958}" destId="{B4D6110B-EC31-420D-8903-6CEEDC565F51}" srcOrd="2" destOrd="0" presId="urn:microsoft.com/office/officeart/2005/8/layout/vList6"/>
    <dgm:cxn modelId="{70EB08AB-05FB-4B71-8BEB-45A8603E8A06}" type="presParOf" srcId="{B4D6110B-EC31-420D-8903-6CEEDC565F51}" destId="{E8D4CC21-04C0-4B56-B4E7-A02A7407E3EF}" srcOrd="0" destOrd="0" presId="urn:microsoft.com/office/officeart/2005/8/layout/vList6"/>
    <dgm:cxn modelId="{78FA7747-4AD6-49FA-8166-E641208CB328}" type="presParOf" srcId="{B4D6110B-EC31-420D-8903-6CEEDC565F51}" destId="{092D9A16-549C-418A-AFE0-A93AB80B9100}" srcOrd="1" destOrd="0" presId="urn:microsoft.com/office/officeart/2005/8/layout/vList6"/>
    <dgm:cxn modelId="{9A9BF975-837C-4D82-A8A3-0DFC19449C51}" type="presParOf" srcId="{CC0BEFEC-AEC1-4DF1-B29A-E3AFD6AF7958}" destId="{846AF5E4-CBC2-4005-B356-031020E839C8}" srcOrd="3" destOrd="0" presId="urn:microsoft.com/office/officeart/2005/8/layout/vList6"/>
    <dgm:cxn modelId="{4932CE89-B59B-4314-A7A9-5A94983EBE54}" type="presParOf" srcId="{CC0BEFEC-AEC1-4DF1-B29A-E3AFD6AF7958}" destId="{6ACE521B-10F9-47A0-A08A-3B14289EB75B}" srcOrd="4" destOrd="0" presId="urn:microsoft.com/office/officeart/2005/8/layout/vList6"/>
    <dgm:cxn modelId="{8E6C6932-1C54-4255-82BE-5C119B646085}" type="presParOf" srcId="{6ACE521B-10F9-47A0-A08A-3B14289EB75B}" destId="{414F1831-D377-42BE-B0ED-0B50AAD14717}" srcOrd="0" destOrd="0" presId="urn:microsoft.com/office/officeart/2005/8/layout/vList6"/>
    <dgm:cxn modelId="{64DB48D7-EB44-4D6F-B22B-2AA9BD8D6673}" type="presParOf" srcId="{6ACE521B-10F9-47A0-A08A-3B14289EB75B}" destId="{EAD58FC3-F7AD-4696-8262-7966BCAFDD2C}" srcOrd="1" destOrd="0" presId="urn:microsoft.com/office/officeart/2005/8/layout/vList6"/>
    <dgm:cxn modelId="{325A51AD-17C3-4CE2-B418-79F3B0251D8D}" type="presParOf" srcId="{CC0BEFEC-AEC1-4DF1-B29A-E3AFD6AF7958}" destId="{F9619DDB-D51A-4529-9635-8FDF940F312F}" srcOrd="5" destOrd="0" presId="urn:microsoft.com/office/officeart/2005/8/layout/vList6"/>
    <dgm:cxn modelId="{D20E4A86-654E-4851-B1E8-7EF870424275}" type="presParOf" srcId="{CC0BEFEC-AEC1-4DF1-B29A-E3AFD6AF7958}" destId="{36755276-F6FF-4521-8C72-8609BF1AEE58}" srcOrd="6" destOrd="0" presId="urn:microsoft.com/office/officeart/2005/8/layout/vList6"/>
    <dgm:cxn modelId="{FAE17C4F-429E-4630-95F7-E77BA96B4AFA}" type="presParOf" srcId="{36755276-F6FF-4521-8C72-8609BF1AEE58}" destId="{EC0FD4AA-74CB-4C48-AA82-3EDF57683078}" srcOrd="0" destOrd="0" presId="urn:microsoft.com/office/officeart/2005/8/layout/vList6"/>
    <dgm:cxn modelId="{B5D97D04-319C-4F36-B430-0D71BB3AC544}" type="presParOf" srcId="{36755276-F6FF-4521-8C72-8609BF1AEE58}" destId="{8204A013-9B7E-4F45-966E-E903C542F32C}" srcOrd="1" destOrd="0" presId="urn:microsoft.com/office/officeart/2005/8/layout/vList6"/>
    <dgm:cxn modelId="{E6EEE2B4-A9B3-4B78-87EB-C3C96DA51E43}" type="presParOf" srcId="{CC0BEFEC-AEC1-4DF1-B29A-E3AFD6AF7958}" destId="{7FBB8A24-705C-44A8-8F96-15DB04097711}" srcOrd="7" destOrd="0" presId="urn:microsoft.com/office/officeart/2005/8/layout/vList6"/>
    <dgm:cxn modelId="{50D6BA81-0E74-46B1-9578-0B19D6E669C2}" type="presParOf" srcId="{CC0BEFEC-AEC1-4DF1-B29A-E3AFD6AF7958}" destId="{AAB0D17E-A432-4D46-8E13-AF5D38C33184}" srcOrd="8" destOrd="0" presId="urn:microsoft.com/office/officeart/2005/8/layout/vList6"/>
    <dgm:cxn modelId="{E91C15A0-8EE1-4DE4-99CB-BF9F45BAC109}" type="presParOf" srcId="{AAB0D17E-A432-4D46-8E13-AF5D38C33184}" destId="{228F6EC6-4890-4AA3-B79F-3E84BBD043EE}" srcOrd="0" destOrd="0" presId="urn:microsoft.com/office/officeart/2005/8/layout/vList6"/>
    <dgm:cxn modelId="{53FA1E3E-B1E6-491F-BA68-09105A360470}" type="presParOf" srcId="{AAB0D17E-A432-4D46-8E13-AF5D38C33184}" destId="{9F9D04BF-699F-4F19-A7A5-6B6D4AD5153C}" srcOrd="1" destOrd="0" presId="urn:microsoft.com/office/officeart/2005/8/layout/vList6"/>
    <dgm:cxn modelId="{16BB7F19-8CDC-4769-8002-AEA3472759D9}" type="presParOf" srcId="{CC0BEFEC-AEC1-4DF1-B29A-E3AFD6AF7958}" destId="{F19C7E98-4747-4B4B-B00D-C770CE5C1D4C}" srcOrd="9" destOrd="0" presId="urn:microsoft.com/office/officeart/2005/8/layout/vList6"/>
    <dgm:cxn modelId="{7166754B-D2D3-4163-8779-7AF2F24AB6CF}" type="presParOf" srcId="{CC0BEFEC-AEC1-4DF1-B29A-E3AFD6AF7958}" destId="{61ED88DA-0A05-46F5-AA0B-84650E1480DF}" srcOrd="10" destOrd="0" presId="urn:microsoft.com/office/officeart/2005/8/layout/vList6"/>
    <dgm:cxn modelId="{2E77A62A-A134-4357-A178-E3A7C7C90909}" type="presParOf" srcId="{61ED88DA-0A05-46F5-AA0B-84650E1480DF}" destId="{D11B1CC7-CD8F-4AF1-9532-9B6C4857869E}" srcOrd="0" destOrd="0" presId="urn:microsoft.com/office/officeart/2005/8/layout/vList6"/>
    <dgm:cxn modelId="{9132A1EE-1577-49DD-B321-AB0AF0016BD9}" type="presParOf" srcId="{61ED88DA-0A05-46F5-AA0B-84650E1480DF}" destId="{9D94274D-8F19-4DD3-A4E1-EE88F586494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3C8C6-A445-4AFF-9B9C-9EF2A6987505}">
      <dsp:nvSpPr>
        <dsp:cNvPr id="0" name=""/>
        <dsp:cNvSpPr/>
      </dsp:nvSpPr>
      <dsp:spPr>
        <a:xfrm>
          <a:off x="2797913" y="512"/>
          <a:ext cx="4196871" cy="645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8D152-7204-42BD-B0BF-8AB0BDEBBBAA}">
      <dsp:nvSpPr>
        <dsp:cNvPr id="0" name=""/>
        <dsp:cNvSpPr/>
      </dsp:nvSpPr>
      <dsp:spPr>
        <a:xfrm>
          <a:off x="0" y="512"/>
          <a:ext cx="2797914" cy="645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Lập kế hoạch</a:t>
          </a:r>
        </a:p>
      </dsp:txBody>
      <dsp:txXfrm>
        <a:off x="31516" y="32028"/>
        <a:ext cx="2734882" cy="582584"/>
      </dsp:txXfrm>
    </dsp:sp>
    <dsp:sp modelId="{092D9A16-549C-418A-AFE0-A93AB80B9100}">
      <dsp:nvSpPr>
        <dsp:cNvPr id="0" name=""/>
        <dsp:cNvSpPr/>
      </dsp:nvSpPr>
      <dsp:spPr>
        <a:xfrm>
          <a:off x="2797913" y="710690"/>
          <a:ext cx="4196871" cy="645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4CC21-04C0-4B56-B4E7-A02A7407E3EF}">
      <dsp:nvSpPr>
        <dsp:cNvPr id="0" name=""/>
        <dsp:cNvSpPr/>
      </dsp:nvSpPr>
      <dsp:spPr>
        <a:xfrm>
          <a:off x="0" y="710690"/>
          <a:ext cx="2797914" cy="645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Nghiên cứu khảo sát</a:t>
          </a:r>
        </a:p>
      </dsp:txBody>
      <dsp:txXfrm>
        <a:off x="31516" y="742206"/>
        <a:ext cx="2734882" cy="582584"/>
      </dsp:txXfrm>
    </dsp:sp>
    <dsp:sp modelId="{EAD58FC3-F7AD-4696-8262-7966BCAFDD2C}">
      <dsp:nvSpPr>
        <dsp:cNvPr id="0" name=""/>
        <dsp:cNvSpPr/>
      </dsp:nvSpPr>
      <dsp:spPr>
        <a:xfrm>
          <a:off x="2797913" y="1420868"/>
          <a:ext cx="4196871" cy="645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F1831-D377-42BE-B0ED-0B50AAD14717}">
      <dsp:nvSpPr>
        <dsp:cNvPr id="0" name=""/>
        <dsp:cNvSpPr/>
      </dsp:nvSpPr>
      <dsp:spPr>
        <a:xfrm>
          <a:off x="0" y="1420868"/>
          <a:ext cx="2797914" cy="645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Phân tích</a:t>
          </a:r>
        </a:p>
      </dsp:txBody>
      <dsp:txXfrm>
        <a:off x="31516" y="1452384"/>
        <a:ext cx="2734882" cy="582584"/>
      </dsp:txXfrm>
    </dsp:sp>
    <dsp:sp modelId="{8204A013-9B7E-4F45-966E-E903C542F32C}">
      <dsp:nvSpPr>
        <dsp:cNvPr id="0" name=""/>
        <dsp:cNvSpPr/>
      </dsp:nvSpPr>
      <dsp:spPr>
        <a:xfrm>
          <a:off x="2797913" y="2131046"/>
          <a:ext cx="4196871" cy="645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FD4AA-74CB-4C48-AA82-3EDF57683078}">
      <dsp:nvSpPr>
        <dsp:cNvPr id="0" name=""/>
        <dsp:cNvSpPr/>
      </dsp:nvSpPr>
      <dsp:spPr>
        <a:xfrm>
          <a:off x="0" y="2131046"/>
          <a:ext cx="2797914" cy="645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Thiết kế</a:t>
          </a:r>
        </a:p>
      </dsp:txBody>
      <dsp:txXfrm>
        <a:off x="31516" y="2162562"/>
        <a:ext cx="2734882" cy="582584"/>
      </dsp:txXfrm>
    </dsp:sp>
    <dsp:sp modelId="{9F9D04BF-699F-4F19-A7A5-6B6D4AD5153C}">
      <dsp:nvSpPr>
        <dsp:cNvPr id="0" name=""/>
        <dsp:cNvSpPr/>
      </dsp:nvSpPr>
      <dsp:spPr>
        <a:xfrm>
          <a:off x="2797913" y="2841224"/>
          <a:ext cx="4196871" cy="645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F6EC6-4890-4AA3-B79F-3E84BBD043EE}">
      <dsp:nvSpPr>
        <dsp:cNvPr id="0" name=""/>
        <dsp:cNvSpPr/>
      </dsp:nvSpPr>
      <dsp:spPr>
        <a:xfrm>
          <a:off x="0" y="2841224"/>
          <a:ext cx="2797914" cy="645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Xây dựng, thử nghiệm</a:t>
          </a:r>
        </a:p>
      </dsp:txBody>
      <dsp:txXfrm>
        <a:off x="31516" y="2872740"/>
        <a:ext cx="2734882" cy="582584"/>
      </dsp:txXfrm>
    </dsp:sp>
    <dsp:sp modelId="{9D94274D-8F19-4DD3-A4E1-EE88F5864946}">
      <dsp:nvSpPr>
        <dsp:cNvPr id="0" name=""/>
        <dsp:cNvSpPr/>
      </dsp:nvSpPr>
      <dsp:spPr>
        <a:xfrm>
          <a:off x="2797913" y="3551402"/>
          <a:ext cx="4196871" cy="645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B1CC7-CD8F-4AF1-9532-9B6C4857869E}">
      <dsp:nvSpPr>
        <dsp:cNvPr id="0" name=""/>
        <dsp:cNvSpPr/>
      </dsp:nvSpPr>
      <dsp:spPr>
        <a:xfrm>
          <a:off x="0" y="3551402"/>
          <a:ext cx="2797914" cy="645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Triển khai</a:t>
          </a:r>
        </a:p>
      </dsp:txBody>
      <dsp:txXfrm>
        <a:off x="31516" y="3582918"/>
        <a:ext cx="2734882" cy="58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B14F-2628-4416-89DA-9F044E35C0F8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41C70-B23D-4497-93A7-F380D05C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5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8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41C70-B23D-4497-93A7-F380D05C01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74AF-9F2C-4003-9A04-4AA6BC3E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C4EF-CC5D-4434-9807-01272EA7D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63FE-4263-4655-A2AD-DB071F06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003-22BA-4029-B66A-F81898E3CF56}" type="datetime1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6F44-0351-413D-888A-80E66A0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2CA2-8869-4E28-8AE3-4A70E57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8B65-3709-40F9-8FC8-27CD3A24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C000-CDFC-452E-8618-5EDCAE79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6D77-4BBF-4396-A981-A0BACC1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E96E-81B4-49D0-9A19-D3A6869E024C}" type="datetime1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4996-C672-461A-8C25-9C94BCC4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C0BE-A529-4037-A212-46365DBE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57B02-7488-4E26-B7DE-0A30DDC2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FF399-D048-4E2A-9713-D197CF56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4A57-10FF-48D2-9F86-6F046EDD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B1BD-2FEE-4479-9C2C-5BFF33505ABF}" type="datetime1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3245-6AFB-4E3B-B911-65461EED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92F1-963E-4B13-BAC4-5D55A1AC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B2BA-D2DD-48B0-992E-4CE4D7AB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53E9-019E-4412-92D9-5A2F8F7B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2DAF-7387-49F8-BB57-66181740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93D1-5445-4664-B14D-705262F834E1}" type="datetime1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155D-59C1-469E-B82D-05EE508D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4083-D4B9-45CD-A5E3-BA259714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92A6-FC06-402C-8066-4E331EF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B3AF-08DD-44F5-A16B-12F949F4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4C85-4D2C-4F3C-8C4F-49FFAF1E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DDDC-BB0C-4C55-8158-44F80E9A9F03}" type="datetime1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68F0-09D7-40CF-B7A2-428F61C0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2C42-3CAB-44AE-AD8F-CBB75B68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B2B4-5056-48E2-B931-609024A1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BEFB-FAE9-46C9-B908-31BDCD85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C05E-DFC7-4B5F-83E6-1E8FF9689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05ACD-2B41-4A3F-96AE-38E901E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8BD6-733D-4392-BB94-BD18A1293F75}" type="datetime1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E3D3-8234-4BBF-9111-1EE7E7F7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2BC6-F60F-4C11-83D5-4ED36190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7C6-2D04-4076-ABA6-C448354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4716-1A72-45EB-AB8A-A07D5DEC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FDD7D-DD90-4A63-8E3E-CAED96EC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311E-9F75-4EF3-8813-04E5A521A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71759-4A9D-4027-BBC6-BE4B5891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F2D50-C5BF-4EBC-9317-8834CBD0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327D-D5FB-4292-8E40-9DA0AB5BC2DC}" type="datetime1">
              <a:rPr lang="en-US" smtClean="0"/>
              <a:t>29-Nov-17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C7D3D-8AE1-4442-AE45-7841CE48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1E8BB-188C-496D-8A8C-9607F999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12F-FD25-4AF9-AF85-53970C5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5731E-EAA9-49FB-A65B-CC3AF6FD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DAB8-4DA5-4EBD-96AB-AC5946C5AE5F}" type="datetime1">
              <a:rPr lang="en-US" smtClean="0"/>
              <a:t>29-Nov-17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6394-B559-45BF-97D8-FEF5B9E5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97E0-3423-4A63-9FDF-32B5620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241BF-4595-441B-906C-21B510CE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170F-9667-40F4-8555-3CC45C6CA5A0}" type="datetime1">
              <a:rPr lang="en-US" smtClean="0"/>
              <a:t>29-Nov-17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C3123-7775-485A-B3C2-7D14CA53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0107-DBED-4BFF-BE52-9B1102BD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A01-1CE6-422C-B6F9-9334556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EA6-FB55-4301-A664-9BC2B84E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337DB-145B-4F57-AF50-F0532659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1D57-BE99-4EE4-9C66-3E382BF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541-E9C8-4E95-BCC7-7D46D68DDF6C}" type="datetime1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1512-07B8-4BB9-9C47-2CE049EB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008D-D056-4F2A-9FE0-76A5D72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C845-2A91-4108-8C5E-5831126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FC4E4-9004-479D-8CD8-1F72D50B0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06AED-B103-4CA6-955C-41F7CDD7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2B45-8E99-4566-ADAD-B0941077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A23E-5BB3-465C-8245-308DDC1F7978}" type="datetime1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6BDF-4C9E-48C0-82F9-42AC7C6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3517-0190-4B99-BB8C-84054963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648A8-7C20-4A05-9F72-A7273587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775C-DFB6-4D29-9203-5B80218C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9DDB-D0B4-4DB9-BD64-C64DD30B1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B928-F779-430D-A423-41A7267708A5}" type="datetime1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278E-0856-4378-B240-856990B00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DAF4-E4C3-4D05-9ACD-6166B4CD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3F3-FA98-4564-A889-A9B57048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D222B-412B-4611-B7C0-EB1CB3D1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01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A7254-E1CE-4C96-BC12-64AE33A376B8}"/>
              </a:ext>
            </a:extLst>
          </p:cNvPr>
          <p:cNvSpPr txBox="1"/>
          <p:nvPr/>
        </p:nvSpPr>
        <p:spPr>
          <a:xfrm>
            <a:off x="217714" y="2202009"/>
            <a:ext cx="1146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HỆ TRỢ GIÚP QUYẾT ĐỊNH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TRỢ GIÚP TRƯỜNG XÁC ĐỊNH NGƯỠNG TUYỂN SINH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515CB-8D45-470A-A5F1-0258619CE4E8}"/>
              </a:ext>
            </a:extLst>
          </p:cNvPr>
          <p:cNvSpPr txBox="1"/>
          <p:nvPr/>
        </p:nvSpPr>
        <p:spPr>
          <a:xfrm>
            <a:off x="3967653" y="4330059"/>
            <a:ext cx="4256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Nhóm</a:t>
            </a:r>
            <a:r>
              <a:rPr lang="en-US" sz="2000" dirty="0">
                <a:solidFill>
                  <a:schemeClr val="accent1"/>
                </a:solidFill>
              </a:rPr>
              <a:t> 3: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Phan </a:t>
            </a:r>
            <a:r>
              <a:rPr lang="en-US" sz="2000" dirty="0" err="1">
                <a:solidFill>
                  <a:schemeClr val="accent1"/>
                </a:solidFill>
              </a:rPr>
              <a:t>Hồng</a:t>
            </a:r>
            <a:r>
              <a:rPr lang="en-US" sz="2000" dirty="0">
                <a:solidFill>
                  <a:schemeClr val="accent1"/>
                </a:solidFill>
              </a:rPr>
              <a:t> Lĩnh	20142626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Vũ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Công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Luật</a:t>
            </a:r>
            <a:r>
              <a:rPr lang="en-US" sz="2000" dirty="0">
                <a:solidFill>
                  <a:schemeClr val="accent1"/>
                </a:solidFill>
              </a:rPr>
              <a:t>	20142745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Lữ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Mạnh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Hùng</a:t>
            </a:r>
            <a:r>
              <a:rPr lang="en-US" sz="2000" dirty="0">
                <a:solidFill>
                  <a:schemeClr val="accent1"/>
                </a:solidFill>
              </a:rPr>
              <a:t>	20142078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err="1">
                <a:solidFill>
                  <a:schemeClr val="accent1"/>
                </a:solidFill>
              </a:rPr>
              <a:t>Nguyễn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Văn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Túc</a:t>
            </a:r>
            <a:r>
              <a:rPr lang="en-US" sz="2000" dirty="0">
                <a:solidFill>
                  <a:schemeClr val="accent1"/>
                </a:solidFill>
              </a:rPr>
              <a:t> 	20145070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Cao </a:t>
            </a:r>
            <a:r>
              <a:rPr lang="en-US" sz="2000" dirty="0" err="1">
                <a:solidFill>
                  <a:schemeClr val="accent1"/>
                </a:solidFill>
              </a:rPr>
              <a:t>Văn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Thiện</a:t>
            </a:r>
            <a:r>
              <a:rPr lang="en-US" sz="2000" dirty="0">
                <a:solidFill>
                  <a:schemeClr val="accent1"/>
                </a:solidFill>
              </a:rPr>
              <a:t> 	20144262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B467B-7CDE-4809-9CAB-0352798D15CD}"/>
              </a:ext>
            </a:extLst>
          </p:cNvPr>
          <p:cNvSpPr txBox="1"/>
          <p:nvPr/>
        </p:nvSpPr>
        <p:spPr>
          <a:xfrm>
            <a:off x="4445874" y="3613666"/>
            <a:ext cx="3300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Trần Đình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Khang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SoICT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AE6B26-EA38-422F-8E7C-25F41728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IT4341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C35459-F7E2-497D-B9AE-8605851E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EF03F3-FA98-4564-A889-A9B57048A97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Phân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tích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84012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Tập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mỗi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đại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có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một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tập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một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tuyến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tính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riêng</a:t>
            </a: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</a:rPr>
              <a:t>Input: </a:t>
            </a:r>
            <a:r>
              <a:rPr lang="en-US" sz="2800" dirty="0" err="1">
                <a:solidFill>
                  <a:schemeClr val="accent1"/>
                </a:solidFill>
              </a:rPr>
              <a:t>Chỉ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tiêu</a:t>
            </a:r>
            <a:r>
              <a:rPr lang="en-US" sz="2800" dirty="0">
                <a:solidFill>
                  <a:schemeClr val="accent1"/>
                </a:solidFill>
              </a:rPr>
              <a:t> (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nhập</a:t>
            </a:r>
            <a:r>
              <a:rPr lang="en-US" sz="2800" dirty="0">
                <a:solidFill>
                  <a:schemeClr val="accent1"/>
                </a:solidFill>
              </a:rPr>
              <a:t>), </a:t>
            </a:r>
            <a:r>
              <a:rPr lang="en-US" sz="2800" dirty="0" err="1">
                <a:solidFill>
                  <a:schemeClr val="accent1"/>
                </a:solidFill>
              </a:rPr>
              <a:t>phổ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sàn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tỉ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 (</a:t>
            </a:r>
            <a:r>
              <a:rPr lang="en-US" sz="2800" dirty="0" err="1">
                <a:solidFill>
                  <a:schemeClr val="accent1"/>
                </a:solidFill>
              </a:rPr>
              <a:t>được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thập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sẵn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trong</a:t>
            </a:r>
            <a:r>
              <a:rPr lang="en-US" sz="2800" dirty="0">
                <a:solidFill>
                  <a:schemeClr val="accent1"/>
                </a:solidFill>
              </a:rPr>
              <a:t> DB)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</a:rPr>
              <a:t>Output: Ngưỡng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Phân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tích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toán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85459"/>
              </p:ext>
            </p:extLst>
          </p:nvPr>
        </p:nvGraphicFramePr>
        <p:xfrm>
          <a:off x="3712752" y="2860360"/>
          <a:ext cx="782610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21">
                  <a:extLst>
                    <a:ext uri="{9D8B030D-6E8A-4147-A177-3AD203B41FA5}">
                      <a16:colId xmlns:a16="http://schemas.microsoft.com/office/drawing/2014/main" val="1026226021"/>
                    </a:ext>
                  </a:extLst>
                </a:gridCol>
                <a:gridCol w="1565221">
                  <a:extLst>
                    <a:ext uri="{9D8B030D-6E8A-4147-A177-3AD203B41FA5}">
                      <a16:colId xmlns:a16="http://schemas.microsoft.com/office/drawing/2014/main" val="102674944"/>
                    </a:ext>
                  </a:extLst>
                </a:gridCol>
                <a:gridCol w="1565221">
                  <a:extLst>
                    <a:ext uri="{9D8B030D-6E8A-4147-A177-3AD203B41FA5}">
                      <a16:colId xmlns:a16="http://schemas.microsoft.com/office/drawing/2014/main" val="1772832152"/>
                    </a:ext>
                  </a:extLst>
                </a:gridCol>
                <a:gridCol w="1565221">
                  <a:extLst>
                    <a:ext uri="{9D8B030D-6E8A-4147-A177-3AD203B41FA5}">
                      <a16:colId xmlns:a16="http://schemas.microsoft.com/office/drawing/2014/main" val="2081260059"/>
                    </a:ext>
                  </a:extLst>
                </a:gridCol>
                <a:gridCol w="1565221">
                  <a:extLst>
                    <a:ext uri="{9D8B030D-6E8A-4147-A177-3AD203B41FA5}">
                      <a16:colId xmlns:a16="http://schemas.microsoft.com/office/drawing/2014/main" val="128861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Phổ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việc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sàn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tiêu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Ngưỡng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4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2008 - 2016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88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Thiết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kế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817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Giao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diện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sử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dụng</a:t>
            </a:r>
            <a:r>
              <a:rPr lang="en-US" sz="2800" dirty="0">
                <a:solidFill>
                  <a:schemeClr val="accent1"/>
                </a:solidFill>
              </a:rPr>
              <a:t> Java.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Mô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hình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xây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dựng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mô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hình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hồi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tuyến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tính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sử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dụng</a:t>
            </a:r>
            <a:r>
              <a:rPr lang="en-US" sz="2800" dirty="0">
                <a:solidFill>
                  <a:schemeClr val="accent1"/>
                </a:solidFill>
              </a:rPr>
              <a:t> python.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</a:rPr>
              <a:t>Ch</a:t>
            </a:r>
            <a:r>
              <a:rPr lang="vi-VN" sz="2800" dirty="0">
                <a:solidFill>
                  <a:schemeClr val="accent1"/>
                </a:solidFill>
              </a:rPr>
              <a:t>ư</a:t>
            </a:r>
            <a:r>
              <a:rPr lang="en-US" sz="2800" dirty="0" err="1">
                <a:solidFill>
                  <a:schemeClr val="accent1"/>
                </a:solidFill>
              </a:rPr>
              <a:t>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trình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ngoài</a:t>
            </a:r>
            <a:r>
              <a:rPr lang="en-US" sz="2800" dirty="0">
                <a:solidFill>
                  <a:schemeClr val="accent1"/>
                </a:solidFill>
              </a:rPr>
              <a:t> python </a:t>
            </a:r>
            <a:r>
              <a:rPr lang="en-US" sz="2800" dirty="0" err="1">
                <a:solidFill>
                  <a:schemeClr val="accent1"/>
                </a:solidFill>
              </a:rPr>
              <a:t>nhận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đầu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vào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chỉ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tiêu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xử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và</a:t>
            </a:r>
            <a:r>
              <a:rPr lang="en-US" sz="2800" dirty="0">
                <a:solidFill>
                  <a:schemeClr val="accent1"/>
                </a:solidFill>
              </a:rPr>
              <a:t> đ</a:t>
            </a:r>
            <a:r>
              <a:rPr lang="vi-VN" sz="2800" dirty="0">
                <a:solidFill>
                  <a:schemeClr val="accent1"/>
                </a:solidFill>
              </a:rPr>
              <a:t>ư</a:t>
            </a:r>
            <a:r>
              <a:rPr lang="en-US" sz="2800" dirty="0">
                <a:solidFill>
                  <a:schemeClr val="accent1"/>
                </a:solidFill>
              </a:rPr>
              <a:t>a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kết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đưa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lên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giao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diện</a:t>
            </a:r>
            <a:r>
              <a:rPr lang="en-US" sz="2800" dirty="0">
                <a:solidFill>
                  <a:schemeClr val="accent1"/>
                </a:solidFill>
              </a:rPr>
              <a:t> Java.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vi-VN" dirty="0">
                <a:solidFill>
                  <a:schemeClr val="accent1"/>
                </a:solidFill>
              </a:rPr>
              <a:t>ơ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sở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dữ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liệu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Thiết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kế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81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Cấu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trúc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vi-VN" dirty="0">
                <a:solidFill>
                  <a:srgbClr val="FF0000"/>
                </a:solidFill>
              </a:rPr>
              <a:t>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609180-5CB0-4A7C-8915-E64B03F6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38" y="1368048"/>
            <a:ext cx="7146390" cy="43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Thiết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kế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817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Dữ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liệu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chung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phổ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sàn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Dữ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liệu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riêng</a:t>
            </a:r>
            <a:r>
              <a:rPr lang="en-US" sz="2800" dirty="0">
                <a:solidFill>
                  <a:schemeClr val="accent1"/>
                </a:solidFill>
              </a:rPr>
              <a:t>: ng</a:t>
            </a:r>
            <a:r>
              <a:rPr lang="vi-VN" sz="2800" dirty="0">
                <a:solidFill>
                  <a:schemeClr val="accent1"/>
                </a:solidFill>
              </a:rPr>
              <a:t>ư</a:t>
            </a:r>
            <a:r>
              <a:rPr lang="en-US" sz="2800" dirty="0" err="1">
                <a:solidFill>
                  <a:schemeClr val="accent1"/>
                </a:solidFill>
              </a:rPr>
              <a:t>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của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</a:t>
            </a:r>
            <a:r>
              <a:rPr lang="vi-VN" sz="2800" dirty="0">
                <a:solidFill>
                  <a:schemeClr val="accent1"/>
                </a:solidFill>
              </a:rPr>
              <a:t>ư</a:t>
            </a:r>
            <a:r>
              <a:rPr lang="en-US" sz="2800" dirty="0" err="1">
                <a:solidFill>
                  <a:schemeClr val="accent1"/>
                </a:solidFill>
              </a:rPr>
              <a:t>ờng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tỷ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xếp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của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</a:t>
            </a:r>
            <a:r>
              <a:rPr lang="vi-VN" sz="2800" dirty="0">
                <a:solidFill>
                  <a:schemeClr val="accent1"/>
                </a:solidFill>
              </a:rPr>
              <a:t>ư</a:t>
            </a:r>
            <a:r>
              <a:rPr lang="en-US" sz="2800" dirty="0" err="1">
                <a:solidFill>
                  <a:schemeClr val="accent1"/>
                </a:solidFill>
              </a:rPr>
              <a:t>ờng</a:t>
            </a:r>
            <a:r>
              <a:rPr lang="en-US" sz="2800" dirty="0">
                <a:solidFill>
                  <a:schemeClr val="accent1"/>
                </a:solidFill>
              </a:rPr>
              <a:t>. 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Cấu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trúc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vi-VN" dirty="0">
                <a:solidFill>
                  <a:srgbClr val="FF0000"/>
                </a:solidFill>
              </a:rPr>
              <a:t>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7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9BF4-DCA6-409A-A8AE-C4D9633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58C7-F6F2-487A-9A7A-46906E9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EF03F3-FA98-4564-A889-A9B57048A973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352CD-295E-47C3-8EEF-28D6931C4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94" y="136525"/>
            <a:ext cx="7958606" cy="58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70B1-E8F9-4A63-A3ED-4C31806A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F826-D95F-4F9E-9D27-4DACBF64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E7F2D-B621-4D1A-B5D8-E03C5270F2CF}"/>
              </a:ext>
            </a:extLst>
          </p:cNvPr>
          <p:cNvSpPr/>
          <p:nvPr/>
        </p:nvSpPr>
        <p:spPr>
          <a:xfrm>
            <a:off x="2183620" y="2967335"/>
            <a:ext cx="78247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for watching!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07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13CE4-F894-4CA1-8A62-D5EBE79D7C74}"/>
              </a:ext>
            </a:extLst>
          </p:cNvPr>
          <p:cNvSpPr txBox="1"/>
          <p:nvPr/>
        </p:nvSpPr>
        <p:spPr>
          <a:xfrm>
            <a:off x="3489434" y="438216"/>
            <a:ext cx="5213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Outline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5490945"/>
              </p:ext>
            </p:extLst>
          </p:nvPr>
        </p:nvGraphicFramePr>
        <p:xfrm>
          <a:off x="2412273" y="1698170"/>
          <a:ext cx="6994785" cy="4197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3463-FB44-4DDB-98A1-B5BF1EA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IT4341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56C4F-21DD-4D85-982A-FEB8F4DA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764CC-572A-41B4-8596-0B8D4B45C9D4}"/>
              </a:ext>
            </a:extLst>
          </p:cNvPr>
          <p:cNvCxnSpPr/>
          <p:nvPr/>
        </p:nvCxnSpPr>
        <p:spPr>
          <a:xfrm>
            <a:off x="308472" y="129999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13CE4-F894-4CA1-8A62-D5EBE79D7C74}"/>
              </a:ext>
            </a:extLst>
          </p:cNvPr>
          <p:cNvSpPr txBox="1"/>
          <p:nvPr/>
        </p:nvSpPr>
        <p:spPr>
          <a:xfrm>
            <a:off x="3489434" y="438216"/>
            <a:ext cx="521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Lập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kế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hoạch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7EE65-D8C0-4206-903B-E23F50B667B4}"/>
              </a:ext>
            </a:extLst>
          </p:cNvPr>
          <p:cNvSpPr txBox="1"/>
          <p:nvPr/>
        </p:nvSpPr>
        <p:spPr>
          <a:xfrm>
            <a:off x="1306286" y="1837509"/>
            <a:ext cx="91545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</a:rPr>
              <a:t>Mục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đích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Trợ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giúp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tuyển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mấu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chốt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chọn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được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chuẩn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đáp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ứng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được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yêu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cầu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chọn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lọc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viên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accent1"/>
                </a:solidFill>
              </a:rPr>
              <a:t>Hệ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giúp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đưa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cuối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cùng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3463-FB44-4DDB-98A1-B5BF1EA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IT4341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56C4F-21DD-4D85-982A-FEB8F4DA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EF03F3-FA98-4564-A889-A9B57048A97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764CC-572A-41B4-8596-0B8D4B45C9D4}"/>
              </a:ext>
            </a:extLst>
          </p:cNvPr>
          <p:cNvCxnSpPr/>
          <p:nvPr/>
        </p:nvCxnSpPr>
        <p:spPr>
          <a:xfrm>
            <a:off x="308472" y="129999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6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Nghiên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cứu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khảo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sát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817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Yếu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tố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động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phổ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số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lượng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tuyển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r>
              <a:rPr lang="en-US" sz="2800" dirty="0">
                <a:solidFill>
                  <a:schemeClr val="accent1"/>
                </a:solidFill>
              </a:rPr>
              <a:t>,…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Yếu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tố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tổ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chức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tỷ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xếp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giữa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Mục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tiêu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Tuyển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đủ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số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lượng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viên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đạt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chất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lượng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cao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Môi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Đặc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trưng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vấn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đề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Động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kỹ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thuật</a:t>
            </a:r>
            <a:endParaRPr lang="vi-VN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Nghiên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cứu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khảo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sát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Môi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trường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đề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Động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kỹ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thuật</a:t>
            </a:r>
            <a:endParaRPr lang="vi-VN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1474" y="1463040"/>
            <a:ext cx="7149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Mục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đích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đưa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chuẩn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xác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tham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gia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đại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về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cuối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cùng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Yêu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cầu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của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chọn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lọc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viên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đảm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bảo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đủ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số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lượng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chất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lượng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tuyển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73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Nghiên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cứu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khảo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sát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739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sử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dụng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có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kinh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nghiệm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trong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vấn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đề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này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Hệ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giúp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hỗ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cần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cung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cấp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đầy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đủ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giải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thích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hài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lòng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lý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Tiềm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năng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cập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nhật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công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nghệ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để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tăng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sự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chính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của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kết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quả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Môi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trường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Đặc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trưng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vấn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đề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kỹ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thuật</a:t>
            </a:r>
            <a:endParaRPr lang="vi-VN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Nghiên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cứu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khảo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sát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7394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</a:rPr>
              <a:t>Phạm vi: </a:t>
            </a:r>
            <a:r>
              <a:rPr lang="en-US" sz="2800" dirty="0" err="1">
                <a:solidFill>
                  <a:schemeClr val="accent1"/>
                </a:solidFill>
              </a:rPr>
              <a:t>áp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dụng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tất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đại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Độ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phức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tạp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ứng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với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mỗi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đại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cần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xây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dựng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một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bộ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dữ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liệu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riêng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Nguồn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tài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nguyên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cần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thiết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dữ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liệu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nội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bộ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của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đại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dữ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liệu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chung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của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bộ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giáo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dục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Môi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trường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Đặc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trưng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vấn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đề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Động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cơ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người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dụng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8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Phân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tích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817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Mục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tiêu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chọn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ngưỡng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chuẩn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xác</a:t>
            </a: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Biến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chỉ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tiêu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tuyển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sinh</a:t>
            </a: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Tham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số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môi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trường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 err="1">
                <a:solidFill>
                  <a:schemeClr val="accent1"/>
                </a:solidFill>
              </a:rPr>
              <a:t>tỷ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việc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làm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phổ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điểm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sàn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endParaRPr lang="vi-VN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41752"/>
              </p:ext>
            </p:extLst>
          </p:nvPr>
        </p:nvGraphicFramePr>
        <p:xfrm>
          <a:off x="3735977" y="3729005"/>
          <a:ext cx="71845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251205374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867687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tham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Ảnh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hưởng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đến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8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Tỷ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việc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làm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Phổ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Tăng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3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tiêu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tuyển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thấp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6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6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0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91133-4EE7-4D2C-A203-2ED159D5A9CC}"/>
              </a:ext>
            </a:extLst>
          </p:cNvPr>
          <p:cNvSpPr txBox="1"/>
          <p:nvPr/>
        </p:nvSpPr>
        <p:spPr>
          <a:xfrm>
            <a:off x="1870749" y="415028"/>
            <a:ext cx="8702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Phân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tích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ECBEC63-A60A-479D-9AD1-AE8AFD9A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IT4341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73F2DF-B6B6-4919-BDF0-9FFF9111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3F3-FA98-4564-A889-A9B57048A97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DC65F-74C7-4850-8B41-DD637BCEFDEB}"/>
              </a:ext>
            </a:extLst>
          </p:cNvPr>
          <p:cNvSpPr txBox="1"/>
          <p:nvPr/>
        </p:nvSpPr>
        <p:spPr>
          <a:xfrm>
            <a:off x="3276905" y="1670678"/>
            <a:ext cx="78178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Bài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toán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quyết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định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không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chắc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chắn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solidFill>
                  <a:schemeClr val="accent1"/>
                </a:solidFill>
              </a:rPr>
              <a:t>Mô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hình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hồi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tuyến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tính</a:t>
            </a:r>
            <a:r>
              <a:rPr lang="en-US" sz="2800" dirty="0">
                <a:solidFill>
                  <a:schemeClr val="accent1"/>
                </a:solidFill>
              </a:rPr>
              <a:t> Ridge: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Input: 𝑫 = 𝒙1, 𝑦1, …, (𝒙𝑀,𝑦𝑀), </a:t>
            </a:r>
            <a:r>
              <a:rPr lang="en-US" sz="2800" dirty="0" err="1">
                <a:solidFill>
                  <a:schemeClr val="accent1"/>
                </a:solidFill>
              </a:rPr>
              <a:t>hằng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số</a:t>
            </a:r>
            <a:r>
              <a:rPr lang="en-US" sz="2800" dirty="0">
                <a:solidFill>
                  <a:schemeClr val="accent1"/>
                </a:solidFill>
              </a:rPr>
              <a:t> 𝜆 &gt; 0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Output: 𝒘∗</a:t>
            </a:r>
          </a:p>
          <a:p>
            <a:pPr lvl="1"/>
            <a:r>
              <a:rPr lang="en-US" sz="2800" dirty="0" err="1">
                <a:solidFill>
                  <a:schemeClr val="accent1"/>
                </a:solidFill>
              </a:rPr>
              <a:t>Học</a:t>
            </a:r>
            <a:r>
              <a:rPr lang="en-US" sz="2800" dirty="0">
                <a:solidFill>
                  <a:schemeClr val="accent1"/>
                </a:solidFill>
              </a:rPr>
              <a:t> 𝒘∗ </a:t>
            </a:r>
            <a:r>
              <a:rPr lang="en-US" sz="2800" dirty="0" err="1">
                <a:solidFill>
                  <a:schemeClr val="accent1"/>
                </a:solidFill>
              </a:rPr>
              <a:t>bằng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cách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tính</a:t>
            </a:r>
            <a:r>
              <a:rPr lang="en-US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𝒘∗ = 𝑨^𝑇^𝑨 + 𝜆*𝑰^𝑛+1−1*𝑨^𝑇*𝒚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accent1"/>
                </a:solidFill>
              </a:rPr>
              <a:t>Phán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đoán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sát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mới</a:t>
            </a:r>
            <a:r>
              <a:rPr lang="en-US" sz="2800" dirty="0">
                <a:solidFill>
                  <a:schemeClr val="accent1"/>
                </a:solidFill>
              </a:rPr>
              <a:t> 𝒙: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𝑦𝑥 = 𝑤0∗ + 𝑤1∗𝑥1 +⋯+ 𝑤𝑛∗𝑥𝑛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179FC-7659-438F-AA4B-D07248FF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51" y="1413999"/>
            <a:ext cx="2861936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Phân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tích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toán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274F5-C0B8-4F17-A702-C16E419749C6}"/>
              </a:ext>
            </a:extLst>
          </p:cNvPr>
          <p:cNvCxnSpPr/>
          <p:nvPr/>
        </p:nvCxnSpPr>
        <p:spPr>
          <a:xfrm>
            <a:off x="212992" y="1123720"/>
            <a:ext cx="1176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5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841</Words>
  <Application>Microsoft Office PowerPoint</Application>
  <PresentationFormat>Widescreen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Lĩnh Phan</dc:creator>
  <cp:lastModifiedBy>Lĩnh Phan</cp:lastModifiedBy>
  <cp:revision>124</cp:revision>
  <dcterms:created xsi:type="dcterms:W3CDTF">2017-11-10T02:01:01Z</dcterms:created>
  <dcterms:modified xsi:type="dcterms:W3CDTF">2017-11-29T05:27:27Z</dcterms:modified>
</cp:coreProperties>
</file>