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8" r:id="rId9"/>
    <p:sldId id="263" r:id="rId10"/>
    <p:sldId id="264" r:id="rId11"/>
    <p:sldId id="265" r:id="rId12"/>
    <p:sldId id="266" r:id="rId13"/>
    <p:sldId id="269" r:id="rId14"/>
    <p:sldId id="267" r:id="rId15"/>
    <p:sldId id="270" r:id="rId16"/>
    <p:sldId id="271" r:id="rId17"/>
    <p:sldId id="272" r:id="rId18"/>
    <p:sldId id="273" r:id="rId19"/>
    <p:sldId id="275" r:id="rId20"/>
    <p:sldId id="277" r:id="rId21"/>
    <p:sldId id="276" r:id="rId22"/>
    <p:sldId id="278" r:id="rId23"/>
    <p:sldId id="279" r:id="rId24"/>
    <p:sldId id="274"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6" d="100"/>
          <a:sy n="76" d="100"/>
        </p:scale>
        <p:origin x="300"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12/15/2017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12/15/2017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12/15/2017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12/15/2017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12/15/2017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12/15/2017</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12/15/2017</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12/15/2017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12/15/2017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12/15/2017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12/15/2017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12/15/2017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12/15/2017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12/15/2017</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12/15/2017</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12/15/2017</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12/15/2017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12/15/2017</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605306"/>
            <a:ext cx="8825658" cy="836445"/>
          </a:xfrm>
        </p:spPr>
        <p:txBody>
          <a:bodyPr/>
          <a:lstStyle/>
          <a:p>
            <a:r>
              <a:rPr lang="en-US" sz="3200" smtClean="0">
                <a:solidFill>
                  <a:schemeClr val="tx1"/>
                </a:solidFill>
                <a:latin typeface="Arial" panose="020B0604020202020204" pitchFamily="34" charset="0"/>
                <a:cs typeface="Arial" panose="020B0604020202020204" pitchFamily="34" charset="0"/>
              </a:rPr>
              <a:t>                     </a:t>
            </a:r>
            <a:r>
              <a:rPr lang="en-US" sz="2000" smtClean="0">
                <a:solidFill>
                  <a:schemeClr val="tx1"/>
                </a:solidFill>
                <a:latin typeface="Arial" panose="020B0604020202020204" pitchFamily="34" charset="0"/>
                <a:cs typeface="Arial" panose="020B0604020202020204" pitchFamily="34" charset="0"/>
              </a:rPr>
              <a:t>BÁO CÁO BÀI TẬP LỚN MÔN HỌC</a:t>
            </a:r>
            <a:br>
              <a:rPr lang="en-US" sz="2000" smtClean="0">
                <a:solidFill>
                  <a:schemeClr val="tx1"/>
                </a:solidFill>
                <a:latin typeface="Arial" panose="020B0604020202020204" pitchFamily="34" charset="0"/>
                <a:cs typeface="Arial" panose="020B0604020202020204" pitchFamily="34" charset="0"/>
              </a:rPr>
            </a:br>
            <a:r>
              <a:rPr lang="en-US" sz="4000" smtClean="0">
                <a:solidFill>
                  <a:schemeClr val="tx1"/>
                </a:solidFill>
                <a:latin typeface="Arial" panose="020B0604020202020204" pitchFamily="34" charset="0"/>
                <a:cs typeface="Arial" panose="020B0604020202020204" pitchFamily="34" charset="0"/>
              </a:rPr>
              <a:t>              HỆ CƠ SỞ TRI THỨC</a:t>
            </a:r>
            <a:endParaRPr lang="en-US" sz="4000">
              <a:solidFill>
                <a:schemeClr val="tx1"/>
              </a:solidFill>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a:xfrm>
            <a:off x="1154954" y="1751527"/>
            <a:ext cx="10255727" cy="3887273"/>
          </a:xfrm>
        </p:spPr>
        <p:txBody>
          <a:bodyPr>
            <a:normAutofit fontScale="92500" lnSpcReduction="20000"/>
          </a:bodyPr>
          <a:lstStyle/>
          <a:p>
            <a:r>
              <a:rPr lang="en-US" u="sng">
                <a:solidFill>
                  <a:schemeClr val="tx1"/>
                </a:solidFill>
                <a:latin typeface="Arial" panose="020B0604020202020204" pitchFamily="34" charset="0"/>
                <a:cs typeface="Arial" panose="020B0604020202020204" pitchFamily="34" charset="0"/>
              </a:rPr>
              <a:t>Đề tài </a:t>
            </a:r>
            <a:r>
              <a:rPr lang="en-US" u="sng" smtClean="0">
                <a:solidFill>
                  <a:schemeClr val="tx1"/>
                </a:solidFill>
                <a:latin typeface="Arial" panose="020B0604020202020204" pitchFamily="34" charset="0"/>
                <a:cs typeface="Arial" panose="020B0604020202020204" pitchFamily="34" charset="0"/>
              </a:rPr>
              <a:t>: </a:t>
            </a:r>
          </a:p>
          <a:p>
            <a:r>
              <a:rPr lang="en-US" sz="2600">
                <a:solidFill>
                  <a:schemeClr val="tx1"/>
                </a:solidFill>
                <a:latin typeface="Arial" panose="020B0604020202020204" pitchFamily="34" charset="0"/>
                <a:cs typeface="Arial" panose="020B0604020202020204" pitchFamily="34" charset="0"/>
              </a:rPr>
              <a:t> </a:t>
            </a:r>
            <a:r>
              <a:rPr lang="en-US" sz="2600" smtClean="0">
                <a:solidFill>
                  <a:schemeClr val="tx1"/>
                </a:solidFill>
                <a:latin typeface="Arial" panose="020B0604020202020204" pitchFamily="34" charset="0"/>
                <a:cs typeface="Arial" panose="020B0604020202020204" pitchFamily="34" charset="0"/>
              </a:rPr>
              <a:t>       Xây dựng hệ cơ sở tri thức tư vấn mua laptop</a:t>
            </a:r>
          </a:p>
          <a:p>
            <a:endParaRPr lang="en-US" smtClean="0">
              <a:solidFill>
                <a:schemeClr val="tx1"/>
              </a:solidFill>
              <a:latin typeface="Arial" panose="020B0604020202020204" pitchFamily="34" charset="0"/>
              <a:cs typeface="Arial" panose="020B0604020202020204" pitchFamily="34" charset="0"/>
            </a:endParaRPr>
          </a:p>
          <a:p>
            <a:endParaRPr lang="en-US" smtClean="0">
              <a:solidFill>
                <a:schemeClr val="tx1"/>
              </a:solidFill>
              <a:latin typeface="Arial" panose="020B0604020202020204" pitchFamily="34" charset="0"/>
              <a:cs typeface="Arial" panose="020B0604020202020204" pitchFamily="34" charset="0"/>
            </a:endParaRPr>
          </a:p>
          <a:p>
            <a:r>
              <a:rPr lang="en-US" sz="1600" smtClean="0">
                <a:solidFill>
                  <a:schemeClr val="tx1"/>
                </a:solidFill>
                <a:latin typeface="Arial" panose="020B0604020202020204" pitchFamily="34" charset="0"/>
                <a:cs typeface="Arial" panose="020B0604020202020204" pitchFamily="34" charset="0"/>
              </a:rPr>
              <a:t>Thành viên thực hiện:                       Võ Anh tuấN</a:t>
            </a:r>
          </a:p>
          <a:p>
            <a:r>
              <a:rPr lang="en-US" sz="1600">
                <a:solidFill>
                  <a:schemeClr val="tx1"/>
                </a:solidFill>
                <a:latin typeface="Arial" panose="020B0604020202020204" pitchFamily="34" charset="0"/>
                <a:cs typeface="Arial" panose="020B0604020202020204" pitchFamily="34" charset="0"/>
              </a:rPr>
              <a:t> </a:t>
            </a:r>
            <a:r>
              <a:rPr lang="en-US" sz="1600" smtClean="0">
                <a:solidFill>
                  <a:schemeClr val="tx1"/>
                </a:solidFill>
                <a:latin typeface="Arial" panose="020B0604020202020204" pitchFamily="34" charset="0"/>
                <a:cs typeface="Arial" panose="020B0604020202020204" pitchFamily="34" charset="0"/>
              </a:rPr>
              <a:t>                                                                  TRẦN THỊ HỒNG</a:t>
            </a:r>
          </a:p>
          <a:p>
            <a:r>
              <a:rPr lang="en-US" sz="1600">
                <a:solidFill>
                  <a:schemeClr val="tx1"/>
                </a:solidFill>
                <a:latin typeface="Arial" panose="020B0604020202020204" pitchFamily="34" charset="0"/>
                <a:cs typeface="Arial" panose="020B0604020202020204" pitchFamily="34" charset="0"/>
              </a:rPr>
              <a:t> </a:t>
            </a:r>
            <a:r>
              <a:rPr lang="en-US" sz="1600" smtClean="0">
                <a:solidFill>
                  <a:schemeClr val="tx1"/>
                </a:solidFill>
                <a:latin typeface="Arial" panose="020B0604020202020204" pitchFamily="34" charset="0"/>
                <a:cs typeface="Arial" panose="020B0604020202020204" pitchFamily="34" charset="0"/>
              </a:rPr>
              <a:t>                                                                  phạm đức nhất</a:t>
            </a:r>
          </a:p>
          <a:p>
            <a:r>
              <a:rPr lang="en-US" sz="1600" smtClean="0">
                <a:solidFill>
                  <a:schemeClr val="tx1"/>
                </a:solidFill>
                <a:latin typeface="Arial" panose="020B0604020202020204" pitchFamily="34" charset="0"/>
                <a:cs typeface="Arial" panose="020B0604020202020204" pitchFamily="34" charset="0"/>
              </a:rPr>
              <a:t>Giảng viên hướng dẫn:                     ts. PHẠM VĂN HẢI</a:t>
            </a:r>
          </a:p>
          <a:p>
            <a:r>
              <a:rPr lang="en-US" sz="1600">
                <a:solidFill>
                  <a:schemeClr val="tx1"/>
                </a:solidFill>
                <a:latin typeface="Arial" panose="020B0604020202020204" pitchFamily="34" charset="0"/>
                <a:cs typeface="Arial" panose="020B0604020202020204" pitchFamily="34" charset="0"/>
              </a:rPr>
              <a:t> </a:t>
            </a:r>
            <a:endParaRPr lang="en-US" sz="1600" smtClean="0">
              <a:solidFill>
                <a:schemeClr val="tx1"/>
              </a:solidFill>
              <a:latin typeface="Arial" panose="020B0604020202020204" pitchFamily="34" charset="0"/>
              <a:cs typeface="Arial" panose="020B0604020202020204" pitchFamily="34" charset="0"/>
            </a:endParaRPr>
          </a:p>
          <a:p>
            <a:endParaRPr lang="en-US" sz="1600">
              <a:solidFill>
                <a:schemeClr val="tx1"/>
              </a:solidFill>
              <a:latin typeface="Arial" panose="020B0604020202020204" pitchFamily="34" charset="0"/>
              <a:cs typeface="Arial" panose="020B0604020202020204" pitchFamily="34" charset="0"/>
            </a:endParaRPr>
          </a:p>
          <a:p>
            <a:r>
              <a:rPr lang="en-US" sz="1600" smtClean="0">
                <a:solidFill>
                  <a:schemeClr val="tx1"/>
                </a:solidFill>
                <a:latin typeface="Arial" panose="020B0604020202020204" pitchFamily="34" charset="0"/>
                <a:cs typeface="Arial" panose="020B0604020202020204" pitchFamily="34" charset="0"/>
              </a:rPr>
              <a:t>                                                                    hà nội, 11/2017</a:t>
            </a:r>
          </a:p>
          <a:p>
            <a:endParaRPr lang="en-US" sz="1600" smtClean="0">
              <a:solidFill>
                <a:schemeClr val="tx1"/>
              </a:solidFill>
              <a:latin typeface="Arial" panose="020B0604020202020204" pitchFamily="34" charset="0"/>
              <a:cs typeface="Arial" panose="020B0604020202020204" pitchFamily="34" charset="0"/>
            </a:endParaRPr>
          </a:p>
          <a:p>
            <a:endParaRPr lang="en-US" smtClean="0">
              <a:solidFill>
                <a:schemeClr val="tx1"/>
              </a:solidFill>
              <a:latin typeface="Arial" panose="020B0604020202020204" pitchFamily="34" charset="0"/>
              <a:cs typeface="Arial" panose="020B0604020202020204" pitchFamily="34" charset="0"/>
            </a:endParaRPr>
          </a:p>
          <a:p>
            <a:endParaRPr lang="en-US">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5828042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0256" y="612802"/>
            <a:ext cx="8825658" cy="4832655"/>
          </a:xfrm>
        </p:spPr>
        <p:txBody>
          <a:bodyPr/>
          <a:lstStyle/>
          <a:p>
            <a:pPr marL="514350" indent="-514350">
              <a:lnSpc>
                <a:spcPct val="150000"/>
              </a:lnSpc>
              <a:buFont typeface="Wingdings" panose="05000000000000000000" pitchFamily="2" charset="2"/>
              <a:buChar char="v"/>
            </a:pPr>
            <a:r>
              <a:rPr lang="en-US" sz="3200" smtClean="0">
                <a:solidFill>
                  <a:schemeClr val="tx1"/>
                </a:solidFill>
                <a:latin typeface="Arial" panose="020B0604020202020204" pitchFamily="34" charset="0"/>
                <a:cs typeface="Arial" panose="020B0604020202020204" pitchFamily="34" charset="0"/>
              </a:rPr>
              <a:t>Giải quyết bài toán</a:t>
            </a:r>
            <a:r>
              <a:rPr lang="en-US" sz="4000">
                <a:solidFill>
                  <a:schemeClr val="tx1"/>
                </a:solidFill>
                <a:latin typeface="Arial" panose="020B0604020202020204" pitchFamily="34" charset="0"/>
                <a:cs typeface="Arial" panose="020B0604020202020204" pitchFamily="34" charset="0"/>
              </a:rPr>
              <a:t/>
            </a:r>
            <a:br>
              <a:rPr lang="en-US" sz="4000">
                <a:solidFill>
                  <a:schemeClr val="tx1"/>
                </a:solidFill>
                <a:latin typeface="Arial" panose="020B0604020202020204" pitchFamily="34" charset="0"/>
                <a:cs typeface="Arial" panose="020B0604020202020204" pitchFamily="34" charset="0"/>
              </a:rPr>
            </a:br>
            <a:r>
              <a:rPr lang="en-US" sz="2400">
                <a:solidFill>
                  <a:schemeClr val="tx1"/>
                </a:solidFill>
                <a:latin typeface="Arial" panose="020B0604020202020204" pitchFamily="34" charset="0"/>
                <a:cs typeface="Arial" panose="020B0604020202020204" pitchFamily="34" charset="0"/>
              </a:rPr>
              <a:t>2</a:t>
            </a:r>
            <a:r>
              <a:rPr lang="en-US" sz="2400" smtClean="0">
                <a:solidFill>
                  <a:schemeClr val="tx1"/>
                </a:solidFill>
                <a:latin typeface="Arial" panose="020B0604020202020204" pitchFamily="34" charset="0"/>
                <a:cs typeface="Arial" panose="020B0604020202020204" pitchFamily="34" charset="0"/>
              </a:rPr>
              <a:t>. Biểu diễn tri thức</a:t>
            </a:r>
            <a:r>
              <a:rPr lang="en-US" sz="2400">
                <a:solidFill>
                  <a:schemeClr val="tx1"/>
                </a:solidFill>
                <a:latin typeface="Arial" panose="020B0604020202020204" pitchFamily="34" charset="0"/>
                <a:cs typeface="Arial" panose="020B0604020202020204" pitchFamily="34" charset="0"/>
              </a:rPr>
              <a:t/>
            </a:r>
            <a:br>
              <a:rPr lang="en-US" sz="2400">
                <a:solidFill>
                  <a:schemeClr val="tx1"/>
                </a:solidFill>
                <a:latin typeface="Arial" panose="020B0604020202020204" pitchFamily="34" charset="0"/>
                <a:cs typeface="Arial" panose="020B0604020202020204" pitchFamily="34" charset="0"/>
              </a:rPr>
            </a:br>
            <a:r>
              <a:rPr lang="en-US" sz="2400" smtClean="0">
                <a:solidFill>
                  <a:schemeClr val="tx1"/>
                </a:solidFill>
                <a:latin typeface="Arial" panose="020B0604020202020204" pitchFamily="34" charset="0"/>
                <a:cs typeface="Arial" panose="020B0604020202020204" pitchFamily="34" charset="0"/>
              </a:rPr>
              <a:t>   + Tập luật</a:t>
            </a:r>
            <a:br>
              <a:rPr lang="en-US" sz="2400" smtClean="0">
                <a:solidFill>
                  <a:schemeClr val="tx1"/>
                </a:solidFill>
                <a:latin typeface="Arial" panose="020B0604020202020204" pitchFamily="34" charset="0"/>
                <a:cs typeface="Arial" panose="020B0604020202020204" pitchFamily="34" charset="0"/>
              </a:rPr>
            </a:br>
            <a:r>
              <a:rPr lang="en-US" sz="1800" smtClean="0">
                <a:solidFill>
                  <a:schemeClr val="tx1"/>
                </a:solidFill>
                <a:latin typeface="Arial" panose="020B0604020202020204" pitchFamily="34" charset="0"/>
                <a:cs typeface="Arial" panose="020B0604020202020204" pitchFamily="34" charset="0"/>
              </a:rPr>
              <a:t>         Ví dụ :   </a:t>
            </a:r>
            <a:r>
              <a:rPr lang="pt-BR" sz="1800" smtClean="0">
                <a:solidFill>
                  <a:schemeClr val="tx1"/>
                </a:solidFill>
                <a:latin typeface="Arial" panose="020B0604020202020204" pitchFamily="34" charset="0"/>
                <a:cs typeface="Arial" panose="020B0604020202020204" pitchFamily="34" charset="0"/>
              </a:rPr>
              <a:t>R1</a:t>
            </a:r>
            <a:r>
              <a:rPr lang="pt-BR" sz="1800">
                <a:solidFill>
                  <a:schemeClr val="tx1"/>
                </a:solidFill>
                <a:latin typeface="Arial" panose="020B0604020202020204" pitchFamily="34" charset="0"/>
                <a:cs typeface="Arial" panose="020B0604020202020204" pitchFamily="34" charset="0"/>
              </a:rPr>
              <a:t>: a001➝ a005</a:t>
            </a:r>
            <a:br>
              <a:rPr lang="pt-BR" sz="1800">
                <a:solidFill>
                  <a:schemeClr val="tx1"/>
                </a:solidFill>
                <a:latin typeface="Arial" panose="020B0604020202020204" pitchFamily="34" charset="0"/>
                <a:cs typeface="Arial" panose="020B0604020202020204" pitchFamily="34" charset="0"/>
              </a:rPr>
            </a:br>
            <a:r>
              <a:rPr lang="pt-BR" sz="1800" smtClean="0">
                <a:solidFill>
                  <a:schemeClr val="tx1"/>
                </a:solidFill>
                <a:latin typeface="Arial" panose="020B0604020202020204" pitchFamily="34" charset="0"/>
                <a:cs typeface="Arial" panose="020B0604020202020204" pitchFamily="34" charset="0"/>
              </a:rPr>
              <a:t>                      R2</a:t>
            </a:r>
            <a:r>
              <a:rPr lang="pt-BR" sz="1800">
                <a:solidFill>
                  <a:schemeClr val="tx1"/>
                </a:solidFill>
                <a:latin typeface="Arial" panose="020B0604020202020204" pitchFamily="34" charset="0"/>
                <a:cs typeface="Arial" panose="020B0604020202020204" pitchFamily="34" charset="0"/>
              </a:rPr>
              <a:t>: </a:t>
            </a:r>
            <a:r>
              <a:rPr lang="pt-BR" sz="1800" smtClean="0">
                <a:solidFill>
                  <a:schemeClr val="tx1"/>
                </a:solidFill>
                <a:latin typeface="Arial" panose="020B0604020202020204" pitchFamily="34" charset="0"/>
                <a:cs typeface="Arial" panose="020B0604020202020204" pitchFamily="34" charset="0"/>
              </a:rPr>
              <a:t>a005 ^ a014➝ a009</a:t>
            </a:r>
            <a:r>
              <a:rPr lang="pt-BR" sz="1800">
                <a:solidFill>
                  <a:schemeClr val="tx1"/>
                </a:solidFill>
                <a:latin typeface="Arial" panose="020B0604020202020204" pitchFamily="34" charset="0"/>
                <a:cs typeface="Arial" panose="020B0604020202020204" pitchFamily="34" charset="0"/>
              </a:rPr>
              <a:t/>
            </a:r>
            <a:br>
              <a:rPr lang="pt-BR" sz="1800">
                <a:solidFill>
                  <a:schemeClr val="tx1"/>
                </a:solidFill>
                <a:latin typeface="Arial" panose="020B0604020202020204" pitchFamily="34" charset="0"/>
                <a:cs typeface="Arial" panose="020B0604020202020204" pitchFamily="34" charset="0"/>
              </a:rPr>
            </a:br>
            <a:r>
              <a:rPr lang="pt-BR" sz="1800" smtClean="0">
                <a:solidFill>
                  <a:schemeClr val="tx1"/>
                </a:solidFill>
                <a:latin typeface="Arial" panose="020B0604020202020204" pitchFamily="34" charset="0"/>
                <a:cs typeface="Arial" panose="020B0604020202020204" pitchFamily="34" charset="0"/>
              </a:rPr>
              <a:t>                      R3: a009 ^ a014a </a:t>
            </a:r>
            <a:r>
              <a:rPr lang="pt-BR" sz="1800">
                <a:solidFill>
                  <a:schemeClr val="tx1"/>
                </a:solidFill>
                <a:latin typeface="Arial" panose="020B0604020202020204" pitchFamily="34" charset="0"/>
                <a:cs typeface="Arial" panose="020B0604020202020204" pitchFamily="34" charset="0"/>
              </a:rPr>
              <a:t>➝ a010</a:t>
            </a:r>
            <a:br>
              <a:rPr lang="pt-BR" sz="1800">
                <a:solidFill>
                  <a:schemeClr val="tx1"/>
                </a:solidFill>
                <a:latin typeface="Arial" panose="020B0604020202020204" pitchFamily="34" charset="0"/>
                <a:cs typeface="Arial" panose="020B0604020202020204" pitchFamily="34" charset="0"/>
              </a:rPr>
            </a:br>
            <a:r>
              <a:rPr lang="en-US" sz="1800" smtClean="0">
                <a:solidFill>
                  <a:schemeClr val="tx1"/>
                </a:solidFill>
                <a:latin typeface="Arial" panose="020B0604020202020204" pitchFamily="34" charset="0"/>
                <a:cs typeface="Arial" panose="020B0604020202020204" pitchFamily="34" charset="0"/>
              </a:rPr>
              <a:t/>
            </a:r>
            <a:br>
              <a:rPr lang="en-US" sz="1800" smtClean="0">
                <a:solidFill>
                  <a:schemeClr val="tx1"/>
                </a:solidFill>
                <a:latin typeface="Arial" panose="020B0604020202020204" pitchFamily="34" charset="0"/>
                <a:cs typeface="Arial" panose="020B0604020202020204" pitchFamily="34" charset="0"/>
              </a:rPr>
            </a:br>
            <a:r>
              <a:rPr lang="vi-VN" sz="1800">
                <a:solidFill>
                  <a:schemeClr val="tx1"/>
                </a:solidFill>
                <a:latin typeface="Arial" panose="020B0604020202020204" pitchFamily="34" charset="0"/>
                <a:cs typeface="Arial" panose="020B0604020202020204" pitchFamily="34" charset="0"/>
              </a:rPr>
              <a:t/>
            </a:r>
            <a:br>
              <a:rPr lang="vi-VN" sz="1800">
                <a:solidFill>
                  <a:schemeClr val="tx1"/>
                </a:solidFill>
                <a:latin typeface="Arial" panose="020B0604020202020204" pitchFamily="34" charset="0"/>
                <a:cs typeface="Arial" panose="020B0604020202020204" pitchFamily="34" charset="0"/>
              </a:rPr>
            </a:br>
            <a:endParaRPr lang="vi-VN" sz="180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640700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0256" y="612802"/>
            <a:ext cx="8825658" cy="4832655"/>
          </a:xfrm>
        </p:spPr>
        <p:txBody>
          <a:bodyPr/>
          <a:lstStyle/>
          <a:p>
            <a:pPr marL="514350" indent="-514350">
              <a:lnSpc>
                <a:spcPct val="150000"/>
              </a:lnSpc>
              <a:buFont typeface="Wingdings" panose="05000000000000000000" pitchFamily="2" charset="2"/>
              <a:buChar char="v"/>
            </a:pPr>
            <a:r>
              <a:rPr lang="en-US" sz="3200" smtClean="0">
                <a:solidFill>
                  <a:schemeClr val="tx1"/>
                </a:solidFill>
                <a:latin typeface="Arial" panose="020B0604020202020204" pitchFamily="34" charset="0"/>
                <a:cs typeface="Arial" panose="020B0604020202020204" pitchFamily="34" charset="0"/>
              </a:rPr>
              <a:t>Giải quyết bài toán</a:t>
            </a:r>
            <a:r>
              <a:rPr lang="en-US" sz="4000">
                <a:solidFill>
                  <a:schemeClr val="tx1"/>
                </a:solidFill>
                <a:latin typeface="Arial" panose="020B0604020202020204" pitchFamily="34" charset="0"/>
                <a:cs typeface="Arial" panose="020B0604020202020204" pitchFamily="34" charset="0"/>
              </a:rPr>
              <a:t/>
            </a:r>
            <a:br>
              <a:rPr lang="en-US" sz="4000">
                <a:solidFill>
                  <a:schemeClr val="tx1"/>
                </a:solidFill>
                <a:latin typeface="Arial" panose="020B0604020202020204" pitchFamily="34" charset="0"/>
                <a:cs typeface="Arial" panose="020B0604020202020204" pitchFamily="34" charset="0"/>
              </a:rPr>
            </a:br>
            <a:r>
              <a:rPr lang="en-US" sz="2400" smtClean="0">
                <a:solidFill>
                  <a:schemeClr val="tx1"/>
                </a:solidFill>
                <a:latin typeface="Arial" panose="020B0604020202020204" pitchFamily="34" charset="0"/>
                <a:cs typeface="Arial" panose="020B0604020202020204" pitchFamily="34" charset="0"/>
              </a:rPr>
              <a:t>3. Suy diễn tiến</a:t>
            </a:r>
            <a:r>
              <a:rPr lang="en-US" sz="2400">
                <a:solidFill>
                  <a:schemeClr val="tx1"/>
                </a:solidFill>
                <a:latin typeface="Arial" panose="020B0604020202020204" pitchFamily="34" charset="0"/>
                <a:cs typeface="Arial" panose="020B0604020202020204" pitchFamily="34" charset="0"/>
              </a:rPr>
              <a:t/>
            </a:r>
            <a:br>
              <a:rPr lang="en-US" sz="2400">
                <a:solidFill>
                  <a:schemeClr val="tx1"/>
                </a:solidFill>
                <a:latin typeface="Arial" panose="020B0604020202020204" pitchFamily="34" charset="0"/>
                <a:cs typeface="Arial" panose="020B0604020202020204" pitchFamily="34" charset="0"/>
              </a:rPr>
            </a:br>
            <a:r>
              <a:rPr lang="en-US" sz="1800" smtClean="0">
                <a:solidFill>
                  <a:schemeClr val="tx1"/>
                </a:solidFill>
                <a:latin typeface="Arial" panose="020B0604020202020204" pitchFamily="34" charset="0"/>
                <a:cs typeface="Arial" panose="020B0604020202020204" pitchFamily="34" charset="0"/>
              </a:rPr>
              <a:t>- </a:t>
            </a:r>
            <a:r>
              <a:rPr lang="vi-VN" sz="1800" smtClean="0">
                <a:solidFill>
                  <a:schemeClr val="tx1"/>
                </a:solidFill>
                <a:latin typeface="Arial" panose="020B0604020202020204" pitchFamily="34" charset="0"/>
                <a:cs typeface="Arial" panose="020B0604020202020204" pitchFamily="34" charset="0"/>
              </a:rPr>
              <a:t>Đối </a:t>
            </a:r>
            <a:r>
              <a:rPr lang="vi-VN" sz="1800">
                <a:solidFill>
                  <a:schemeClr val="tx1"/>
                </a:solidFill>
                <a:latin typeface="Arial" panose="020B0604020202020204" pitchFamily="34" charset="0"/>
                <a:cs typeface="Arial" panose="020B0604020202020204" pitchFamily="34" charset="0"/>
              </a:rPr>
              <a:t>với bài toán tư vấn mua laptop (dạng bài toán đưa ra quyết định) nên phương pháp suy diễn tiến là phương pháp phù hợp</a:t>
            </a:r>
            <a:r>
              <a:rPr lang="vi-VN" sz="1800" smtClean="0">
                <a:solidFill>
                  <a:schemeClr val="tx1"/>
                </a:solidFill>
                <a:latin typeface="Arial" panose="020B0604020202020204" pitchFamily="34" charset="0"/>
                <a:cs typeface="Arial" panose="020B0604020202020204" pitchFamily="34" charset="0"/>
              </a:rPr>
              <a:t>.</a:t>
            </a:r>
            <a:r>
              <a:rPr lang="en-US" sz="1800" smtClean="0">
                <a:solidFill>
                  <a:schemeClr val="tx1"/>
                </a:solidFill>
                <a:latin typeface="Arial" panose="020B0604020202020204" pitchFamily="34" charset="0"/>
                <a:cs typeface="Arial" panose="020B0604020202020204" pitchFamily="34" charset="0"/>
              </a:rPr>
              <a:t/>
            </a:r>
            <a:br>
              <a:rPr lang="en-US" sz="1800" smtClean="0">
                <a:solidFill>
                  <a:schemeClr val="tx1"/>
                </a:solidFill>
                <a:latin typeface="Arial" panose="020B0604020202020204" pitchFamily="34" charset="0"/>
                <a:cs typeface="Arial" panose="020B0604020202020204" pitchFamily="34" charset="0"/>
              </a:rPr>
            </a:br>
            <a:r>
              <a:rPr lang="en-US" sz="1800" smtClean="0">
                <a:solidFill>
                  <a:schemeClr val="tx1"/>
                </a:solidFill>
                <a:latin typeface="Arial" panose="020B0604020202020204" pitchFamily="34" charset="0"/>
                <a:cs typeface="Arial" panose="020B0604020202020204" pitchFamily="34" charset="0"/>
              </a:rPr>
              <a:t>- </a:t>
            </a:r>
            <a:r>
              <a:rPr lang="vi-VN" sz="1800" smtClean="0">
                <a:solidFill>
                  <a:schemeClr val="tx1"/>
                </a:solidFill>
                <a:latin typeface="Arial" panose="020B0604020202020204" pitchFamily="34" charset="0"/>
                <a:cs typeface="Arial" panose="020B0604020202020204" pitchFamily="34" charset="0"/>
              </a:rPr>
              <a:t>Lặp </a:t>
            </a:r>
            <a:r>
              <a:rPr lang="vi-VN" sz="1800">
                <a:solidFill>
                  <a:schemeClr val="tx1"/>
                </a:solidFill>
                <a:latin typeface="Arial" panose="020B0604020202020204" pitchFamily="34" charset="0"/>
                <a:cs typeface="Arial" panose="020B0604020202020204" pitchFamily="34" charset="0"/>
              </a:rPr>
              <a:t>lại 2 bước sau cho đến khi suy ra được kết luận:</a:t>
            </a:r>
            <a:br>
              <a:rPr lang="vi-VN" sz="1800">
                <a:solidFill>
                  <a:schemeClr val="tx1"/>
                </a:solidFill>
                <a:latin typeface="Arial" panose="020B0604020202020204" pitchFamily="34" charset="0"/>
                <a:cs typeface="Arial" panose="020B0604020202020204" pitchFamily="34" charset="0"/>
              </a:rPr>
            </a:br>
            <a:r>
              <a:rPr lang="vi-VN" sz="1800" smtClean="0">
                <a:solidFill>
                  <a:schemeClr val="tx1"/>
                </a:solidFill>
                <a:latin typeface="Arial" panose="020B0604020202020204" pitchFamily="34" charset="0"/>
                <a:cs typeface="Arial" panose="020B0604020202020204" pitchFamily="34" charset="0"/>
              </a:rPr>
              <a:t>+</a:t>
            </a:r>
            <a:r>
              <a:rPr lang="en-US" sz="1800" smtClean="0">
                <a:solidFill>
                  <a:schemeClr val="tx1"/>
                </a:solidFill>
                <a:latin typeface="Arial" panose="020B0604020202020204" pitchFamily="34" charset="0"/>
                <a:cs typeface="Arial" panose="020B0604020202020204" pitchFamily="34" charset="0"/>
              </a:rPr>
              <a:t> </a:t>
            </a:r>
            <a:r>
              <a:rPr lang="vi-VN" sz="1800" smtClean="0">
                <a:solidFill>
                  <a:schemeClr val="tx1"/>
                </a:solidFill>
                <a:latin typeface="Arial" panose="020B0604020202020204" pitchFamily="34" charset="0"/>
                <a:cs typeface="Arial" panose="020B0604020202020204" pitchFamily="34" charset="0"/>
              </a:rPr>
              <a:t>Áp </a:t>
            </a:r>
            <a:r>
              <a:rPr lang="vi-VN" sz="1800">
                <a:solidFill>
                  <a:schemeClr val="tx1"/>
                </a:solidFill>
                <a:latin typeface="Arial" panose="020B0604020202020204" pitchFamily="34" charset="0"/>
                <a:cs typeface="Arial" panose="020B0604020202020204" pitchFamily="34" charset="0"/>
              </a:rPr>
              <a:t>dụng các luật có mệnh đề giả thiết được thỏa mãn </a:t>
            </a:r>
            <a:br>
              <a:rPr lang="vi-VN" sz="1800">
                <a:solidFill>
                  <a:schemeClr val="tx1"/>
                </a:solidFill>
                <a:latin typeface="Arial" panose="020B0604020202020204" pitchFamily="34" charset="0"/>
                <a:cs typeface="Arial" panose="020B0604020202020204" pitchFamily="34" charset="0"/>
              </a:rPr>
            </a:br>
            <a:r>
              <a:rPr lang="vi-VN" sz="1800" smtClean="0">
                <a:solidFill>
                  <a:schemeClr val="tx1"/>
                </a:solidFill>
                <a:latin typeface="Arial" panose="020B0604020202020204" pitchFamily="34" charset="0"/>
                <a:cs typeface="Arial" panose="020B0604020202020204" pitchFamily="34" charset="0"/>
              </a:rPr>
              <a:t>+</a:t>
            </a:r>
            <a:r>
              <a:rPr lang="en-US" sz="1800" smtClean="0">
                <a:solidFill>
                  <a:schemeClr val="tx1"/>
                </a:solidFill>
                <a:latin typeface="Arial" panose="020B0604020202020204" pitchFamily="34" charset="0"/>
                <a:cs typeface="Arial" panose="020B0604020202020204" pitchFamily="34" charset="0"/>
              </a:rPr>
              <a:t> </a:t>
            </a:r>
            <a:r>
              <a:rPr lang="vi-VN" sz="1800" smtClean="0">
                <a:solidFill>
                  <a:schemeClr val="tx1"/>
                </a:solidFill>
                <a:latin typeface="Arial" panose="020B0604020202020204" pitchFamily="34" charset="0"/>
                <a:cs typeface="Arial" panose="020B0604020202020204" pitchFamily="34" charset="0"/>
              </a:rPr>
              <a:t>Bổ </a:t>
            </a:r>
            <a:r>
              <a:rPr lang="vi-VN" sz="1800">
                <a:solidFill>
                  <a:schemeClr val="tx1"/>
                </a:solidFill>
                <a:latin typeface="Arial" panose="020B0604020202020204" pitchFamily="34" charset="0"/>
                <a:cs typeface="Arial" panose="020B0604020202020204" pitchFamily="34" charset="0"/>
              </a:rPr>
              <a:t>sung kết luận của các luật đó vào trong </a:t>
            </a:r>
            <a:r>
              <a:rPr lang="en-US" sz="1800" smtClean="0">
                <a:solidFill>
                  <a:schemeClr val="tx1"/>
                </a:solidFill>
                <a:latin typeface="Arial" panose="020B0604020202020204" pitchFamily="34" charset="0"/>
                <a:cs typeface="Arial" panose="020B0604020202020204" pitchFamily="34" charset="0"/>
              </a:rPr>
              <a:t>CSDL</a:t>
            </a:r>
            <a:r>
              <a:rPr lang="vi-VN" sz="1800">
                <a:solidFill>
                  <a:schemeClr val="tx1"/>
                </a:solidFill>
                <a:latin typeface="Arial" panose="020B0604020202020204" pitchFamily="34" charset="0"/>
                <a:cs typeface="Arial" panose="020B0604020202020204" pitchFamily="34" charset="0"/>
              </a:rPr>
              <a:t/>
            </a:r>
            <a:br>
              <a:rPr lang="vi-VN" sz="1800">
                <a:solidFill>
                  <a:schemeClr val="tx1"/>
                </a:solidFill>
                <a:latin typeface="Arial" panose="020B0604020202020204" pitchFamily="34" charset="0"/>
                <a:cs typeface="Arial" panose="020B0604020202020204" pitchFamily="34" charset="0"/>
              </a:rPr>
            </a:br>
            <a:r>
              <a:rPr lang="en-US" sz="1800" smtClean="0">
                <a:solidFill>
                  <a:schemeClr val="tx1"/>
                </a:solidFill>
                <a:latin typeface="Arial" panose="020B0604020202020204" pitchFamily="34" charset="0"/>
                <a:cs typeface="Arial" panose="020B0604020202020204" pitchFamily="34" charset="0"/>
              </a:rPr>
              <a:t/>
            </a:r>
            <a:br>
              <a:rPr lang="en-US" sz="1800" smtClean="0">
                <a:solidFill>
                  <a:schemeClr val="tx1"/>
                </a:solidFill>
                <a:latin typeface="Arial" panose="020B0604020202020204" pitchFamily="34" charset="0"/>
                <a:cs typeface="Arial" panose="020B0604020202020204" pitchFamily="34" charset="0"/>
              </a:rPr>
            </a:br>
            <a:r>
              <a:rPr lang="en-US" sz="1800" smtClean="0">
                <a:solidFill>
                  <a:schemeClr val="tx1"/>
                </a:solidFill>
                <a:latin typeface="Arial" panose="020B0604020202020204" pitchFamily="34" charset="0"/>
                <a:cs typeface="Arial" panose="020B0604020202020204" pitchFamily="34" charset="0"/>
              </a:rPr>
              <a:t>         </a:t>
            </a:r>
            <a:r>
              <a:rPr lang="vi-VN" sz="1800">
                <a:solidFill>
                  <a:schemeClr val="tx1"/>
                </a:solidFill>
                <a:latin typeface="Arial" panose="020B0604020202020204" pitchFamily="34" charset="0"/>
                <a:cs typeface="Arial" panose="020B0604020202020204" pitchFamily="34" charset="0"/>
              </a:rPr>
              <a:t/>
            </a:r>
            <a:br>
              <a:rPr lang="vi-VN" sz="1800">
                <a:solidFill>
                  <a:schemeClr val="tx1"/>
                </a:solidFill>
                <a:latin typeface="Arial" panose="020B0604020202020204" pitchFamily="34" charset="0"/>
                <a:cs typeface="Arial" panose="020B0604020202020204" pitchFamily="34" charset="0"/>
              </a:rPr>
            </a:br>
            <a:endParaRPr lang="vi-VN" sz="180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713013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28369" y="450377"/>
            <a:ext cx="8825658" cy="5459104"/>
          </a:xfrm>
        </p:spPr>
        <p:txBody>
          <a:bodyPr/>
          <a:lstStyle/>
          <a:p>
            <a:pPr marL="514350" indent="-514350">
              <a:lnSpc>
                <a:spcPct val="150000"/>
              </a:lnSpc>
              <a:buFont typeface="Wingdings" panose="05000000000000000000" pitchFamily="2" charset="2"/>
              <a:buChar char="v"/>
            </a:pPr>
            <a:r>
              <a:rPr lang="en-US" sz="3200" smtClean="0">
                <a:solidFill>
                  <a:schemeClr val="tx1"/>
                </a:solidFill>
                <a:latin typeface="Arial" panose="020B0604020202020204" pitchFamily="34" charset="0"/>
                <a:cs typeface="Arial" panose="020B0604020202020204" pitchFamily="34" charset="0"/>
              </a:rPr>
              <a:t>Giải quyết bài toán</a:t>
            </a:r>
            <a:r>
              <a:rPr lang="en-US" sz="4000">
                <a:solidFill>
                  <a:schemeClr val="tx1"/>
                </a:solidFill>
                <a:latin typeface="Arial" panose="020B0604020202020204" pitchFamily="34" charset="0"/>
                <a:cs typeface="Arial" panose="020B0604020202020204" pitchFamily="34" charset="0"/>
              </a:rPr>
              <a:t/>
            </a:r>
            <a:br>
              <a:rPr lang="en-US" sz="4000">
                <a:solidFill>
                  <a:schemeClr val="tx1"/>
                </a:solidFill>
                <a:latin typeface="Arial" panose="020B0604020202020204" pitchFamily="34" charset="0"/>
                <a:cs typeface="Arial" panose="020B0604020202020204" pitchFamily="34" charset="0"/>
              </a:rPr>
            </a:br>
            <a:r>
              <a:rPr lang="en-US" sz="2400" smtClean="0">
                <a:solidFill>
                  <a:schemeClr val="tx1"/>
                </a:solidFill>
                <a:latin typeface="Arial" panose="020B0604020202020204" pitchFamily="34" charset="0"/>
                <a:cs typeface="Arial" panose="020B0604020202020204" pitchFamily="34" charset="0"/>
              </a:rPr>
              <a:t>3. Suy diễn tiến</a:t>
            </a:r>
            <a:r>
              <a:rPr lang="en-US" sz="1800" smtClean="0">
                <a:solidFill>
                  <a:schemeClr val="tx1"/>
                </a:solidFill>
                <a:latin typeface="Arial" panose="020B0604020202020204" pitchFamily="34" charset="0"/>
                <a:cs typeface="Arial" panose="020B0604020202020204" pitchFamily="34" charset="0"/>
              </a:rPr>
              <a:t/>
            </a:r>
            <a:br>
              <a:rPr lang="en-US" sz="1800" smtClean="0">
                <a:solidFill>
                  <a:schemeClr val="tx1"/>
                </a:solidFill>
                <a:latin typeface="Arial" panose="020B0604020202020204" pitchFamily="34" charset="0"/>
                <a:cs typeface="Arial" panose="020B0604020202020204" pitchFamily="34" charset="0"/>
              </a:rPr>
            </a:br>
            <a:r>
              <a:rPr lang="en-US" sz="1800" smtClean="0">
                <a:solidFill>
                  <a:schemeClr val="tx1"/>
                </a:solidFill>
                <a:latin typeface="Arial" panose="020B0604020202020204" pitchFamily="34" charset="0"/>
                <a:cs typeface="Arial" panose="020B0604020202020204" pitchFamily="34" charset="0"/>
              </a:rPr>
              <a:t> - </a:t>
            </a:r>
            <a:r>
              <a:rPr lang="vi-VN" sz="1800" smtClean="0">
                <a:solidFill>
                  <a:schemeClr val="tx1"/>
                </a:solidFill>
                <a:latin typeface="Arial" panose="020B0604020202020204" pitchFamily="34" charset="0"/>
                <a:cs typeface="Arial" panose="020B0604020202020204" pitchFamily="34" charset="0"/>
              </a:rPr>
              <a:t>Giải </a:t>
            </a:r>
            <a:r>
              <a:rPr lang="vi-VN" sz="1800">
                <a:solidFill>
                  <a:schemeClr val="tx1"/>
                </a:solidFill>
                <a:latin typeface="Arial" panose="020B0604020202020204" pitchFamily="34" charset="0"/>
                <a:cs typeface="Arial" panose="020B0604020202020204" pitchFamily="34" charset="0"/>
              </a:rPr>
              <a:t>quyết xung đột luật đồng thời tránh các vòng lặp và tránh việc chứng </a:t>
            </a:r>
            <a:r>
              <a:rPr lang="vi-VN" sz="1800" smtClean="0">
                <a:solidFill>
                  <a:schemeClr val="tx1"/>
                </a:solidFill>
                <a:latin typeface="Arial" panose="020B0604020202020204" pitchFamily="34" charset="0"/>
                <a:cs typeface="Arial" panose="020B0604020202020204" pitchFamily="34" charset="0"/>
              </a:rPr>
              <a:t>minh</a:t>
            </a:r>
            <a:r>
              <a:rPr lang="en-US" sz="1800" smtClean="0">
                <a:solidFill>
                  <a:schemeClr val="tx1"/>
                </a:solidFill>
                <a:latin typeface="Arial" panose="020B0604020202020204" pitchFamily="34" charset="0"/>
                <a:cs typeface="Arial" panose="020B0604020202020204" pitchFamily="34" charset="0"/>
              </a:rPr>
              <a:t> </a:t>
            </a:r>
            <a:r>
              <a:rPr lang="vi-VN" sz="1800" smtClean="0">
                <a:solidFill>
                  <a:schemeClr val="tx1"/>
                </a:solidFill>
                <a:latin typeface="Arial" panose="020B0604020202020204" pitchFamily="34" charset="0"/>
                <a:cs typeface="Arial" panose="020B0604020202020204" pitchFamily="34" charset="0"/>
              </a:rPr>
              <a:t>lặp </a:t>
            </a:r>
            <a:r>
              <a:rPr lang="vi-VN" sz="1800">
                <a:solidFill>
                  <a:schemeClr val="tx1"/>
                </a:solidFill>
                <a:latin typeface="Arial" panose="020B0604020202020204" pitchFamily="34" charset="0"/>
                <a:cs typeface="Arial" panose="020B0604020202020204" pitchFamily="34" charset="0"/>
              </a:rPr>
              <a:t>lại đối với một mệnh </a:t>
            </a:r>
            <a:r>
              <a:rPr lang="vi-VN" sz="1800" smtClean="0">
                <a:solidFill>
                  <a:schemeClr val="tx1"/>
                </a:solidFill>
                <a:latin typeface="Arial" panose="020B0604020202020204" pitchFamily="34" charset="0"/>
                <a:cs typeface="Arial" panose="020B0604020202020204" pitchFamily="34" charset="0"/>
              </a:rPr>
              <a:t>đề</a:t>
            </a:r>
            <a:r>
              <a:rPr lang="en-US" sz="1800" smtClean="0">
                <a:solidFill>
                  <a:schemeClr val="tx1"/>
                </a:solidFill>
                <a:latin typeface="Arial" panose="020B0604020202020204" pitchFamily="34" charset="0"/>
                <a:cs typeface="Arial" panose="020B0604020202020204" pitchFamily="34" charset="0"/>
              </a:rPr>
              <a:t>: </a:t>
            </a:r>
            <a:r>
              <a:rPr lang="vi-VN" sz="1800">
                <a:solidFill>
                  <a:schemeClr val="tx1"/>
                </a:solidFill>
                <a:latin typeface="Arial" panose="020B0604020202020204" pitchFamily="34" charset="0"/>
                <a:cs typeface="Arial" panose="020B0604020202020204" pitchFamily="34" charset="0"/>
              </a:rPr>
              <a:t/>
            </a:r>
            <a:br>
              <a:rPr lang="vi-VN" sz="1800">
                <a:solidFill>
                  <a:schemeClr val="tx1"/>
                </a:solidFill>
                <a:latin typeface="Arial" panose="020B0604020202020204" pitchFamily="34" charset="0"/>
                <a:cs typeface="Arial" panose="020B0604020202020204" pitchFamily="34" charset="0"/>
              </a:rPr>
            </a:br>
            <a:r>
              <a:rPr lang="vi-VN" sz="1800" smtClean="0">
                <a:solidFill>
                  <a:schemeClr val="tx1"/>
                </a:solidFill>
                <a:latin typeface="Arial" panose="020B0604020202020204" pitchFamily="34" charset="0"/>
                <a:cs typeface="Arial" panose="020B0604020202020204" pitchFamily="34" charset="0"/>
              </a:rPr>
              <a:t>+</a:t>
            </a:r>
            <a:r>
              <a:rPr lang="en-US" sz="1800" smtClean="0">
                <a:solidFill>
                  <a:schemeClr val="tx1"/>
                </a:solidFill>
                <a:latin typeface="Arial" panose="020B0604020202020204" pitchFamily="34" charset="0"/>
                <a:cs typeface="Arial" panose="020B0604020202020204" pitchFamily="34" charset="0"/>
              </a:rPr>
              <a:t> </a:t>
            </a:r>
            <a:r>
              <a:rPr lang="vi-VN" sz="1800" smtClean="0">
                <a:solidFill>
                  <a:schemeClr val="tx1"/>
                </a:solidFill>
                <a:latin typeface="Arial" panose="020B0604020202020204" pitchFamily="34" charset="0"/>
                <a:cs typeface="Arial" panose="020B0604020202020204" pitchFamily="34" charset="0"/>
              </a:rPr>
              <a:t>Không </a:t>
            </a:r>
            <a:r>
              <a:rPr lang="vi-VN" sz="1800">
                <a:solidFill>
                  <a:schemeClr val="tx1"/>
                </a:solidFill>
                <a:latin typeface="Arial" panose="020B0604020202020204" pitchFamily="34" charset="0"/>
                <a:cs typeface="Arial" panose="020B0604020202020204" pitchFamily="34" charset="0"/>
              </a:rPr>
              <a:t>áp dụng các luật sinh ra các kết quả (các sự kiện) đã có trong bộ </a:t>
            </a:r>
            <a:r>
              <a:rPr lang="vi-VN" sz="1800" smtClean="0">
                <a:solidFill>
                  <a:schemeClr val="tx1"/>
                </a:solidFill>
                <a:latin typeface="Arial" panose="020B0604020202020204" pitchFamily="34" charset="0"/>
                <a:cs typeface="Arial" panose="020B0604020202020204" pitchFamily="34" charset="0"/>
              </a:rPr>
              <a:t>nhớ</a:t>
            </a:r>
            <a:r>
              <a:rPr lang="en-US" sz="1800" smtClean="0">
                <a:solidFill>
                  <a:schemeClr val="tx1"/>
                </a:solidFill>
                <a:latin typeface="Arial" panose="020B0604020202020204" pitchFamily="34" charset="0"/>
                <a:cs typeface="Arial" panose="020B0604020202020204" pitchFamily="34" charset="0"/>
              </a:rPr>
              <a:t> </a:t>
            </a:r>
            <a:r>
              <a:rPr lang="vi-VN" sz="1800" smtClean="0">
                <a:solidFill>
                  <a:schemeClr val="tx1"/>
                </a:solidFill>
                <a:latin typeface="Arial" panose="020B0604020202020204" pitchFamily="34" charset="0"/>
                <a:cs typeface="Arial" panose="020B0604020202020204" pitchFamily="34" charset="0"/>
              </a:rPr>
              <a:t>làm </a:t>
            </a:r>
            <a:r>
              <a:rPr lang="vi-VN" sz="1800">
                <a:solidFill>
                  <a:schemeClr val="tx1"/>
                </a:solidFill>
                <a:latin typeface="Arial" panose="020B0604020202020204" pitchFamily="34" charset="0"/>
                <a:cs typeface="Arial" panose="020B0604020202020204" pitchFamily="34" charset="0"/>
              </a:rPr>
              <a:t>việc.</a:t>
            </a:r>
            <a:br>
              <a:rPr lang="vi-VN" sz="1800">
                <a:solidFill>
                  <a:schemeClr val="tx1"/>
                </a:solidFill>
                <a:latin typeface="Arial" panose="020B0604020202020204" pitchFamily="34" charset="0"/>
                <a:cs typeface="Arial" panose="020B0604020202020204" pitchFamily="34" charset="0"/>
              </a:rPr>
            </a:br>
            <a:r>
              <a:rPr lang="vi-VN" sz="1800" smtClean="0">
                <a:solidFill>
                  <a:schemeClr val="tx1"/>
                </a:solidFill>
                <a:latin typeface="Arial" panose="020B0604020202020204" pitchFamily="34" charset="0"/>
                <a:cs typeface="Arial" panose="020B0604020202020204" pitchFamily="34" charset="0"/>
              </a:rPr>
              <a:t>+</a:t>
            </a:r>
            <a:r>
              <a:rPr lang="en-US" sz="1800" smtClean="0">
                <a:solidFill>
                  <a:schemeClr val="tx1"/>
                </a:solidFill>
                <a:latin typeface="Arial" panose="020B0604020202020204" pitchFamily="34" charset="0"/>
                <a:cs typeface="Arial" panose="020B0604020202020204" pitchFamily="34" charset="0"/>
              </a:rPr>
              <a:t> </a:t>
            </a:r>
            <a:r>
              <a:rPr lang="vi-VN" sz="1800" smtClean="0">
                <a:solidFill>
                  <a:schemeClr val="tx1"/>
                </a:solidFill>
                <a:latin typeface="Arial" panose="020B0604020202020204" pitchFamily="34" charset="0"/>
                <a:cs typeface="Arial" panose="020B0604020202020204" pitchFamily="34" charset="0"/>
              </a:rPr>
              <a:t>Không </a:t>
            </a:r>
            <a:r>
              <a:rPr lang="vi-VN" sz="1800">
                <a:solidFill>
                  <a:schemeClr val="tx1"/>
                </a:solidFill>
                <a:latin typeface="Arial" panose="020B0604020202020204" pitchFamily="34" charset="0"/>
                <a:cs typeface="Arial" panose="020B0604020202020204" pitchFamily="34" charset="0"/>
              </a:rPr>
              <a:t>áp dụng lại một luật nếu nó vẫn sinh ra cùng một tập các sự kiện (giống như lần áp dụng trước của nó.)</a:t>
            </a:r>
            <a:br>
              <a:rPr lang="vi-VN" sz="1800">
                <a:solidFill>
                  <a:schemeClr val="tx1"/>
                </a:solidFill>
                <a:latin typeface="Arial" panose="020B0604020202020204" pitchFamily="34" charset="0"/>
                <a:cs typeface="Arial" panose="020B0604020202020204" pitchFamily="34" charset="0"/>
              </a:rPr>
            </a:br>
            <a:r>
              <a:rPr lang="vi-VN" sz="1800">
                <a:solidFill>
                  <a:schemeClr val="tx1"/>
                </a:solidFill>
                <a:latin typeface="Arial" panose="020B0604020202020204" pitchFamily="34" charset="0"/>
                <a:cs typeface="Arial" panose="020B0604020202020204" pitchFamily="34" charset="0"/>
              </a:rPr>
              <a:t>Đến một bước suy diễn nào đó ta thấy nếu ta đã áp dụng luật suy diễn số 5 thì luật suy diễn số 8 sẽ không được áp dụng nữa (vì không áp dụng các luật sinh ra các kết quả đã có trong bộ nhớ). Hoặc ngược lại</a:t>
            </a:r>
            <a:r>
              <a:rPr lang="vi-VN" sz="1800" smtClean="0">
                <a:solidFill>
                  <a:schemeClr val="tx1"/>
                </a:solidFill>
                <a:latin typeface="Arial" panose="020B0604020202020204" pitchFamily="34" charset="0"/>
                <a:cs typeface="Arial" panose="020B0604020202020204" pitchFamily="34" charset="0"/>
              </a:rPr>
              <a:t>.</a:t>
            </a:r>
            <a:endParaRPr lang="vi-VN" sz="180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452519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28369" y="450377"/>
            <a:ext cx="8825658" cy="2344338"/>
          </a:xfrm>
        </p:spPr>
        <p:txBody>
          <a:bodyPr/>
          <a:lstStyle/>
          <a:p>
            <a:pPr marL="457200" indent="-457200">
              <a:lnSpc>
                <a:spcPct val="150000"/>
              </a:lnSpc>
              <a:buFont typeface="Wingdings" panose="05000000000000000000" pitchFamily="2" charset="2"/>
              <a:buChar char="v"/>
            </a:pPr>
            <a:r>
              <a:rPr lang="en-US" sz="3200" smtClean="0">
                <a:solidFill>
                  <a:schemeClr val="tx1"/>
                </a:solidFill>
                <a:latin typeface="Arial" panose="020B0604020202020204" pitchFamily="34" charset="0"/>
                <a:cs typeface="Arial" panose="020B0604020202020204" pitchFamily="34" charset="0"/>
              </a:rPr>
              <a:t>Giao diện</a:t>
            </a:r>
            <a:r>
              <a:rPr lang="en-US" sz="4000">
                <a:solidFill>
                  <a:schemeClr val="tx1"/>
                </a:solidFill>
                <a:latin typeface="Arial" panose="020B0604020202020204" pitchFamily="34" charset="0"/>
                <a:cs typeface="Arial" panose="020B0604020202020204" pitchFamily="34" charset="0"/>
              </a:rPr>
              <a:t/>
            </a:r>
            <a:br>
              <a:rPr lang="en-US" sz="4000">
                <a:solidFill>
                  <a:schemeClr val="tx1"/>
                </a:solidFill>
                <a:latin typeface="Arial" panose="020B0604020202020204" pitchFamily="34" charset="0"/>
                <a:cs typeface="Arial" panose="020B0604020202020204" pitchFamily="34" charset="0"/>
              </a:rPr>
            </a:br>
            <a:r>
              <a:rPr lang="en-US" sz="2400" smtClean="0">
                <a:solidFill>
                  <a:schemeClr val="tx1"/>
                </a:solidFill>
                <a:latin typeface="Arial" panose="020B0604020202020204" pitchFamily="34" charset="0"/>
                <a:cs typeface="Arial" panose="020B0604020202020204" pitchFamily="34" charset="0"/>
              </a:rPr>
              <a:t>1. Giao diện admin  </a:t>
            </a:r>
            <a:br>
              <a:rPr lang="en-US" sz="2400" smtClean="0">
                <a:solidFill>
                  <a:schemeClr val="tx1"/>
                </a:solidFill>
                <a:latin typeface="Arial" panose="020B0604020202020204" pitchFamily="34" charset="0"/>
                <a:cs typeface="Arial" panose="020B0604020202020204" pitchFamily="34" charset="0"/>
              </a:rPr>
            </a:br>
            <a:r>
              <a:rPr lang="en-US" sz="2400" smtClean="0">
                <a:solidFill>
                  <a:schemeClr val="tx1"/>
                </a:solidFill>
                <a:latin typeface="Arial" panose="020B0604020202020204" pitchFamily="34" charset="0"/>
                <a:cs typeface="Arial" panose="020B0604020202020204" pitchFamily="34" charset="0"/>
              </a:rPr>
              <a:t> </a:t>
            </a:r>
            <a:r>
              <a:rPr lang="en-US" sz="2000" smtClean="0">
                <a:solidFill>
                  <a:schemeClr val="tx1"/>
                </a:solidFill>
                <a:latin typeface="Arial" panose="020B0604020202020204" pitchFamily="34" charset="0"/>
                <a:cs typeface="Arial" panose="020B0604020202020204" pitchFamily="34" charset="0"/>
              </a:rPr>
              <a:t>1.1. Quản lý sản phẩm</a:t>
            </a:r>
            <a:r>
              <a:rPr lang="en-US" sz="2400" smtClean="0">
                <a:solidFill>
                  <a:schemeClr val="tx1"/>
                </a:solidFill>
                <a:latin typeface="Arial" panose="020B0604020202020204" pitchFamily="34" charset="0"/>
                <a:cs typeface="Arial" panose="020B0604020202020204" pitchFamily="34" charset="0"/>
              </a:rPr>
              <a:t/>
            </a:r>
            <a:br>
              <a:rPr lang="en-US" sz="2400" smtClean="0">
                <a:solidFill>
                  <a:schemeClr val="tx1"/>
                </a:solidFill>
                <a:latin typeface="Arial" panose="020B0604020202020204" pitchFamily="34" charset="0"/>
                <a:cs typeface="Arial" panose="020B0604020202020204" pitchFamily="34" charset="0"/>
              </a:rPr>
            </a:br>
            <a:r>
              <a:rPr lang="en-US" sz="1800" smtClean="0">
                <a:solidFill>
                  <a:schemeClr val="tx1"/>
                </a:solidFill>
                <a:latin typeface="Arial" panose="020B0604020202020204" pitchFamily="34" charset="0"/>
                <a:cs typeface="Arial" panose="020B0604020202020204" pitchFamily="34" charset="0"/>
              </a:rPr>
              <a:t/>
            </a:r>
            <a:br>
              <a:rPr lang="en-US" sz="1800" smtClean="0">
                <a:solidFill>
                  <a:schemeClr val="tx1"/>
                </a:solidFill>
                <a:latin typeface="Arial" panose="020B0604020202020204" pitchFamily="34" charset="0"/>
                <a:cs typeface="Arial" panose="020B0604020202020204" pitchFamily="34" charset="0"/>
              </a:rPr>
            </a:br>
            <a:endParaRPr lang="vi-VN" sz="1800">
              <a:solidFill>
                <a:schemeClr val="tx1"/>
              </a:solidFill>
              <a:latin typeface="Arial" panose="020B0604020202020204" pitchFamily="34" charset="0"/>
              <a:cs typeface="Arial" panose="020B0604020202020204" pitchFamily="34" charset="0"/>
            </a:endParaRPr>
          </a:p>
        </p:txBody>
      </p:sp>
      <p:pic>
        <p:nvPicPr>
          <p:cNvPr id="3" name="Picture 2"/>
          <p:cNvPicPr>
            <a:picLocks noChangeAspect="1"/>
          </p:cNvPicPr>
          <p:nvPr/>
        </p:nvPicPr>
        <p:blipFill>
          <a:blip r:embed="rId2"/>
          <a:stretch>
            <a:fillRect/>
          </a:stretch>
        </p:blipFill>
        <p:spPr>
          <a:xfrm>
            <a:off x="1582295" y="2009104"/>
            <a:ext cx="9410493" cy="4482183"/>
          </a:xfrm>
          <a:prstGeom prst="rect">
            <a:avLst/>
          </a:prstGeom>
        </p:spPr>
      </p:pic>
    </p:spTree>
    <p:extLst>
      <p:ext uri="{BB962C8B-B14F-4D97-AF65-F5344CB8AC3E}">
        <p14:creationId xmlns:p14="http://schemas.microsoft.com/office/powerpoint/2010/main" val="30108456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28369" y="450377"/>
            <a:ext cx="8825658" cy="2344338"/>
          </a:xfrm>
        </p:spPr>
        <p:txBody>
          <a:bodyPr/>
          <a:lstStyle/>
          <a:p>
            <a:pPr marL="457200" indent="-457200">
              <a:lnSpc>
                <a:spcPct val="150000"/>
              </a:lnSpc>
              <a:buFont typeface="Wingdings" panose="05000000000000000000" pitchFamily="2" charset="2"/>
              <a:buChar char="v"/>
            </a:pPr>
            <a:r>
              <a:rPr lang="en-US" sz="3200" smtClean="0">
                <a:solidFill>
                  <a:schemeClr val="tx1"/>
                </a:solidFill>
                <a:latin typeface="Arial" panose="020B0604020202020204" pitchFamily="34" charset="0"/>
                <a:cs typeface="Arial" panose="020B0604020202020204" pitchFamily="34" charset="0"/>
              </a:rPr>
              <a:t>Giao diện</a:t>
            </a:r>
            <a:r>
              <a:rPr lang="en-US" sz="4000">
                <a:solidFill>
                  <a:schemeClr val="tx1"/>
                </a:solidFill>
                <a:latin typeface="Arial" panose="020B0604020202020204" pitchFamily="34" charset="0"/>
                <a:cs typeface="Arial" panose="020B0604020202020204" pitchFamily="34" charset="0"/>
              </a:rPr>
              <a:t/>
            </a:r>
            <a:br>
              <a:rPr lang="en-US" sz="4000">
                <a:solidFill>
                  <a:schemeClr val="tx1"/>
                </a:solidFill>
                <a:latin typeface="Arial" panose="020B0604020202020204" pitchFamily="34" charset="0"/>
                <a:cs typeface="Arial" panose="020B0604020202020204" pitchFamily="34" charset="0"/>
              </a:rPr>
            </a:br>
            <a:r>
              <a:rPr lang="en-US" sz="2400" smtClean="0">
                <a:solidFill>
                  <a:schemeClr val="tx1"/>
                </a:solidFill>
                <a:latin typeface="Arial" panose="020B0604020202020204" pitchFamily="34" charset="0"/>
                <a:cs typeface="Arial" panose="020B0604020202020204" pitchFamily="34" charset="0"/>
              </a:rPr>
              <a:t>1. Giao diện admin  </a:t>
            </a:r>
            <a:br>
              <a:rPr lang="en-US" sz="2400" smtClean="0">
                <a:solidFill>
                  <a:schemeClr val="tx1"/>
                </a:solidFill>
                <a:latin typeface="Arial" panose="020B0604020202020204" pitchFamily="34" charset="0"/>
                <a:cs typeface="Arial" panose="020B0604020202020204" pitchFamily="34" charset="0"/>
              </a:rPr>
            </a:br>
            <a:r>
              <a:rPr lang="en-US" sz="2000" smtClean="0">
                <a:solidFill>
                  <a:schemeClr val="tx1"/>
                </a:solidFill>
                <a:latin typeface="Arial" panose="020B0604020202020204" pitchFamily="34" charset="0"/>
                <a:cs typeface="Arial" panose="020B0604020202020204" pitchFamily="34" charset="0"/>
              </a:rPr>
              <a:t>1.2. Quản lý sự kiện</a:t>
            </a:r>
            <a:r>
              <a:rPr lang="en-US" sz="2400" smtClean="0">
                <a:solidFill>
                  <a:schemeClr val="tx1"/>
                </a:solidFill>
                <a:latin typeface="Arial" panose="020B0604020202020204" pitchFamily="34" charset="0"/>
                <a:cs typeface="Arial" panose="020B0604020202020204" pitchFamily="34" charset="0"/>
              </a:rPr>
              <a:t/>
            </a:r>
            <a:br>
              <a:rPr lang="en-US" sz="2400" smtClean="0">
                <a:solidFill>
                  <a:schemeClr val="tx1"/>
                </a:solidFill>
                <a:latin typeface="Arial" panose="020B0604020202020204" pitchFamily="34" charset="0"/>
                <a:cs typeface="Arial" panose="020B0604020202020204" pitchFamily="34" charset="0"/>
              </a:rPr>
            </a:br>
            <a:r>
              <a:rPr lang="en-US" sz="1800" smtClean="0">
                <a:solidFill>
                  <a:schemeClr val="tx1"/>
                </a:solidFill>
                <a:latin typeface="Arial" panose="020B0604020202020204" pitchFamily="34" charset="0"/>
                <a:cs typeface="Arial" panose="020B0604020202020204" pitchFamily="34" charset="0"/>
              </a:rPr>
              <a:t/>
            </a:r>
            <a:br>
              <a:rPr lang="en-US" sz="1800" smtClean="0">
                <a:solidFill>
                  <a:schemeClr val="tx1"/>
                </a:solidFill>
                <a:latin typeface="Arial" panose="020B0604020202020204" pitchFamily="34" charset="0"/>
                <a:cs typeface="Arial" panose="020B0604020202020204" pitchFamily="34" charset="0"/>
              </a:rPr>
            </a:br>
            <a:endParaRPr lang="vi-VN" sz="1800">
              <a:solidFill>
                <a:schemeClr val="tx1"/>
              </a:solidFill>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stretch>
            <a:fillRect/>
          </a:stretch>
        </p:blipFill>
        <p:spPr>
          <a:xfrm>
            <a:off x="1455313" y="2100726"/>
            <a:ext cx="8976574" cy="4037800"/>
          </a:xfrm>
          <a:prstGeom prst="rect">
            <a:avLst/>
          </a:prstGeom>
        </p:spPr>
      </p:pic>
    </p:spTree>
    <p:extLst>
      <p:ext uri="{BB962C8B-B14F-4D97-AF65-F5344CB8AC3E}">
        <p14:creationId xmlns:p14="http://schemas.microsoft.com/office/powerpoint/2010/main" val="31584513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28369" y="450377"/>
            <a:ext cx="8825658" cy="2344338"/>
          </a:xfrm>
        </p:spPr>
        <p:txBody>
          <a:bodyPr/>
          <a:lstStyle/>
          <a:p>
            <a:pPr marL="457200" indent="-457200">
              <a:lnSpc>
                <a:spcPct val="150000"/>
              </a:lnSpc>
              <a:buFont typeface="Wingdings" panose="05000000000000000000" pitchFamily="2" charset="2"/>
              <a:buChar char="v"/>
            </a:pPr>
            <a:r>
              <a:rPr lang="en-US" sz="3200" smtClean="0">
                <a:solidFill>
                  <a:schemeClr val="tx1"/>
                </a:solidFill>
                <a:latin typeface="Arial" panose="020B0604020202020204" pitchFamily="34" charset="0"/>
                <a:cs typeface="Arial" panose="020B0604020202020204" pitchFamily="34" charset="0"/>
              </a:rPr>
              <a:t>Giao diện</a:t>
            </a:r>
            <a:r>
              <a:rPr lang="en-US" sz="4000">
                <a:solidFill>
                  <a:schemeClr val="tx1"/>
                </a:solidFill>
                <a:latin typeface="Arial" panose="020B0604020202020204" pitchFamily="34" charset="0"/>
                <a:cs typeface="Arial" panose="020B0604020202020204" pitchFamily="34" charset="0"/>
              </a:rPr>
              <a:t/>
            </a:r>
            <a:br>
              <a:rPr lang="en-US" sz="4000">
                <a:solidFill>
                  <a:schemeClr val="tx1"/>
                </a:solidFill>
                <a:latin typeface="Arial" panose="020B0604020202020204" pitchFamily="34" charset="0"/>
                <a:cs typeface="Arial" panose="020B0604020202020204" pitchFamily="34" charset="0"/>
              </a:rPr>
            </a:br>
            <a:r>
              <a:rPr lang="en-US" sz="2400" smtClean="0">
                <a:solidFill>
                  <a:schemeClr val="tx1"/>
                </a:solidFill>
                <a:latin typeface="Arial" panose="020B0604020202020204" pitchFamily="34" charset="0"/>
                <a:cs typeface="Arial" panose="020B0604020202020204" pitchFamily="34" charset="0"/>
              </a:rPr>
              <a:t>1. Giao diện admin  </a:t>
            </a:r>
            <a:br>
              <a:rPr lang="en-US" sz="2400" smtClean="0">
                <a:solidFill>
                  <a:schemeClr val="tx1"/>
                </a:solidFill>
                <a:latin typeface="Arial" panose="020B0604020202020204" pitchFamily="34" charset="0"/>
                <a:cs typeface="Arial" panose="020B0604020202020204" pitchFamily="34" charset="0"/>
              </a:rPr>
            </a:br>
            <a:r>
              <a:rPr lang="en-US" sz="2000" smtClean="0">
                <a:solidFill>
                  <a:schemeClr val="tx1"/>
                </a:solidFill>
                <a:latin typeface="Arial" panose="020B0604020202020204" pitchFamily="34" charset="0"/>
                <a:cs typeface="Arial" panose="020B0604020202020204" pitchFamily="34" charset="0"/>
              </a:rPr>
              <a:t>1.3. Quản lý luật</a:t>
            </a:r>
            <a:r>
              <a:rPr lang="en-US" sz="2400" smtClean="0">
                <a:solidFill>
                  <a:schemeClr val="tx1"/>
                </a:solidFill>
                <a:latin typeface="Arial" panose="020B0604020202020204" pitchFamily="34" charset="0"/>
                <a:cs typeface="Arial" panose="020B0604020202020204" pitchFamily="34" charset="0"/>
              </a:rPr>
              <a:t/>
            </a:r>
            <a:br>
              <a:rPr lang="en-US" sz="2400" smtClean="0">
                <a:solidFill>
                  <a:schemeClr val="tx1"/>
                </a:solidFill>
                <a:latin typeface="Arial" panose="020B0604020202020204" pitchFamily="34" charset="0"/>
                <a:cs typeface="Arial" panose="020B0604020202020204" pitchFamily="34" charset="0"/>
              </a:rPr>
            </a:br>
            <a:r>
              <a:rPr lang="en-US" sz="1800" smtClean="0">
                <a:solidFill>
                  <a:schemeClr val="tx1"/>
                </a:solidFill>
                <a:latin typeface="Arial" panose="020B0604020202020204" pitchFamily="34" charset="0"/>
                <a:cs typeface="Arial" panose="020B0604020202020204" pitchFamily="34" charset="0"/>
              </a:rPr>
              <a:t/>
            </a:r>
            <a:br>
              <a:rPr lang="en-US" sz="1800" smtClean="0">
                <a:solidFill>
                  <a:schemeClr val="tx1"/>
                </a:solidFill>
                <a:latin typeface="Arial" panose="020B0604020202020204" pitchFamily="34" charset="0"/>
                <a:cs typeface="Arial" panose="020B0604020202020204" pitchFamily="34" charset="0"/>
              </a:rPr>
            </a:br>
            <a:endParaRPr lang="vi-VN" sz="1800">
              <a:solidFill>
                <a:schemeClr val="tx1"/>
              </a:solidFill>
              <a:latin typeface="Arial" panose="020B0604020202020204" pitchFamily="34" charset="0"/>
              <a:cs typeface="Arial" panose="020B0604020202020204" pitchFamily="34" charset="0"/>
            </a:endParaRPr>
          </a:p>
        </p:txBody>
      </p:sp>
      <p:pic>
        <p:nvPicPr>
          <p:cNvPr id="3" name="Picture 2"/>
          <p:cNvPicPr>
            <a:picLocks noChangeAspect="1"/>
          </p:cNvPicPr>
          <p:nvPr/>
        </p:nvPicPr>
        <p:blipFill>
          <a:blip r:embed="rId2"/>
          <a:stretch>
            <a:fillRect/>
          </a:stretch>
        </p:blipFill>
        <p:spPr>
          <a:xfrm>
            <a:off x="1403797" y="1999177"/>
            <a:ext cx="9015211" cy="3680406"/>
          </a:xfrm>
          <a:prstGeom prst="rect">
            <a:avLst/>
          </a:prstGeom>
        </p:spPr>
      </p:pic>
    </p:spTree>
    <p:extLst>
      <p:ext uri="{BB962C8B-B14F-4D97-AF65-F5344CB8AC3E}">
        <p14:creationId xmlns:p14="http://schemas.microsoft.com/office/powerpoint/2010/main" val="37236086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28369" y="450377"/>
            <a:ext cx="8825658" cy="2344338"/>
          </a:xfrm>
        </p:spPr>
        <p:txBody>
          <a:bodyPr/>
          <a:lstStyle/>
          <a:p>
            <a:pPr marL="457200" indent="-457200">
              <a:lnSpc>
                <a:spcPct val="150000"/>
              </a:lnSpc>
              <a:buFont typeface="Wingdings" panose="05000000000000000000" pitchFamily="2" charset="2"/>
              <a:buChar char="v"/>
            </a:pPr>
            <a:r>
              <a:rPr lang="en-US" sz="3200" smtClean="0">
                <a:solidFill>
                  <a:schemeClr val="tx1"/>
                </a:solidFill>
                <a:latin typeface="Arial" panose="020B0604020202020204" pitchFamily="34" charset="0"/>
                <a:cs typeface="Arial" panose="020B0604020202020204" pitchFamily="34" charset="0"/>
              </a:rPr>
              <a:t>Giao diện</a:t>
            </a:r>
            <a:r>
              <a:rPr lang="en-US" sz="4000">
                <a:solidFill>
                  <a:schemeClr val="tx1"/>
                </a:solidFill>
                <a:latin typeface="Arial" panose="020B0604020202020204" pitchFamily="34" charset="0"/>
                <a:cs typeface="Arial" panose="020B0604020202020204" pitchFamily="34" charset="0"/>
              </a:rPr>
              <a:t/>
            </a:r>
            <a:br>
              <a:rPr lang="en-US" sz="4000">
                <a:solidFill>
                  <a:schemeClr val="tx1"/>
                </a:solidFill>
                <a:latin typeface="Arial" panose="020B0604020202020204" pitchFamily="34" charset="0"/>
                <a:cs typeface="Arial" panose="020B0604020202020204" pitchFamily="34" charset="0"/>
              </a:rPr>
            </a:br>
            <a:r>
              <a:rPr lang="en-US" sz="2400" smtClean="0">
                <a:solidFill>
                  <a:schemeClr val="tx1"/>
                </a:solidFill>
                <a:latin typeface="Arial" panose="020B0604020202020204" pitchFamily="34" charset="0"/>
                <a:cs typeface="Arial" panose="020B0604020202020204" pitchFamily="34" charset="0"/>
              </a:rPr>
              <a:t>1. Giao diện admin  </a:t>
            </a:r>
            <a:br>
              <a:rPr lang="en-US" sz="2400" smtClean="0">
                <a:solidFill>
                  <a:schemeClr val="tx1"/>
                </a:solidFill>
                <a:latin typeface="Arial" panose="020B0604020202020204" pitchFamily="34" charset="0"/>
                <a:cs typeface="Arial" panose="020B0604020202020204" pitchFamily="34" charset="0"/>
              </a:rPr>
            </a:br>
            <a:r>
              <a:rPr lang="en-US" sz="2000" smtClean="0">
                <a:solidFill>
                  <a:schemeClr val="tx1"/>
                </a:solidFill>
                <a:latin typeface="Arial" panose="020B0604020202020204" pitchFamily="34" charset="0"/>
                <a:cs typeface="Arial" panose="020B0604020202020204" pitchFamily="34" charset="0"/>
              </a:rPr>
              <a:t>1.4. Bổ sung các luật</a:t>
            </a:r>
            <a:r>
              <a:rPr lang="en-US" sz="2400" smtClean="0">
                <a:solidFill>
                  <a:schemeClr val="tx1"/>
                </a:solidFill>
                <a:latin typeface="Arial" panose="020B0604020202020204" pitchFamily="34" charset="0"/>
                <a:cs typeface="Arial" panose="020B0604020202020204" pitchFamily="34" charset="0"/>
              </a:rPr>
              <a:t/>
            </a:r>
            <a:br>
              <a:rPr lang="en-US" sz="2400" smtClean="0">
                <a:solidFill>
                  <a:schemeClr val="tx1"/>
                </a:solidFill>
                <a:latin typeface="Arial" panose="020B0604020202020204" pitchFamily="34" charset="0"/>
                <a:cs typeface="Arial" panose="020B0604020202020204" pitchFamily="34" charset="0"/>
              </a:rPr>
            </a:br>
            <a:r>
              <a:rPr lang="en-US" sz="1800" smtClean="0">
                <a:solidFill>
                  <a:schemeClr val="tx1"/>
                </a:solidFill>
                <a:latin typeface="Arial" panose="020B0604020202020204" pitchFamily="34" charset="0"/>
                <a:cs typeface="Arial" panose="020B0604020202020204" pitchFamily="34" charset="0"/>
              </a:rPr>
              <a:t/>
            </a:r>
            <a:br>
              <a:rPr lang="en-US" sz="1800" smtClean="0">
                <a:solidFill>
                  <a:schemeClr val="tx1"/>
                </a:solidFill>
                <a:latin typeface="Arial" panose="020B0604020202020204" pitchFamily="34" charset="0"/>
                <a:cs typeface="Arial" panose="020B0604020202020204" pitchFamily="34" charset="0"/>
              </a:rPr>
            </a:br>
            <a:endParaRPr lang="vi-VN" sz="1800">
              <a:solidFill>
                <a:schemeClr val="tx1"/>
              </a:solidFill>
              <a:latin typeface="Arial" panose="020B0604020202020204" pitchFamily="34" charset="0"/>
              <a:cs typeface="Arial" panose="020B0604020202020204" pitchFamily="34" charset="0"/>
            </a:endParaRPr>
          </a:p>
        </p:txBody>
      </p:sp>
      <p:pic>
        <p:nvPicPr>
          <p:cNvPr id="6" name="Picture 5"/>
          <p:cNvPicPr>
            <a:picLocks noChangeAspect="1"/>
          </p:cNvPicPr>
          <p:nvPr/>
        </p:nvPicPr>
        <p:blipFill>
          <a:blip r:embed="rId2"/>
          <a:stretch>
            <a:fillRect/>
          </a:stretch>
        </p:blipFill>
        <p:spPr>
          <a:xfrm>
            <a:off x="1411466" y="1975869"/>
            <a:ext cx="9163770" cy="4466489"/>
          </a:xfrm>
          <a:prstGeom prst="rect">
            <a:avLst/>
          </a:prstGeom>
        </p:spPr>
      </p:pic>
    </p:spTree>
    <p:extLst>
      <p:ext uri="{BB962C8B-B14F-4D97-AF65-F5344CB8AC3E}">
        <p14:creationId xmlns:p14="http://schemas.microsoft.com/office/powerpoint/2010/main" val="30753410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88613" y="0"/>
            <a:ext cx="8825658" cy="2344338"/>
          </a:xfrm>
        </p:spPr>
        <p:txBody>
          <a:bodyPr/>
          <a:lstStyle/>
          <a:p>
            <a:pPr marL="457200" indent="-457200">
              <a:lnSpc>
                <a:spcPct val="150000"/>
              </a:lnSpc>
              <a:buFont typeface="Wingdings" panose="05000000000000000000" pitchFamily="2" charset="2"/>
              <a:buChar char="v"/>
            </a:pPr>
            <a:r>
              <a:rPr lang="en-US" sz="3200" smtClean="0">
                <a:solidFill>
                  <a:schemeClr val="tx1"/>
                </a:solidFill>
                <a:latin typeface="Arial" panose="020B0604020202020204" pitchFamily="34" charset="0"/>
                <a:cs typeface="Arial" panose="020B0604020202020204" pitchFamily="34" charset="0"/>
              </a:rPr>
              <a:t>Giao diện</a:t>
            </a:r>
            <a:r>
              <a:rPr lang="en-US" sz="4000">
                <a:solidFill>
                  <a:schemeClr val="tx1"/>
                </a:solidFill>
                <a:latin typeface="Arial" panose="020B0604020202020204" pitchFamily="34" charset="0"/>
                <a:cs typeface="Arial" panose="020B0604020202020204" pitchFamily="34" charset="0"/>
              </a:rPr>
              <a:t/>
            </a:r>
            <a:br>
              <a:rPr lang="en-US" sz="4000">
                <a:solidFill>
                  <a:schemeClr val="tx1"/>
                </a:solidFill>
                <a:latin typeface="Arial" panose="020B0604020202020204" pitchFamily="34" charset="0"/>
                <a:cs typeface="Arial" panose="020B0604020202020204" pitchFamily="34" charset="0"/>
              </a:rPr>
            </a:br>
            <a:r>
              <a:rPr lang="en-US" sz="2400">
                <a:solidFill>
                  <a:schemeClr val="tx1"/>
                </a:solidFill>
                <a:latin typeface="Arial" panose="020B0604020202020204" pitchFamily="34" charset="0"/>
                <a:cs typeface="Arial" panose="020B0604020202020204" pitchFamily="34" charset="0"/>
              </a:rPr>
              <a:t>2</a:t>
            </a:r>
            <a:r>
              <a:rPr lang="en-US" sz="2400" smtClean="0">
                <a:solidFill>
                  <a:schemeClr val="tx1"/>
                </a:solidFill>
                <a:latin typeface="Arial" panose="020B0604020202020204" pitchFamily="34" charset="0"/>
                <a:cs typeface="Arial" panose="020B0604020202020204" pitchFamily="34" charset="0"/>
              </a:rPr>
              <a:t>. Giao diện khách hàng  </a:t>
            </a:r>
            <a:br>
              <a:rPr lang="en-US" sz="2400" smtClean="0">
                <a:solidFill>
                  <a:schemeClr val="tx1"/>
                </a:solidFill>
                <a:latin typeface="Arial" panose="020B0604020202020204" pitchFamily="34" charset="0"/>
                <a:cs typeface="Arial" panose="020B0604020202020204" pitchFamily="34" charset="0"/>
              </a:rPr>
            </a:br>
            <a:r>
              <a:rPr lang="en-US" sz="1800" smtClean="0">
                <a:solidFill>
                  <a:schemeClr val="tx1"/>
                </a:solidFill>
                <a:latin typeface="Arial" panose="020B0604020202020204" pitchFamily="34" charset="0"/>
                <a:cs typeface="Arial" panose="020B0604020202020204" pitchFamily="34" charset="0"/>
              </a:rPr>
              <a:t/>
            </a:r>
            <a:br>
              <a:rPr lang="en-US" sz="1800" smtClean="0">
                <a:solidFill>
                  <a:schemeClr val="tx1"/>
                </a:solidFill>
                <a:latin typeface="Arial" panose="020B0604020202020204" pitchFamily="34" charset="0"/>
                <a:cs typeface="Arial" panose="020B0604020202020204" pitchFamily="34" charset="0"/>
              </a:rPr>
            </a:br>
            <a:endParaRPr lang="vi-VN" sz="1800">
              <a:solidFill>
                <a:schemeClr val="tx1"/>
              </a:solidFill>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stretch>
            <a:fillRect/>
          </a:stretch>
        </p:blipFill>
        <p:spPr>
          <a:xfrm>
            <a:off x="1028700" y="1438275"/>
            <a:ext cx="9710737" cy="5276850"/>
          </a:xfrm>
          <a:prstGeom prst="rect">
            <a:avLst/>
          </a:prstGeom>
        </p:spPr>
      </p:pic>
    </p:spTree>
    <p:extLst>
      <p:ext uri="{BB962C8B-B14F-4D97-AF65-F5344CB8AC3E}">
        <p14:creationId xmlns:p14="http://schemas.microsoft.com/office/powerpoint/2010/main" val="3067952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25739" y="2318197"/>
            <a:ext cx="8825658" cy="2344338"/>
          </a:xfrm>
        </p:spPr>
        <p:txBody>
          <a:bodyPr/>
          <a:lstStyle/>
          <a:p>
            <a:pPr>
              <a:lnSpc>
                <a:spcPct val="150000"/>
              </a:lnSpc>
            </a:pPr>
            <a:r>
              <a:rPr lang="en-US" sz="4400" smtClean="0">
                <a:solidFill>
                  <a:schemeClr val="tx1"/>
                </a:solidFill>
                <a:latin typeface="Arial" panose="020B0604020202020204" pitchFamily="34" charset="0"/>
                <a:cs typeface="Arial" panose="020B0604020202020204" pitchFamily="34" charset="0"/>
              </a:rPr>
              <a:t>                     </a:t>
            </a:r>
            <a:r>
              <a:rPr lang="en-US" sz="5400" smtClean="0">
                <a:solidFill>
                  <a:schemeClr val="tx1"/>
                </a:solidFill>
                <a:latin typeface="Arial" panose="020B0604020202020204" pitchFamily="34" charset="0"/>
                <a:cs typeface="Arial" panose="020B0604020202020204" pitchFamily="34" charset="0"/>
              </a:rPr>
              <a:t>DEMO</a:t>
            </a:r>
            <a:r>
              <a:rPr lang="en-US" sz="4400" smtClean="0">
                <a:solidFill>
                  <a:schemeClr val="tx1"/>
                </a:solidFill>
                <a:latin typeface="Arial" panose="020B0604020202020204" pitchFamily="34" charset="0"/>
                <a:cs typeface="Arial" panose="020B0604020202020204" pitchFamily="34" charset="0"/>
              </a:rPr>
              <a:t>  </a:t>
            </a:r>
            <a:r>
              <a:rPr lang="en-US" sz="2400" smtClean="0">
                <a:solidFill>
                  <a:schemeClr val="tx1"/>
                </a:solidFill>
                <a:latin typeface="Arial" panose="020B0604020202020204" pitchFamily="34" charset="0"/>
                <a:cs typeface="Arial" panose="020B0604020202020204" pitchFamily="34" charset="0"/>
              </a:rPr>
              <a:t/>
            </a:r>
            <a:br>
              <a:rPr lang="en-US" sz="2400" smtClean="0">
                <a:solidFill>
                  <a:schemeClr val="tx1"/>
                </a:solidFill>
                <a:latin typeface="Arial" panose="020B0604020202020204" pitchFamily="34" charset="0"/>
                <a:cs typeface="Arial" panose="020B0604020202020204" pitchFamily="34" charset="0"/>
              </a:rPr>
            </a:br>
            <a:r>
              <a:rPr lang="en-US" sz="1800" smtClean="0">
                <a:solidFill>
                  <a:schemeClr val="tx1"/>
                </a:solidFill>
                <a:latin typeface="Arial" panose="020B0604020202020204" pitchFamily="34" charset="0"/>
                <a:cs typeface="Arial" panose="020B0604020202020204" pitchFamily="34" charset="0"/>
              </a:rPr>
              <a:t/>
            </a:r>
            <a:br>
              <a:rPr lang="en-US" sz="1800" smtClean="0">
                <a:solidFill>
                  <a:schemeClr val="tx1"/>
                </a:solidFill>
                <a:latin typeface="Arial" panose="020B0604020202020204" pitchFamily="34" charset="0"/>
                <a:cs typeface="Arial" panose="020B0604020202020204" pitchFamily="34" charset="0"/>
              </a:rPr>
            </a:br>
            <a:endParaRPr lang="vi-VN" sz="1800">
              <a:solidFill>
                <a:schemeClr val="tx1"/>
              </a:solidFill>
              <a:latin typeface="Arial" panose="020B0604020202020204" pitchFamily="34" charset="0"/>
              <a:cs typeface="Arial" panose="020B0604020202020204" pitchFamily="34" charset="0"/>
            </a:endParaRPr>
          </a:p>
        </p:txBody>
      </p:sp>
      <p:pic>
        <p:nvPicPr>
          <p:cNvPr id="3" name="Picture 2"/>
          <p:cNvPicPr>
            <a:picLocks noChangeAspect="1"/>
          </p:cNvPicPr>
          <p:nvPr/>
        </p:nvPicPr>
        <p:blipFill>
          <a:blip r:embed="rId2"/>
          <a:stretch>
            <a:fillRect/>
          </a:stretch>
        </p:blipFill>
        <p:spPr>
          <a:xfrm>
            <a:off x="0" y="321884"/>
            <a:ext cx="12192000" cy="6214231"/>
          </a:xfrm>
          <a:prstGeom prst="rect">
            <a:avLst/>
          </a:prstGeom>
        </p:spPr>
      </p:pic>
    </p:spTree>
    <p:extLst>
      <p:ext uri="{BB962C8B-B14F-4D97-AF65-F5344CB8AC3E}">
        <p14:creationId xmlns:p14="http://schemas.microsoft.com/office/powerpoint/2010/main" val="37606801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25739" y="2318197"/>
            <a:ext cx="8825658" cy="2344338"/>
          </a:xfrm>
        </p:spPr>
        <p:txBody>
          <a:bodyPr/>
          <a:lstStyle/>
          <a:p>
            <a:pPr>
              <a:lnSpc>
                <a:spcPct val="150000"/>
              </a:lnSpc>
            </a:pPr>
            <a:endParaRPr lang="vi-VN" sz="1800">
              <a:solidFill>
                <a:schemeClr val="tx1"/>
              </a:solidFill>
              <a:latin typeface="Arial" panose="020B0604020202020204" pitchFamily="34" charset="0"/>
              <a:cs typeface="Arial" panose="020B0604020202020204" pitchFamily="34" charset="0"/>
            </a:endParaRPr>
          </a:p>
        </p:txBody>
      </p:sp>
      <p:pic>
        <p:nvPicPr>
          <p:cNvPr id="3" name="Picture 2"/>
          <p:cNvPicPr>
            <a:picLocks noChangeAspect="1"/>
          </p:cNvPicPr>
          <p:nvPr/>
        </p:nvPicPr>
        <p:blipFill>
          <a:blip r:embed="rId2"/>
          <a:stretch>
            <a:fillRect/>
          </a:stretch>
        </p:blipFill>
        <p:spPr>
          <a:xfrm>
            <a:off x="-279400" y="1305834"/>
            <a:ext cx="12192000" cy="4322532"/>
          </a:xfrm>
          <a:prstGeom prst="rect">
            <a:avLst/>
          </a:prstGeom>
        </p:spPr>
      </p:pic>
    </p:spTree>
    <p:extLst>
      <p:ext uri="{BB962C8B-B14F-4D97-AF65-F5344CB8AC3E}">
        <p14:creationId xmlns:p14="http://schemas.microsoft.com/office/powerpoint/2010/main" val="25054826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605306"/>
            <a:ext cx="8825658" cy="4146998"/>
          </a:xfrm>
        </p:spPr>
        <p:txBody>
          <a:bodyPr/>
          <a:lstStyle/>
          <a:p>
            <a:pPr marL="514350" indent="-514350">
              <a:lnSpc>
                <a:spcPct val="150000"/>
              </a:lnSpc>
              <a:buFont typeface="Wingdings" panose="05000000000000000000" pitchFamily="2" charset="2"/>
              <a:buChar char="v"/>
            </a:pPr>
            <a:r>
              <a:rPr lang="en-US" sz="3200" smtClean="0">
                <a:solidFill>
                  <a:schemeClr val="tx1"/>
                </a:solidFill>
                <a:latin typeface="Arial" panose="020B0604020202020204" pitchFamily="34" charset="0"/>
                <a:cs typeface="Arial" panose="020B0604020202020204" pitchFamily="34" charset="0"/>
              </a:rPr>
              <a:t>Lý thuyết về biểu diễn tri thức</a:t>
            </a:r>
            <a:r>
              <a:rPr lang="en-US" sz="4000" smtClean="0">
                <a:solidFill>
                  <a:schemeClr val="tx1"/>
                </a:solidFill>
                <a:latin typeface="Arial" panose="020B0604020202020204" pitchFamily="34" charset="0"/>
                <a:cs typeface="Arial" panose="020B0604020202020204" pitchFamily="34" charset="0"/>
              </a:rPr>
              <a:t/>
            </a:r>
            <a:br>
              <a:rPr lang="en-US" sz="4000" smtClean="0">
                <a:solidFill>
                  <a:schemeClr val="tx1"/>
                </a:solidFill>
                <a:latin typeface="Arial" panose="020B0604020202020204" pitchFamily="34" charset="0"/>
                <a:cs typeface="Arial" panose="020B0604020202020204" pitchFamily="34" charset="0"/>
              </a:rPr>
            </a:br>
            <a:r>
              <a:rPr lang="en-US" sz="1800" smtClean="0">
                <a:solidFill>
                  <a:schemeClr val="tx1"/>
                </a:solidFill>
                <a:latin typeface="Arial" panose="020B0604020202020204" pitchFamily="34" charset="0"/>
                <a:cs typeface="Arial" panose="020B0604020202020204" pitchFamily="34" charset="0"/>
              </a:rPr>
              <a:t> </a:t>
            </a:r>
            <a:r>
              <a:rPr lang="en-US" sz="1800">
                <a:solidFill>
                  <a:schemeClr val="tx1"/>
                </a:solidFill>
                <a:latin typeface="Arial" panose="020B0604020202020204" pitchFamily="34" charset="0"/>
                <a:cs typeface="Arial" panose="020B0604020202020204" pitchFamily="34" charset="0"/>
              </a:rPr>
              <a:t>- Biểu diễn tri thức bằng luật sản xuất (Production rules)</a:t>
            </a:r>
            <a:br>
              <a:rPr lang="en-US" sz="1800">
                <a:solidFill>
                  <a:schemeClr val="tx1"/>
                </a:solidFill>
                <a:latin typeface="Arial" panose="020B0604020202020204" pitchFamily="34" charset="0"/>
                <a:cs typeface="Arial" panose="020B0604020202020204" pitchFamily="34" charset="0"/>
              </a:rPr>
            </a:br>
            <a:r>
              <a:rPr lang="en-US" sz="1800">
                <a:solidFill>
                  <a:schemeClr val="tx1"/>
                </a:solidFill>
                <a:latin typeface="Arial" panose="020B0604020202020204" pitchFamily="34" charset="0"/>
                <a:cs typeface="Arial" panose="020B0604020202020204" pitchFamily="34" charset="0"/>
              </a:rPr>
              <a:t> </a:t>
            </a:r>
            <a:r>
              <a:rPr lang="en-US" sz="1800" smtClean="0">
                <a:solidFill>
                  <a:schemeClr val="tx1"/>
                </a:solidFill>
                <a:latin typeface="Arial" panose="020B0604020202020204" pitchFamily="34" charset="0"/>
                <a:cs typeface="Arial" panose="020B0604020202020204" pitchFamily="34" charset="0"/>
              </a:rPr>
              <a:t> - Biểu diễn tri thức bằng khung</a:t>
            </a:r>
            <a:br>
              <a:rPr lang="en-US" sz="1800" smtClean="0">
                <a:solidFill>
                  <a:schemeClr val="tx1"/>
                </a:solidFill>
                <a:latin typeface="Arial" panose="020B0604020202020204" pitchFamily="34" charset="0"/>
                <a:cs typeface="Arial" panose="020B0604020202020204" pitchFamily="34" charset="0"/>
              </a:rPr>
            </a:br>
            <a:r>
              <a:rPr lang="en-US" sz="1800">
                <a:solidFill>
                  <a:schemeClr val="tx1"/>
                </a:solidFill>
                <a:latin typeface="Arial" panose="020B0604020202020204" pitchFamily="34" charset="0"/>
                <a:cs typeface="Arial" panose="020B0604020202020204" pitchFamily="34" charset="0"/>
              </a:rPr>
              <a:t>  - </a:t>
            </a:r>
            <a:r>
              <a:rPr lang="en-US" sz="1800" smtClean="0">
                <a:solidFill>
                  <a:schemeClr val="tx1"/>
                </a:solidFill>
                <a:latin typeface="Arial" panose="020B0604020202020204" pitchFamily="34" charset="0"/>
                <a:cs typeface="Arial" panose="020B0604020202020204" pitchFamily="34" charset="0"/>
              </a:rPr>
              <a:t>Biểu </a:t>
            </a:r>
            <a:r>
              <a:rPr lang="en-US" sz="1800">
                <a:solidFill>
                  <a:schemeClr val="tx1"/>
                </a:solidFill>
                <a:latin typeface="Arial" panose="020B0604020202020204" pitchFamily="34" charset="0"/>
                <a:cs typeface="Arial" panose="020B0604020202020204" pitchFamily="34" charset="0"/>
              </a:rPr>
              <a:t>diễn tri thức sử dụng mạng ngữ nghĩa(Semantic networks </a:t>
            </a:r>
            <a:r>
              <a:rPr lang="en-US" sz="1800" smtClean="0">
                <a:solidFill>
                  <a:schemeClr val="tx1"/>
                </a:solidFill>
                <a:latin typeface="Arial" panose="020B0604020202020204" pitchFamily="34" charset="0"/>
                <a:cs typeface="Arial" panose="020B0604020202020204" pitchFamily="34" charset="0"/>
              </a:rPr>
              <a:t>)</a:t>
            </a:r>
            <a:br>
              <a:rPr lang="en-US" sz="1800" smtClean="0">
                <a:solidFill>
                  <a:schemeClr val="tx1"/>
                </a:solidFill>
                <a:latin typeface="Arial" panose="020B0604020202020204" pitchFamily="34" charset="0"/>
                <a:cs typeface="Arial" panose="020B0604020202020204" pitchFamily="34" charset="0"/>
              </a:rPr>
            </a:br>
            <a:r>
              <a:rPr lang="en-US" sz="1800">
                <a:solidFill>
                  <a:schemeClr val="tx1"/>
                </a:solidFill>
                <a:latin typeface="Arial" panose="020B0604020202020204" pitchFamily="34" charset="0"/>
                <a:cs typeface="Arial" panose="020B0604020202020204" pitchFamily="34" charset="0"/>
              </a:rPr>
              <a:t>  - </a:t>
            </a:r>
            <a:r>
              <a:rPr lang="en-US" sz="1800" smtClean="0">
                <a:solidFill>
                  <a:schemeClr val="tx1"/>
                </a:solidFill>
                <a:latin typeface="Arial" panose="020B0604020202020204" pitchFamily="34" charset="0"/>
                <a:cs typeface="Arial" panose="020B0604020202020204" pitchFamily="34" charset="0"/>
              </a:rPr>
              <a:t>Biểu </a:t>
            </a:r>
            <a:r>
              <a:rPr lang="en-US" sz="1800">
                <a:solidFill>
                  <a:schemeClr val="tx1"/>
                </a:solidFill>
                <a:latin typeface="Arial" panose="020B0604020202020204" pitchFamily="34" charset="0"/>
                <a:cs typeface="Arial" panose="020B0604020202020204" pitchFamily="34" charset="0"/>
              </a:rPr>
              <a:t>diễn tri thức bằng ontology</a:t>
            </a:r>
            <a:br>
              <a:rPr lang="en-US" sz="1800">
                <a:solidFill>
                  <a:schemeClr val="tx1"/>
                </a:solidFill>
                <a:latin typeface="Arial" panose="020B0604020202020204" pitchFamily="34" charset="0"/>
                <a:cs typeface="Arial" panose="020B0604020202020204" pitchFamily="34" charset="0"/>
              </a:rPr>
            </a:br>
            <a:r>
              <a:rPr lang="en-US" sz="1800" smtClean="0">
                <a:solidFill>
                  <a:schemeClr val="tx1"/>
                </a:solidFill>
                <a:latin typeface="Arial" panose="020B0604020202020204" pitchFamily="34" charset="0"/>
                <a:cs typeface="Arial" panose="020B0604020202020204" pitchFamily="34" charset="0"/>
              </a:rPr>
              <a:t>  - Các </a:t>
            </a:r>
            <a:r>
              <a:rPr lang="en-US" sz="1800">
                <a:solidFill>
                  <a:schemeClr val="tx1"/>
                </a:solidFill>
                <a:latin typeface="Arial" panose="020B0604020202020204" pitchFamily="34" charset="0"/>
                <a:cs typeface="Arial" panose="020B0604020202020204" pitchFamily="34" charset="0"/>
              </a:rPr>
              <a:t>mô hình xác </a:t>
            </a:r>
            <a:r>
              <a:rPr lang="en-US" sz="1800" smtClean="0">
                <a:solidFill>
                  <a:schemeClr val="tx1"/>
                </a:solidFill>
                <a:latin typeface="Arial" panose="020B0604020202020204" pitchFamily="34" charset="0"/>
                <a:cs typeface="Arial" panose="020B0604020202020204" pitchFamily="34" charset="0"/>
              </a:rPr>
              <a:t>suất</a:t>
            </a:r>
            <a:br>
              <a:rPr lang="en-US" sz="1800" smtClean="0">
                <a:solidFill>
                  <a:schemeClr val="tx1"/>
                </a:solidFill>
                <a:latin typeface="Arial" panose="020B0604020202020204" pitchFamily="34" charset="0"/>
                <a:cs typeface="Arial" panose="020B0604020202020204" pitchFamily="34" charset="0"/>
              </a:rPr>
            </a:br>
            <a:r>
              <a:rPr lang="en-US" sz="1800" smtClean="0">
                <a:solidFill>
                  <a:schemeClr val="tx1"/>
                </a:solidFill>
                <a:latin typeface="Arial" panose="020B0604020202020204" pitchFamily="34" charset="0"/>
                <a:cs typeface="Arial" panose="020B0604020202020204" pitchFamily="34" charset="0"/>
                <a:sym typeface="Wingdings" panose="05000000000000000000" pitchFamily="2" charset="2"/>
              </a:rPr>
              <a:t> Chọn </a:t>
            </a:r>
            <a:r>
              <a:rPr lang="vi-VN" sz="1800">
                <a:solidFill>
                  <a:schemeClr val="tx1"/>
                </a:solidFill>
                <a:latin typeface="Arial" panose="020B0604020202020204" pitchFamily="34" charset="0"/>
                <a:cs typeface="Arial" panose="020B0604020202020204" pitchFamily="34" charset="0"/>
                <a:sym typeface="Wingdings" panose="05000000000000000000" pitchFamily="2" charset="2"/>
              </a:rPr>
              <a:t>phương pháp biểu diễn </a:t>
            </a:r>
            <a:r>
              <a:rPr lang="vi-VN" sz="1800" smtClean="0">
                <a:solidFill>
                  <a:schemeClr val="tx1"/>
                </a:solidFill>
                <a:latin typeface="Arial" panose="020B0604020202020204" pitchFamily="34" charset="0"/>
                <a:cs typeface="Arial" panose="020B0604020202020204" pitchFamily="34" charset="0"/>
                <a:sym typeface="Wingdings" panose="05000000000000000000" pitchFamily="2" charset="2"/>
              </a:rPr>
              <a:t>tri</a:t>
            </a:r>
            <a:r>
              <a:rPr lang="en-US" sz="1800" smtClean="0">
                <a:solidFill>
                  <a:schemeClr val="tx1"/>
                </a:solidFill>
                <a:latin typeface="Arial" panose="020B0604020202020204" pitchFamily="34" charset="0"/>
                <a:cs typeface="Arial" panose="020B0604020202020204" pitchFamily="34" charset="0"/>
                <a:sym typeface="Wingdings" panose="05000000000000000000" pitchFamily="2" charset="2"/>
              </a:rPr>
              <a:t> </a:t>
            </a:r>
            <a:r>
              <a:rPr lang="vi-VN" sz="1800" smtClean="0">
                <a:solidFill>
                  <a:schemeClr val="tx1"/>
                </a:solidFill>
                <a:latin typeface="Arial" panose="020B0604020202020204" pitchFamily="34" charset="0"/>
                <a:cs typeface="Arial" panose="020B0604020202020204" pitchFamily="34" charset="0"/>
                <a:sym typeface="Wingdings" panose="05000000000000000000" pitchFamily="2" charset="2"/>
              </a:rPr>
              <a:t>thức </a:t>
            </a:r>
            <a:r>
              <a:rPr lang="vi-VN" sz="1800">
                <a:solidFill>
                  <a:schemeClr val="tx1"/>
                </a:solidFill>
                <a:latin typeface="Arial" panose="020B0604020202020204" pitchFamily="34" charset="0"/>
                <a:cs typeface="Arial" panose="020B0604020202020204" pitchFamily="34" charset="0"/>
                <a:sym typeface="Wingdings" panose="05000000000000000000" pitchFamily="2" charset="2"/>
              </a:rPr>
              <a:t>bằng </a:t>
            </a:r>
            <a:r>
              <a:rPr lang="vi-VN" sz="1800" smtClean="0">
                <a:solidFill>
                  <a:schemeClr val="tx1"/>
                </a:solidFill>
                <a:latin typeface="Arial" panose="020B0604020202020204" pitchFamily="34" charset="0"/>
                <a:cs typeface="Arial" panose="020B0604020202020204" pitchFamily="34" charset="0"/>
                <a:sym typeface="Wingdings" panose="05000000000000000000" pitchFamily="2" charset="2"/>
              </a:rPr>
              <a:t>luật</a:t>
            </a:r>
            <a:r>
              <a:rPr lang="en-US" sz="1800" smtClean="0">
                <a:solidFill>
                  <a:schemeClr val="tx1"/>
                </a:solidFill>
                <a:latin typeface="Arial" panose="020B0604020202020204" pitchFamily="34" charset="0"/>
                <a:cs typeface="Arial" panose="020B0604020202020204" pitchFamily="34" charset="0"/>
                <a:sym typeface="Wingdings" panose="05000000000000000000" pitchFamily="2" charset="2"/>
              </a:rPr>
              <a:t> sản xuất trong hệ tư vấn này.</a:t>
            </a:r>
            <a:r>
              <a:rPr lang="vi-VN" sz="1800">
                <a:solidFill>
                  <a:schemeClr val="tx1"/>
                </a:solidFill>
                <a:latin typeface="Arial" panose="020B0604020202020204" pitchFamily="34" charset="0"/>
                <a:cs typeface="Arial" panose="020B0604020202020204" pitchFamily="34" charset="0"/>
                <a:sym typeface="Wingdings" panose="05000000000000000000" pitchFamily="2" charset="2"/>
              </a:rPr>
              <a:t/>
            </a:r>
            <a:br>
              <a:rPr lang="vi-VN" sz="1800">
                <a:solidFill>
                  <a:schemeClr val="tx1"/>
                </a:solidFill>
                <a:latin typeface="Arial" panose="020B0604020202020204" pitchFamily="34" charset="0"/>
                <a:cs typeface="Arial" panose="020B0604020202020204" pitchFamily="34" charset="0"/>
                <a:sym typeface="Wingdings" panose="05000000000000000000" pitchFamily="2" charset="2"/>
              </a:rPr>
            </a:br>
            <a:endParaRPr lang="en-US" sz="180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1218599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25739" y="2318197"/>
            <a:ext cx="8825658" cy="2344338"/>
          </a:xfrm>
        </p:spPr>
        <p:txBody>
          <a:bodyPr/>
          <a:lstStyle/>
          <a:p>
            <a:pPr>
              <a:lnSpc>
                <a:spcPct val="150000"/>
              </a:lnSpc>
            </a:pPr>
            <a:r>
              <a:rPr lang="en-US" sz="4400" smtClean="0">
                <a:solidFill>
                  <a:schemeClr val="tx1"/>
                </a:solidFill>
                <a:latin typeface="Arial" panose="020B0604020202020204" pitchFamily="34" charset="0"/>
                <a:cs typeface="Arial" panose="020B0604020202020204" pitchFamily="34" charset="0"/>
              </a:rPr>
              <a:t>                     </a:t>
            </a:r>
            <a:r>
              <a:rPr lang="en-US" sz="1800" smtClean="0">
                <a:solidFill>
                  <a:schemeClr val="tx1"/>
                </a:solidFill>
                <a:latin typeface="Arial" panose="020B0604020202020204" pitchFamily="34" charset="0"/>
                <a:cs typeface="Arial" panose="020B0604020202020204" pitchFamily="34" charset="0"/>
              </a:rPr>
              <a:t/>
            </a:r>
            <a:br>
              <a:rPr lang="en-US" sz="1800" smtClean="0">
                <a:solidFill>
                  <a:schemeClr val="tx1"/>
                </a:solidFill>
                <a:latin typeface="Arial" panose="020B0604020202020204" pitchFamily="34" charset="0"/>
                <a:cs typeface="Arial" panose="020B0604020202020204" pitchFamily="34" charset="0"/>
              </a:rPr>
            </a:br>
            <a:endParaRPr lang="vi-VN" sz="1800">
              <a:solidFill>
                <a:schemeClr val="tx1"/>
              </a:solidFill>
              <a:latin typeface="Arial" panose="020B0604020202020204" pitchFamily="34" charset="0"/>
              <a:cs typeface="Arial" panose="020B0604020202020204" pitchFamily="34" charset="0"/>
            </a:endParaRPr>
          </a:p>
        </p:txBody>
      </p:sp>
      <p:pic>
        <p:nvPicPr>
          <p:cNvPr id="3" name="Picture 2"/>
          <p:cNvPicPr>
            <a:picLocks noChangeAspect="1"/>
          </p:cNvPicPr>
          <p:nvPr/>
        </p:nvPicPr>
        <p:blipFill>
          <a:blip r:embed="rId2"/>
          <a:stretch>
            <a:fillRect/>
          </a:stretch>
        </p:blipFill>
        <p:spPr>
          <a:xfrm>
            <a:off x="1364968" y="1127096"/>
            <a:ext cx="9347200" cy="4726540"/>
          </a:xfrm>
          <a:prstGeom prst="rect">
            <a:avLst/>
          </a:prstGeom>
        </p:spPr>
      </p:pic>
    </p:spTree>
    <p:extLst>
      <p:ext uri="{BB962C8B-B14F-4D97-AF65-F5344CB8AC3E}">
        <p14:creationId xmlns:p14="http://schemas.microsoft.com/office/powerpoint/2010/main" val="32061970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25739" y="2318197"/>
            <a:ext cx="8825658" cy="2344338"/>
          </a:xfrm>
        </p:spPr>
        <p:txBody>
          <a:bodyPr/>
          <a:lstStyle/>
          <a:p>
            <a:pPr>
              <a:lnSpc>
                <a:spcPct val="150000"/>
              </a:lnSpc>
            </a:pPr>
            <a:r>
              <a:rPr lang="en-US" sz="4400" smtClean="0">
                <a:solidFill>
                  <a:schemeClr val="tx1"/>
                </a:solidFill>
                <a:latin typeface="Arial" panose="020B0604020202020204" pitchFamily="34" charset="0"/>
                <a:cs typeface="Arial" panose="020B0604020202020204" pitchFamily="34" charset="0"/>
              </a:rPr>
              <a:t>                     </a:t>
            </a:r>
            <a:r>
              <a:rPr lang="en-US" sz="5400" smtClean="0">
                <a:solidFill>
                  <a:schemeClr val="tx1"/>
                </a:solidFill>
                <a:latin typeface="Arial" panose="020B0604020202020204" pitchFamily="34" charset="0"/>
                <a:cs typeface="Arial" panose="020B0604020202020204" pitchFamily="34" charset="0"/>
              </a:rPr>
              <a:t>DEMO</a:t>
            </a:r>
            <a:r>
              <a:rPr lang="en-US" sz="4400" smtClean="0">
                <a:solidFill>
                  <a:schemeClr val="tx1"/>
                </a:solidFill>
                <a:latin typeface="Arial" panose="020B0604020202020204" pitchFamily="34" charset="0"/>
                <a:cs typeface="Arial" panose="020B0604020202020204" pitchFamily="34" charset="0"/>
              </a:rPr>
              <a:t>  </a:t>
            </a:r>
            <a:r>
              <a:rPr lang="en-US" sz="2400" smtClean="0">
                <a:solidFill>
                  <a:schemeClr val="tx1"/>
                </a:solidFill>
                <a:latin typeface="Arial" panose="020B0604020202020204" pitchFamily="34" charset="0"/>
                <a:cs typeface="Arial" panose="020B0604020202020204" pitchFamily="34" charset="0"/>
              </a:rPr>
              <a:t/>
            </a:r>
            <a:br>
              <a:rPr lang="en-US" sz="2400" smtClean="0">
                <a:solidFill>
                  <a:schemeClr val="tx1"/>
                </a:solidFill>
                <a:latin typeface="Arial" panose="020B0604020202020204" pitchFamily="34" charset="0"/>
                <a:cs typeface="Arial" panose="020B0604020202020204" pitchFamily="34" charset="0"/>
              </a:rPr>
            </a:br>
            <a:r>
              <a:rPr lang="en-US" sz="1800" smtClean="0">
                <a:solidFill>
                  <a:schemeClr val="tx1"/>
                </a:solidFill>
                <a:latin typeface="Arial" panose="020B0604020202020204" pitchFamily="34" charset="0"/>
                <a:cs typeface="Arial" panose="020B0604020202020204" pitchFamily="34" charset="0"/>
              </a:rPr>
              <a:t/>
            </a:r>
            <a:br>
              <a:rPr lang="en-US" sz="1800" smtClean="0">
                <a:solidFill>
                  <a:schemeClr val="tx1"/>
                </a:solidFill>
                <a:latin typeface="Arial" panose="020B0604020202020204" pitchFamily="34" charset="0"/>
                <a:cs typeface="Arial" panose="020B0604020202020204" pitchFamily="34" charset="0"/>
              </a:rPr>
            </a:br>
            <a:endParaRPr lang="vi-VN" sz="1800">
              <a:solidFill>
                <a:schemeClr val="tx1"/>
              </a:solidFill>
              <a:latin typeface="Arial" panose="020B0604020202020204" pitchFamily="34" charset="0"/>
              <a:cs typeface="Arial" panose="020B0604020202020204" pitchFamily="34" charset="0"/>
            </a:endParaRPr>
          </a:p>
        </p:txBody>
      </p:sp>
      <p:pic>
        <p:nvPicPr>
          <p:cNvPr id="3" name="Picture 2"/>
          <p:cNvPicPr>
            <a:picLocks noChangeAspect="1"/>
          </p:cNvPicPr>
          <p:nvPr/>
        </p:nvPicPr>
        <p:blipFill>
          <a:blip r:embed="rId2"/>
          <a:stretch>
            <a:fillRect/>
          </a:stretch>
        </p:blipFill>
        <p:spPr>
          <a:xfrm>
            <a:off x="0" y="1349744"/>
            <a:ext cx="12192000" cy="4158512"/>
          </a:xfrm>
          <a:prstGeom prst="rect">
            <a:avLst/>
          </a:prstGeom>
        </p:spPr>
      </p:pic>
    </p:spTree>
    <p:extLst>
      <p:ext uri="{BB962C8B-B14F-4D97-AF65-F5344CB8AC3E}">
        <p14:creationId xmlns:p14="http://schemas.microsoft.com/office/powerpoint/2010/main" val="7423355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25739" y="2318197"/>
            <a:ext cx="8825658" cy="2344338"/>
          </a:xfrm>
        </p:spPr>
        <p:txBody>
          <a:bodyPr/>
          <a:lstStyle/>
          <a:p>
            <a:pPr>
              <a:lnSpc>
                <a:spcPct val="150000"/>
              </a:lnSpc>
            </a:pPr>
            <a:r>
              <a:rPr lang="en-US" sz="4400" smtClean="0">
                <a:solidFill>
                  <a:schemeClr val="tx1"/>
                </a:solidFill>
                <a:latin typeface="Arial" panose="020B0604020202020204" pitchFamily="34" charset="0"/>
                <a:cs typeface="Arial" panose="020B0604020202020204" pitchFamily="34" charset="0"/>
              </a:rPr>
              <a:t>                     </a:t>
            </a:r>
            <a:r>
              <a:rPr lang="en-US" sz="5400" smtClean="0">
                <a:solidFill>
                  <a:schemeClr val="tx1"/>
                </a:solidFill>
                <a:latin typeface="Arial" panose="020B0604020202020204" pitchFamily="34" charset="0"/>
                <a:cs typeface="Arial" panose="020B0604020202020204" pitchFamily="34" charset="0"/>
              </a:rPr>
              <a:t>DEMO</a:t>
            </a:r>
            <a:r>
              <a:rPr lang="en-US" sz="4400" smtClean="0">
                <a:solidFill>
                  <a:schemeClr val="tx1"/>
                </a:solidFill>
                <a:latin typeface="Arial" panose="020B0604020202020204" pitchFamily="34" charset="0"/>
                <a:cs typeface="Arial" panose="020B0604020202020204" pitchFamily="34" charset="0"/>
              </a:rPr>
              <a:t>  </a:t>
            </a:r>
            <a:r>
              <a:rPr lang="en-US" sz="2400" smtClean="0">
                <a:solidFill>
                  <a:schemeClr val="tx1"/>
                </a:solidFill>
                <a:latin typeface="Arial" panose="020B0604020202020204" pitchFamily="34" charset="0"/>
                <a:cs typeface="Arial" panose="020B0604020202020204" pitchFamily="34" charset="0"/>
              </a:rPr>
              <a:t/>
            </a:r>
            <a:br>
              <a:rPr lang="en-US" sz="2400" smtClean="0">
                <a:solidFill>
                  <a:schemeClr val="tx1"/>
                </a:solidFill>
                <a:latin typeface="Arial" panose="020B0604020202020204" pitchFamily="34" charset="0"/>
                <a:cs typeface="Arial" panose="020B0604020202020204" pitchFamily="34" charset="0"/>
              </a:rPr>
            </a:br>
            <a:r>
              <a:rPr lang="en-US" sz="1800" smtClean="0">
                <a:solidFill>
                  <a:schemeClr val="tx1"/>
                </a:solidFill>
                <a:latin typeface="Arial" panose="020B0604020202020204" pitchFamily="34" charset="0"/>
                <a:cs typeface="Arial" panose="020B0604020202020204" pitchFamily="34" charset="0"/>
              </a:rPr>
              <a:t/>
            </a:r>
            <a:br>
              <a:rPr lang="en-US" sz="1800" smtClean="0">
                <a:solidFill>
                  <a:schemeClr val="tx1"/>
                </a:solidFill>
                <a:latin typeface="Arial" panose="020B0604020202020204" pitchFamily="34" charset="0"/>
                <a:cs typeface="Arial" panose="020B0604020202020204" pitchFamily="34" charset="0"/>
              </a:rPr>
            </a:br>
            <a:endParaRPr lang="vi-VN" sz="1800">
              <a:solidFill>
                <a:schemeClr val="tx1"/>
              </a:solidFill>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stretch>
            <a:fillRect/>
          </a:stretch>
        </p:blipFill>
        <p:spPr>
          <a:xfrm>
            <a:off x="0" y="279321"/>
            <a:ext cx="12192000" cy="6299358"/>
          </a:xfrm>
          <a:prstGeom prst="rect">
            <a:avLst/>
          </a:prstGeom>
        </p:spPr>
      </p:pic>
    </p:spTree>
    <p:extLst>
      <p:ext uri="{BB962C8B-B14F-4D97-AF65-F5344CB8AC3E}">
        <p14:creationId xmlns:p14="http://schemas.microsoft.com/office/powerpoint/2010/main" val="9381088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25739" y="2318197"/>
            <a:ext cx="8825658" cy="2344338"/>
          </a:xfrm>
        </p:spPr>
        <p:txBody>
          <a:bodyPr/>
          <a:lstStyle/>
          <a:p>
            <a:pPr>
              <a:lnSpc>
                <a:spcPct val="150000"/>
              </a:lnSpc>
            </a:pPr>
            <a:r>
              <a:rPr lang="en-US" sz="4400" smtClean="0">
                <a:solidFill>
                  <a:schemeClr val="tx1"/>
                </a:solidFill>
                <a:latin typeface="Arial" panose="020B0604020202020204" pitchFamily="34" charset="0"/>
                <a:cs typeface="Arial" panose="020B0604020202020204" pitchFamily="34" charset="0"/>
              </a:rPr>
              <a:t>                     </a:t>
            </a:r>
            <a:r>
              <a:rPr lang="en-US" sz="5400" smtClean="0">
                <a:solidFill>
                  <a:schemeClr val="tx1"/>
                </a:solidFill>
                <a:latin typeface="Arial" panose="020B0604020202020204" pitchFamily="34" charset="0"/>
                <a:cs typeface="Arial" panose="020B0604020202020204" pitchFamily="34" charset="0"/>
              </a:rPr>
              <a:t>DEMO</a:t>
            </a:r>
            <a:r>
              <a:rPr lang="en-US" sz="4400" smtClean="0">
                <a:solidFill>
                  <a:schemeClr val="tx1"/>
                </a:solidFill>
                <a:latin typeface="Arial" panose="020B0604020202020204" pitchFamily="34" charset="0"/>
                <a:cs typeface="Arial" panose="020B0604020202020204" pitchFamily="34" charset="0"/>
              </a:rPr>
              <a:t>  </a:t>
            </a:r>
            <a:r>
              <a:rPr lang="en-US" sz="2400" smtClean="0">
                <a:solidFill>
                  <a:schemeClr val="tx1"/>
                </a:solidFill>
                <a:latin typeface="Arial" panose="020B0604020202020204" pitchFamily="34" charset="0"/>
                <a:cs typeface="Arial" panose="020B0604020202020204" pitchFamily="34" charset="0"/>
              </a:rPr>
              <a:t/>
            </a:r>
            <a:br>
              <a:rPr lang="en-US" sz="2400" smtClean="0">
                <a:solidFill>
                  <a:schemeClr val="tx1"/>
                </a:solidFill>
                <a:latin typeface="Arial" panose="020B0604020202020204" pitchFamily="34" charset="0"/>
                <a:cs typeface="Arial" panose="020B0604020202020204" pitchFamily="34" charset="0"/>
              </a:rPr>
            </a:br>
            <a:r>
              <a:rPr lang="en-US" sz="1800" smtClean="0">
                <a:solidFill>
                  <a:schemeClr val="tx1"/>
                </a:solidFill>
                <a:latin typeface="Arial" panose="020B0604020202020204" pitchFamily="34" charset="0"/>
                <a:cs typeface="Arial" panose="020B0604020202020204" pitchFamily="34" charset="0"/>
              </a:rPr>
              <a:t/>
            </a:r>
            <a:br>
              <a:rPr lang="en-US" sz="1800" smtClean="0">
                <a:solidFill>
                  <a:schemeClr val="tx1"/>
                </a:solidFill>
                <a:latin typeface="Arial" panose="020B0604020202020204" pitchFamily="34" charset="0"/>
                <a:cs typeface="Arial" panose="020B0604020202020204" pitchFamily="34" charset="0"/>
              </a:rPr>
            </a:br>
            <a:endParaRPr lang="vi-VN" sz="1800">
              <a:solidFill>
                <a:schemeClr val="tx1"/>
              </a:solidFill>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stretch>
            <a:fillRect/>
          </a:stretch>
        </p:blipFill>
        <p:spPr>
          <a:xfrm>
            <a:off x="0" y="359784"/>
            <a:ext cx="12192000" cy="6138432"/>
          </a:xfrm>
          <a:prstGeom prst="rect">
            <a:avLst/>
          </a:prstGeom>
        </p:spPr>
      </p:pic>
    </p:spTree>
    <p:extLst>
      <p:ext uri="{BB962C8B-B14F-4D97-AF65-F5344CB8AC3E}">
        <p14:creationId xmlns:p14="http://schemas.microsoft.com/office/powerpoint/2010/main" val="22369354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25739" y="2318197"/>
            <a:ext cx="8825658" cy="2344338"/>
          </a:xfrm>
        </p:spPr>
        <p:txBody>
          <a:bodyPr/>
          <a:lstStyle/>
          <a:p>
            <a:pPr>
              <a:lnSpc>
                <a:spcPct val="150000"/>
              </a:lnSpc>
            </a:pPr>
            <a:r>
              <a:rPr lang="en-US" sz="4400" smtClean="0">
                <a:solidFill>
                  <a:schemeClr val="tx1"/>
                </a:solidFill>
                <a:latin typeface="Arial" panose="020B0604020202020204" pitchFamily="34" charset="0"/>
                <a:cs typeface="Arial" panose="020B0604020202020204" pitchFamily="34" charset="0"/>
              </a:rPr>
              <a:t>          </a:t>
            </a:r>
            <a:r>
              <a:rPr lang="en-US" sz="5400" smtClean="0">
                <a:solidFill>
                  <a:schemeClr val="tx1"/>
                </a:solidFill>
                <a:latin typeface="Arial" panose="020B0604020202020204" pitchFamily="34" charset="0"/>
                <a:cs typeface="Arial" panose="020B0604020202020204" pitchFamily="34" charset="0"/>
              </a:rPr>
              <a:t>Thanks for watching </a:t>
            </a:r>
            <a:r>
              <a:rPr lang="en-US" sz="2400" smtClean="0">
                <a:solidFill>
                  <a:schemeClr val="tx1"/>
                </a:solidFill>
                <a:latin typeface="Arial" panose="020B0604020202020204" pitchFamily="34" charset="0"/>
                <a:cs typeface="Arial" panose="020B0604020202020204" pitchFamily="34" charset="0"/>
              </a:rPr>
              <a:t/>
            </a:r>
            <a:br>
              <a:rPr lang="en-US" sz="2400" smtClean="0">
                <a:solidFill>
                  <a:schemeClr val="tx1"/>
                </a:solidFill>
                <a:latin typeface="Arial" panose="020B0604020202020204" pitchFamily="34" charset="0"/>
                <a:cs typeface="Arial" panose="020B0604020202020204" pitchFamily="34" charset="0"/>
              </a:rPr>
            </a:br>
            <a:r>
              <a:rPr lang="en-US" sz="1800" smtClean="0">
                <a:solidFill>
                  <a:schemeClr val="tx1"/>
                </a:solidFill>
                <a:latin typeface="Arial" panose="020B0604020202020204" pitchFamily="34" charset="0"/>
                <a:cs typeface="Arial" panose="020B0604020202020204" pitchFamily="34" charset="0"/>
              </a:rPr>
              <a:t/>
            </a:r>
            <a:br>
              <a:rPr lang="en-US" sz="1800" smtClean="0">
                <a:solidFill>
                  <a:schemeClr val="tx1"/>
                </a:solidFill>
                <a:latin typeface="Arial" panose="020B0604020202020204" pitchFamily="34" charset="0"/>
                <a:cs typeface="Arial" panose="020B0604020202020204" pitchFamily="34" charset="0"/>
              </a:rPr>
            </a:br>
            <a:endParaRPr lang="vi-VN" sz="180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314414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605306"/>
            <a:ext cx="8825658" cy="3683359"/>
          </a:xfrm>
        </p:spPr>
        <p:txBody>
          <a:bodyPr/>
          <a:lstStyle/>
          <a:p>
            <a:pPr marL="514350" indent="-514350">
              <a:lnSpc>
                <a:spcPct val="150000"/>
              </a:lnSpc>
              <a:buFont typeface="Wingdings" panose="05000000000000000000" pitchFamily="2" charset="2"/>
              <a:buChar char="v"/>
            </a:pPr>
            <a:r>
              <a:rPr lang="en-US" sz="3200" smtClean="0">
                <a:solidFill>
                  <a:schemeClr val="tx1"/>
                </a:solidFill>
                <a:latin typeface="Arial" panose="020B0604020202020204" pitchFamily="34" charset="0"/>
                <a:cs typeface="Arial" panose="020B0604020202020204" pitchFamily="34" charset="0"/>
              </a:rPr>
              <a:t>Giải quyết bài toán</a:t>
            </a:r>
            <a:r>
              <a:rPr lang="en-US" sz="4000">
                <a:solidFill>
                  <a:schemeClr val="tx1"/>
                </a:solidFill>
                <a:latin typeface="Arial" panose="020B0604020202020204" pitchFamily="34" charset="0"/>
                <a:cs typeface="Arial" panose="020B0604020202020204" pitchFamily="34" charset="0"/>
              </a:rPr>
              <a:t/>
            </a:r>
            <a:br>
              <a:rPr lang="en-US" sz="4000">
                <a:solidFill>
                  <a:schemeClr val="tx1"/>
                </a:solidFill>
                <a:latin typeface="Arial" panose="020B0604020202020204" pitchFamily="34" charset="0"/>
                <a:cs typeface="Arial" panose="020B0604020202020204" pitchFamily="34" charset="0"/>
              </a:rPr>
            </a:br>
            <a:r>
              <a:rPr lang="en-US" sz="2400" smtClean="0">
                <a:solidFill>
                  <a:schemeClr val="tx1"/>
                </a:solidFill>
                <a:latin typeface="Arial" panose="020B0604020202020204" pitchFamily="34" charset="0"/>
                <a:cs typeface="Arial" panose="020B0604020202020204" pitchFamily="34" charset="0"/>
              </a:rPr>
              <a:t>1. Thu thập tri thức</a:t>
            </a:r>
            <a:r>
              <a:rPr lang="en-US" sz="2400">
                <a:solidFill>
                  <a:schemeClr val="tx1"/>
                </a:solidFill>
                <a:latin typeface="Arial" panose="020B0604020202020204" pitchFamily="34" charset="0"/>
                <a:cs typeface="Arial" panose="020B0604020202020204" pitchFamily="34" charset="0"/>
              </a:rPr>
              <a:t/>
            </a:r>
            <a:br>
              <a:rPr lang="en-US" sz="2400">
                <a:solidFill>
                  <a:schemeClr val="tx1"/>
                </a:solidFill>
                <a:latin typeface="Arial" panose="020B0604020202020204" pitchFamily="34" charset="0"/>
                <a:cs typeface="Arial" panose="020B0604020202020204" pitchFamily="34" charset="0"/>
              </a:rPr>
            </a:br>
            <a:r>
              <a:rPr lang="en-US" sz="2000" smtClean="0">
                <a:solidFill>
                  <a:schemeClr val="tx1"/>
                </a:solidFill>
                <a:latin typeface="Arial" panose="020B0604020202020204" pitchFamily="34" charset="0"/>
                <a:cs typeface="Arial" panose="020B0604020202020204" pitchFamily="34" charset="0"/>
              </a:rPr>
              <a:t>1.1. </a:t>
            </a:r>
            <a:r>
              <a:rPr lang="vi-VN" sz="2000" smtClean="0">
                <a:solidFill>
                  <a:schemeClr val="tx1"/>
                </a:solidFill>
                <a:latin typeface="Arial" panose="020B0604020202020204" pitchFamily="34" charset="0"/>
                <a:cs typeface="Arial" panose="020B0604020202020204" pitchFamily="34" charset="0"/>
              </a:rPr>
              <a:t>Các </a:t>
            </a:r>
            <a:r>
              <a:rPr lang="vi-VN" sz="2000">
                <a:solidFill>
                  <a:schemeClr val="tx1"/>
                </a:solidFill>
                <a:latin typeface="Arial" panose="020B0604020202020204" pitchFamily="34" charset="0"/>
                <a:cs typeface="Arial" panose="020B0604020202020204" pitchFamily="34" charset="0"/>
              </a:rPr>
              <a:t>tri thức cụ thể của bài toán tư vấn mua </a:t>
            </a:r>
            <a:r>
              <a:rPr lang="en-US" sz="2000" smtClean="0">
                <a:solidFill>
                  <a:schemeClr val="tx1"/>
                </a:solidFill>
                <a:latin typeface="Arial" panose="020B0604020202020204" pitchFamily="34" charset="0"/>
                <a:cs typeface="Arial" panose="020B0604020202020204" pitchFamily="34" charset="0"/>
              </a:rPr>
              <a:t>laptop</a:t>
            </a:r>
            <a:r>
              <a:rPr lang="vi-VN" sz="2000" smtClean="0">
                <a:solidFill>
                  <a:schemeClr val="tx1"/>
                </a:solidFill>
                <a:latin typeface="Arial" panose="020B0604020202020204" pitchFamily="34" charset="0"/>
                <a:cs typeface="Arial" panose="020B0604020202020204" pitchFamily="34" charset="0"/>
              </a:rPr>
              <a:t>.</a:t>
            </a:r>
            <a:r>
              <a:rPr lang="en-US" sz="2000" smtClean="0">
                <a:solidFill>
                  <a:schemeClr val="tx1"/>
                </a:solidFill>
                <a:latin typeface="Arial" panose="020B0604020202020204" pitchFamily="34" charset="0"/>
                <a:cs typeface="Arial" panose="020B0604020202020204" pitchFamily="34" charset="0"/>
              </a:rPr>
              <a:t/>
            </a:r>
            <a:br>
              <a:rPr lang="en-US" sz="2000" smtClean="0">
                <a:solidFill>
                  <a:schemeClr val="tx1"/>
                </a:solidFill>
                <a:latin typeface="Arial" panose="020B0604020202020204" pitchFamily="34" charset="0"/>
                <a:cs typeface="Arial" panose="020B0604020202020204" pitchFamily="34" charset="0"/>
              </a:rPr>
            </a:br>
            <a:r>
              <a:rPr lang="en-US" sz="2000" smtClean="0">
                <a:solidFill>
                  <a:schemeClr val="tx1"/>
                </a:solidFill>
                <a:latin typeface="Arial" panose="020B0604020202020204" pitchFamily="34" charset="0"/>
                <a:cs typeface="Arial" panose="020B0604020202020204" pitchFamily="34" charset="0"/>
              </a:rPr>
              <a:t>1.2. Cách </a:t>
            </a:r>
            <a:r>
              <a:rPr lang="en-US" sz="2000">
                <a:solidFill>
                  <a:schemeClr val="tx1"/>
                </a:solidFill>
                <a:latin typeface="Arial" panose="020B0604020202020204" pitchFamily="34" charset="0"/>
                <a:cs typeface="Arial" panose="020B0604020202020204" pitchFamily="34" charset="0"/>
              </a:rPr>
              <a:t>thức thu thập thông </a:t>
            </a:r>
            <a:r>
              <a:rPr lang="en-US" sz="2000" smtClean="0">
                <a:solidFill>
                  <a:schemeClr val="tx1"/>
                </a:solidFill>
                <a:latin typeface="Arial" panose="020B0604020202020204" pitchFamily="34" charset="0"/>
                <a:cs typeface="Arial" panose="020B0604020202020204" pitchFamily="34" charset="0"/>
              </a:rPr>
              <a:t>tin.</a:t>
            </a:r>
            <a:r>
              <a:rPr lang="en-US" sz="2000">
                <a:solidFill>
                  <a:schemeClr val="tx1"/>
                </a:solidFill>
                <a:latin typeface="Arial" panose="020B0604020202020204" pitchFamily="34" charset="0"/>
                <a:cs typeface="Arial" panose="020B0604020202020204" pitchFamily="34" charset="0"/>
              </a:rPr>
              <a:t/>
            </a:r>
            <a:br>
              <a:rPr lang="en-US" sz="2000">
                <a:solidFill>
                  <a:schemeClr val="tx1"/>
                </a:solidFill>
                <a:latin typeface="Arial" panose="020B0604020202020204" pitchFamily="34" charset="0"/>
                <a:cs typeface="Arial" panose="020B0604020202020204" pitchFamily="34" charset="0"/>
              </a:rPr>
            </a:br>
            <a:endParaRPr lang="en-US" sz="400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838847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2076" y="643943"/>
            <a:ext cx="8825658" cy="3850783"/>
          </a:xfrm>
        </p:spPr>
        <p:txBody>
          <a:bodyPr/>
          <a:lstStyle/>
          <a:p>
            <a:pPr marL="514350" indent="-514350">
              <a:lnSpc>
                <a:spcPct val="150000"/>
              </a:lnSpc>
              <a:buFont typeface="Wingdings" panose="05000000000000000000" pitchFamily="2" charset="2"/>
              <a:buChar char="v"/>
            </a:pPr>
            <a:r>
              <a:rPr lang="en-US" sz="3200" smtClean="0">
                <a:solidFill>
                  <a:schemeClr val="tx1"/>
                </a:solidFill>
                <a:latin typeface="Arial" panose="020B0604020202020204" pitchFamily="34" charset="0"/>
                <a:cs typeface="Arial" panose="020B0604020202020204" pitchFamily="34" charset="0"/>
              </a:rPr>
              <a:t>Giải quyết bài toán</a:t>
            </a:r>
            <a:r>
              <a:rPr lang="en-US" sz="4000">
                <a:solidFill>
                  <a:schemeClr val="tx1"/>
                </a:solidFill>
                <a:latin typeface="Arial" panose="020B0604020202020204" pitchFamily="34" charset="0"/>
                <a:cs typeface="Arial" panose="020B0604020202020204" pitchFamily="34" charset="0"/>
              </a:rPr>
              <a:t/>
            </a:r>
            <a:br>
              <a:rPr lang="en-US" sz="4000">
                <a:solidFill>
                  <a:schemeClr val="tx1"/>
                </a:solidFill>
                <a:latin typeface="Arial" panose="020B0604020202020204" pitchFamily="34" charset="0"/>
                <a:cs typeface="Arial" panose="020B0604020202020204" pitchFamily="34" charset="0"/>
              </a:rPr>
            </a:br>
            <a:r>
              <a:rPr lang="en-US" sz="2400" smtClean="0">
                <a:solidFill>
                  <a:schemeClr val="tx1"/>
                </a:solidFill>
                <a:latin typeface="Arial" panose="020B0604020202020204" pitchFamily="34" charset="0"/>
                <a:cs typeface="Arial" panose="020B0604020202020204" pitchFamily="34" charset="0"/>
              </a:rPr>
              <a:t>1. Thu thập tri thức</a:t>
            </a:r>
            <a:r>
              <a:rPr lang="en-US" sz="2400">
                <a:solidFill>
                  <a:schemeClr val="tx1"/>
                </a:solidFill>
                <a:latin typeface="Arial" panose="020B0604020202020204" pitchFamily="34" charset="0"/>
                <a:cs typeface="Arial" panose="020B0604020202020204" pitchFamily="34" charset="0"/>
              </a:rPr>
              <a:t/>
            </a:r>
            <a:br>
              <a:rPr lang="en-US" sz="2400">
                <a:solidFill>
                  <a:schemeClr val="tx1"/>
                </a:solidFill>
                <a:latin typeface="Arial" panose="020B0604020202020204" pitchFamily="34" charset="0"/>
                <a:cs typeface="Arial" panose="020B0604020202020204" pitchFamily="34" charset="0"/>
              </a:rPr>
            </a:br>
            <a:r>
              <a:rPr lang="en-US" sz="1800" smtClean="0">
                <a:solidFill>
                  <a:schemeClr val="tx1"/>
                </a:solidFill>
                <a:latin typeface="Arial" panose="020B0604020202020204" pitchFamily="34" charset="0"/>
                <a:cs typeface="Arial" panose="020B0604020202020204" pitchFamily="34" charset="0"/>
              </a:rPr>
              <a:t>1.1. </a:t>
            </a:r>
            <a:r>
              <a:rPr lang="vi-VN" sz="1800" smtClean="0">
                <a:solidFill>
                  <a:schemeClr val="tx1"/>
                </a:solidFill>
                <a:latin typeface="Arial" panose="020B0604020202020204" pitchFamily="34" charset="0"/>
                <a:cs typeface="Arial" panose="020B0604020202020204" pitchFamily="34" charset="0"/>
              </a:rPr>
              <a:t>Các </a:t>
            </a:r>
            <a:r>
              <a:rPr lang="vi-VN" sz="1800">
                <a:solidFill>
                  <a:schemeClr val="tx1"/>
                </a:solidFill>
                <a:latin typeface="Arial" panose="020B0604020202020204" pitchFamily="34" charset="0"/>
                <a:cs typeface="Arial" panose="020B0604020202020204" pitchFamily="34" charset="0"/>
              </a:rPr>
              <a:t>tri thức cụ thể của bài toán tư vấn </a:t>
            </a:r>
            <a:r>
              <a:rPr lang="vi-VN" sz="1800" smtClean="0">
                <a:solidFill>
                  <a:schemeClr val="tx1"/>
                </a:solidFill>
                <a:latin typeface="Arial" panose="020B0604020202020204" pitchFamily="34" charset="0"/>
                <a:cs typeface="Arial" panose="020B0604020202020204" pitchFamily="34" charset="0"/>
              </a:rPr>
              <a:t>mua</a:t>
            </a:r>
            <a:r>
              <a:rPr lang="en-US" sz="1800">
                <a:solidFill>
                  <a:schemeClr val="tx1"/>
                </a:solidFill>
                <a:latin typeface="Arial" panose="020B0604020202020204" pitchFamily="34" charset="0"/>
                <a:cs typeface="Arial" panose="020B0604020202020204" pitchFamily="34" charset="0"/>
              </a:rPr>
              <a:t> </a:t>
            </a:r>
            <a:r>
              <a:rPr lang="en-US" sz="1800" smtClean="0">
                <a:solidFill>
                  <a:schemeClr val="tx1"/>
                </a:solidFill>
                <a:latin typeface="Arial" panose="020B0604020202020204" pitchFamily="34" charset="0"/>
                <a:cs typeface="Arial" panose="020B0604020202020204" pitchFamily="34" charset="0"/>
              </a:rPr>
              <a:t>laptop:</a:t>
            </a:r>
            <a:r>
              <a:rPr lang="en-US" sz="1800">
                <a:solidFill>
                  <a:schemeClr val="tx1"/>
                </a:solidFill>
                <a:latin typeface="Arial" panose="020B0604020202020204" pitchFamily="34" charset="0"/>
                <a:cs typeface="Arial" panose="020B0604020202020204" pitchFamily="34" charset="0"/>
              </a:rPr>
              <a:t/>
            </a:r>
            <a:br>
              <a:rPr lang="en-US" sz="1800">
                <a:solidFill>
                  <a:schemeClr val="tx1"/>
                </a:solidFill>
                <a:latin typeface="Arial" panose="020B0604020202020204" pitchFamily="34" charset="0"/>
                <a:cs typeface="Arial" panose="020B0604020202020204" pitchFamily="34" charset="0"/>
              </a:rPr>
            </a:br>
            <a:r>
              <a:rPr lang="en-US" sz="1800">
                <a:solidFill>
                  <a:schemeClr val="tx1"/>
                </a:solidFill>
                <a:latin typeface="Arial" panose="020B0604020202020204" pitchFamily="34" charset="0"/>
                <a:cs typeface="Arial" panose="020B0604020202020204" pitchFamily="34" charset="0"/>
              </a:rPr>
              <a:t>  </a:t>
            </a:r>
            <a:r>
              <a:rPr lang="en-US" sz="1800" smtClean="0">
                <a:solidFill>
                  <a:schemeClr val="tx1"/>
                </a:solidFill>
                <a:latin typeface="Arial" panose="020B0604020202020204" pitchFamily="34" charset="0"/>
                <a:cs typeface="Arial" panose="020B0604020202020204" pitchFamily="34" charset="0"/>
              </a:rPr>
              <a:t>+  Dựa </a:t>
            </a:r>
            <a:r>
              <a:rPr lang="en-US" sz="1800">
                <a:solidFill>
                  <a:schemeClr val="tx1"/>
                </a:solidFill>
                <a:latin typeface="Arial" panose="020B0604020202020204" pitchFamily="34" charset="0"/>
                <a:cs typeface="Arial" panose="020B0604020202020204" pitchFamily="34" charset="0"/>
              </a:rPr>
              <a:t>trên các dữ liệu về laptop bao gồm: giá tiền,mục </a:t>
            </a:r>
            <a:r>
              <a:rPr lang="en-US" sz="1800" smtClean="0">
                <a:solidFill>
                  <a:schemeClr val="tx1"/>
                </a:solidFill>
                <a:latin typeface="Arial" panose="020B0604020202020204" pitchFamily="34" charset="0"/>
                <a:cs typeface="Arial" panose="020B0604020202020204" pitchFamily="34" charset="0"/>
              </a:rPr>
              <a:t>đích sử dụng, hãng, hệ điều hành…</a:t>
            </a:r>
            <a:br>
              <a:rPr lang="en-US" sz="1800" smtClean="0">
                <a:solidFill>
                  <a:schemeClr val="tx1"/>
                </a:solidFill>
                <a:latin typeface="Arial" panose="020B0604020202020204" pitchFamily="34" charset="0"/>
                <a:cs typeface="Arial" panose="020B0604020202020204" pitchFamily="34" charset="0"/>
              </a:rPr>
            </a:br>
            <a:r>
              <a:rPr lang="en-US" sz="1800" smtClean="0">
                <a:solidFill>
                  <a:schemeClr val="tx1"/>
                </a:solidFill>
                <a:latin typeface="Arial" panose="020B0604020202020204" pitchFamily="34" charset="0"/>
                <a:cs typeface="Arial" panose="020B0604020202020204" pitchFamily="34" charset="0"/>
              </a:rPr>
              <a:t>  </a:t>
            </a:r>
            <a:r>
              <a:rPr lang="vi-VN" sz="1800" smtClean="0">
                <a:solidFill>
                  <a:schemeClr val="tx1"/>
                </a:solidFill>
                <a:latin typeface="Arial" panose="020B0604020202020204" pitchFamily="34" charset="0"/>
                <a:cs typeface="Arial" panose="020B0604020202020204" pitchFamily="34" charset="0"/>
              </a:rPr>
              <a:t>+</a:t>
            </a:r>
            <a:r>
              <a:rPr lang="vi-VN" sz="1800">
                <a:solidFill>
                  <a:schemeClr val="tx1"/>
                </a:solidFill>
                <a:latin typeface="Arial" panose="020B0604020202020204" pitchFamily="34" charset="0"/>
                <a:cs typeface="Arial" panose="020B0604020202020204" pitchFamily="34" charset="0"/>
              </a:rPr>
              <a:t>	Dữ liệu về người sử dụng: nghề nghiệp, giới tính, sở thích……….</a:t>
            </a:r>
            <a:br>
              <a:rPr lang="vi-VN" sz="1800">
                <a:solidFill>
                  <a:schemeClr val="tx1"/>
                </a:solidFill>
                <a:latin typeface="Arial" panose="020B0604020202020204" pitchFamily="34" charset="0"/>
                <a:cs typeface="Arial" panose="020B0604020202020204" pitchFamily="34" charset="0"/>
              </a:rPr>
            </a:br>
            <a:r>
              <a:rPr lang="en-US" sz="1800" smtClean="0">
                <a:solidFill>
                  <a:schemeClr val="tx1"/>
                </a:solidFill>
                <a:latin typeface="Arial" panose="020B0604020202020204" pitchFamily="34" charset="0"/>
                <a:cs typeface="Arial" panose="020B0604020202020204" pitchFamily="34" charset="0"/>
              </a:rPr>
              <a:t>  </a:t>
            </a:r>
            <a:r>
              <a:rPr lang="vi-VN" sz="1800" smtClean="0">
                <a:solidFill>
                  <a:schemeClr val="tx1"/>
                </a:solidFill>
                <a:latin typeface="Arial" panose="020B0604020202020204" pitchFamily="34" charset="0"/>
                <a:cs typeface="Arial" panose="020B0604020202020204" pitchFamily="34" charset="0"/>
              </a:rPr>
              <a:t>+</a:t>
            </a:r>
            <a:r>
              <a:rPr lang="en-US" sz="1800" smtClean="0">
                <a:solidFill>
                  <a:schemeClr val="tx1"/>
                </a:solidFill>
                <a:latin typeface="Arial" panose="020B0604020202020204" pitchFamily="34" charset="0"/>
                <a:cs typeface="Arial" panose="020B0604020202020204" pitchFamily="34" charset="0"/>
              </a:rPr>
              <a:t>  </a:t>
            </a:r>
            <a:r>
              <a:rPr lang="vi-VN" sz="1800" smtClean="0">
                <a:solidFill>
                  <a:schemeClr val="tx1"/>
                </a:solidFill>
                <a:latin typeface="Arial" panose="020B0604020202020204" pitchFamily="34" charset="0"/>
                <a:cs typeface="Arial" panose="020B0604020202020204" pitchFamily="34" charset="0"/>
              </a:rPr>
              <a:t>Thông </a:t>
            </a:r>
            <a:r>
              <a:rPr lang="vi-VN" sz="1800">
                <a:solidFill>
                  <a:schemeClr val="tx1"/>
                </a:solidFill>
                <a:latin typeface="Arial" panose="020B0604020202020204" pitchFamily="34" charset="0"/>
                <a:cs typeface="Arial" panose="020B0604020202020204" pitchFamily="34" charset="0"/>
              </a:rPr>
              <a:t>tin: cấu hình laptop,….</a:t>
            </a:r>
            <a:br>
              <a:rPr lang="vi-VN" sz="1800">
                <a:solidFill>
                  <a:schemeClr val="tx1"/>
                </a:solidFill>
                <a:latin typeface="Arial" panose="020B0604020202020204" pitchFamily="34" charset="0"/>
                <a:cs typeface="Arial" panose="020B0604020202020204" pitchFamily="34" charset="0"/>
              </a:rPr>
            </a:br>
            <a:r>
              <a:rPr lang="en-US" sz="1800" smtClean="0">
                <a:solidFill>
                  <a:schemeClr val="tx1"/>
                </a:solidFill>
                <a:latin typeface="Arial" panose="020B0604020202020204" pitchFamily="34" charset="0"/>
                <a:cs typeface="Arial" panose="020B0604020202020204" pitchFamily="34" charset="0"/>
              </a:rPr>
              <a:t>  </a:t>
            </a:r>
            <a:r>
              <a:rPr lang="vi-VN" sz="1800" smtClean="0">
                <a:solidFill>
                  <a:schemeClr val="tx1"/>
                </a:solidFill>
                <a:latin typeface="Arial" panose="020B0604020202020204" pitchFamily="34" charset="0"/>
                <a:cs typeface="Arial" panose="020B0604020202020204" pitchFamily="34" charset="0"/>
              </a:rPr>
              <a:t>+</a:t>
            </a:r>
            <a:r>
              <a:rPr lang="en-US" sz="1800" smtClean="0">
                <a:solidFill>
                  <a:schemeClr val="tx1"/>
                </a:solidFill>
                <a:latin typeface="Arial" panose="020B0604020202020204" pitchFamily="34" charset="0"/>
                <a:cs typeface="Arial" panose="020B0604020202020204" pitchFamily="34" charset="0"/>
              </a:rPr>
              <a:t>  </a:t>
            </a:r>
            <a:r>
              <a:rPr lang="vi-VN" sz="1800" smtClean="0">
                <a:solidFill>
                  <a:schemeClr val="tx1"/>
                </a:solidFill>
                <a:latin typeface="Arial" panose="020B0604020202020204" pitchFamily="34" charset="0"/>
                <a:cs typeface="Arial" panose="020B0604020202020204" pitchFamily="34" charset="0"/>
              </a:rPr>
              <a:t>Tri </a:t>
            </a:r>
            <a:r>
              <a:rPr lang="vi-VN" sz="1800">
                <a:solidFill>
                  <a:schemeClr val="tx1"/>
                </a:solidFill>
                <a:latin typeface="Arial" panose="020B0604020202020204" pitchFamily="34" charset="0"/>
                <a:cs typeface="Arial" panose="020B0604020202020204" pitchFamily="34" charset="0"/>
              </a:rPr>
              <a:t>thức: các dữ liệu về </a:t>
            </a:r>
            <a:r>
              <a:rPr lang="vi-VN" sz="1800" smtClean="0">
                <a:solidFill>
                  <a:schemeClr val="tx1"/>
                </a:solidFill>
                <a:latin typeface="Arial" panose="020B0604020202020204" pitchFamily="34" charset="0"/>
                <a:cs typeface="Arial" panose="020B0604020202020204" pitchFamily="34" charset="0"/>
              </a:rPr>
              <a:t>laptop </a:t>
            </a:r>
            <a:r>
              <a:rPr lang="vi-VN" sz="1800">
                <a:solidFill>
                  <a:schemeClr val="tx1"/>
                </a:solidFill>
                <a:latin typeface="Arial" panose="020B0604020202020204" pitchFamily="34" charset="0"/>
                <a:cs typeface="Arial" panose="020B0604020202020204" pitchFamily="34" charset="0"/>
              </a:rPr>
              <a:t>phù hợp với các dữ liệu của người </a:t>
            </a:r>
            <a:r>
              <a:rPr lang="en-US" sz="1800" smtClean="0">
                <a:solidFill>
                  <a:schemeClr val="tx1"/>
                </a:solidFill>
                <a:latin typeface="Arial" panose="020B0604020202020204" pitchFamily="34" charset="0"/>
                <a:cs typeface="Arial" panose="020B0604020202020204" pitchFamily="34" charset="0"/>
              </a:rPr>
              <a:t>sử dụng</a:t>
            </a:r>
            <a:endParaRPr lang="en-US" sz="180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440661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2076" y="643943"/>
            <a:ext cx="8825658" cy="3850783"/>
          </a:xfrm>
        </p:spPr>
        <p:txBody>
          <a:bodyPr/>
          <a:lstStyle/>
          <a:p>
            <a:pPr marL="514350" indent="-514350">
              <a:lnSpc>
                <a:spcPct val="150000"/>
              </a:lnSpc>
              <a:buFont typeface="Wingdings" panose="05000000000000000000" pitchFamily="2" charset="2"/>
              <a:buChar char="v"/>
            </a:pPr>
            <a:r>
              <a:rPr lang="en-US" sz="3200" smtClean="0">
                <a:solidFill>
                  <a:schemeClr val="tx1"/>
                </a:solidFill>
                <a:latin typeface="Arial" panose="020B0604020202020204" pitchFamily="34" charset="0"/>
                <a:cs typeface="Arial" panose="020B0604020202020204" pitchFamily="34" charset="0"/>
              </a:rPr>
              <a:t>Giải quyết bài toán</a:t>
            </a:r>
            <a:r>
              <a:rPr lang="en-US" sz="4000">
                <a:solidFill>
                  <a:schemeClr val="tx1"/>
                </a:solidFill>
                <a:latin typeface="Arial" panose="020B0604020202020204" pitchFamily="34" charset="0"/>
                <a:cs typeface="Arial" panose="020B0604020202020204" pitchFamily="34" charset="0"/>
              </a:rPr>
              <a:t/>
            </a:r>
            <a:br>
              <a:rPr lang="en-US" sz="4000">
                <a:solidFill>
                  <a:schemeClr val="tx1"/>
                </a:solidFill>
                <a:latin typeface="Arial" panose="020B0604020202020204" pitchFamily="34" charset="0"/>
                <a:cs typeface="Arial" panose="020B0604020202020204" pitchFamily="34" charset="0"/>
              </a:rPr>
            </a:br>
            <a:r>
              <a:rPr lang="en-US" sz="2400" smtClean="0">
                <a:solidFill>
                  <a:schemeClr val="tx1"/>
                </a:solidFill>
                <a:latin typeface="Arial" panose="020B0604020202020204" pitchFamily="34" charset="0"/>
                <a:cs typeface="Arial" panose="020B0604020202020204" pitchFamily="34" charset="0"/>
              </a:rPr>
              <a:t>1. Thu thập tri thức</a:t>
            </a:r>
            <a:r>
              <a:rPr lang="en-US" sz="2400">
                <a:solidFill>
                  <a:schemeClr val="tx1"/>
                </a:solidFill>
                <a:latin typeface="Arial" panose="020B0604020202020204" pitchFamily="34" charset="0"/>
                <a:cs typeface="Arial" panose="020B0604020202020204" pitchFamily="34" charset="0"/>
              </a:rPr>
              <a:t/>
            </a:r>
            <a:br>
              <a:rPr lang="en-US" sz="2400">
                <a:solidFill>
                  <a:schemeClr val="tx1"/>
                </a:solidFill>
                <a:latin typeface="Arial" panose="020B0604020202020204" pitchFamily="34" charset="0"/>
                <a:cs typeface="Arial" panose="020B0604020202020204" pitchFamily="34" charset="0"/>
              </a:rPr>
            </a:br>
            <a:r>
              <a:rPr lang="en-US" sz="1800" smtClean="0">
                <a:solidFill>
                  <a:schemeClr val="tx1"/>
                </a:solidFill>
                <a:latin typeface="Arial" panose="020B0604020202020204" pitchFamily="34" charset="0"/>
                <a:cs typeface="Arial" panose="020B0604020202020204" pitchFamily="34" charset="0"/>
              </a:rPr>
              <a:t>1.2. </a:t>
            </a:r>
            <a:r>
              <a:rPr lang="vi-VN" sz="1800" smtClean="0">
                <a:solidFill>
                  <a:schemeClr val="tx1"/>
                </a:solidFill>
                <a:latin typeface="Arial" panose="020B0604020202020204" pitchFamily="34" charset="0"/>
                <a:cs typeface="Arial" panose="020B0604020202020204" pitchFamily="34" charset="0"/>
              </a:rPr>
              <a:t>Cách </a:t>
            </a:r>
            <a:r>
              <a:rPr lang="vi-VN" sz="1800">
                <a:solidFill>
                  <a:schemeClr val="tx1"/>
                </a:solidFill>
                <a:latin typeface="Arial" panose="020B0604020202020204" pitchFamily="34" charset="0"/>
                <a:cs typeface="Arial" panose="020B0604020202020204" pitchFamily="34" charset="0"/>
              </a:rPr>
              <a:t>thức thu thập thông tin:</a:t>
            </a:r>
            <a:br>
              <a:rPr lang="vi-VN" sz="1800">
                <a:solidFill>
                  <a:schemeClr val="tx1"/>
                </a:solidFill>
                <a:latin typeface="Arial" panose="020B0604020202020204" pitchFamily="34" charset="0"/>
                <a:cs typeface="Arial" panose="020B0604020202020204" pitchFamily="34" charset="0"/>
              </a:rPr>
            </a:br>
            <a:r>
              <a:rPr lang="en-US" sz="1800" smtClean="0">
                <a:solidFill>
                  <a:schemeClr val="tx1"/>
                </a:solidFill>
                <a:latin typeface="Arial" panose="020B0604020202020204" pitchFamily="34" charset="0"/>
                <a:cs typeface="Arial" panose="020B0604020202020204" pitchFamily="34" charset="0"/>
              </a:rPr>
              <a:t> </a:t>
            </a:r>
            <a:r>
              <a:rPr lang="vi-VN" sz="1800" smtClean="0">
                <a:solidFill>
                  <a:schemeClr val="tx1"/>
                </a:solidFill>
                <a:latin typeface="Arial" panose="020B0604020202020204" pitchFamily="34" charset="0"/>
                <a:cs typeface="Arial" panose="020B0604020202020204" pitchFamily="34" charset="0"/>
              </a:rPr>
              <a:t>+</a:t>
            </a:r>
            <a:r>
              <a:rPr lang="en-US" sz="1800" smtClean="0">
                <a:solidFill>
                  <a:schemeClr val="tx1"/>
                </a:solidFill>
                <a:latin typeface="Arial" panose="020B0604020202020204" pitchFamily="34" charset="0"/>
                <a:cs typeface="Arial" panose="020B0604020202020204" pitchFamily="34" charset="0"/>
              </a:rPr>
              <a:t> </a:t>
            </a:r>
            <a:r>
              <a:rPr lang="vi-VN" sz="1800" smtClean="0">
                <a:solidFill>
                  <a:schemeClr val="tx1"/>
                </a:solidFill>
                <a:latin typeface="Arial" panose="020B0604020202020204" pitchFamily="34" charset="0"/>
                <a:cs typeface="Arial" panose="020B0604020202020204" pitchFamily="34" charset="0"/>
              </a:rPr>
              <a:t>Dựa </a:t>
            </a:r>
            <a:r>
              <a:rPr lang="vi-VN" sz="1800">
                <a:solidFill>
                  <a:schemeClr val="tx1"/>
                </a:solidFill>
                <a:latin typeface="Arial" panose="020B0604020202020204" pitchFamily="34" charset="0"/>
                <a:cs typeface="Arial" panose="020B0604020202020204" pitchFamily="34" charset="0"/>
              </a:rPr>
              <a:t>trên tìm kiếm thông tin: trên internet</a:t>
            </a:r>
            <a:br>
              <a:rPr lang="vi-VN" sz="1800">
                <a:solidFill>
                  <a:schemeClr val="tx1"/>
                </a:solidFill>
                <a:latin typeface="Arial" panose="020B0604020202020204" pitchFamily="34" charset="0"/>
                <a:cs typeface="Arial" panose="020B0604020202020204" pitchFamily="34" charset="0"/>
              </a:rPr>
            </a:br>
            <a:r>
              <a:rPr lang="en-US" sz="1800" smtClean="0">
                <a:solidFill>
                  <a:schemeClr val="tx1"/>
                </a:solidFill>
                <a:latin typeface="Arial" panose="020B0604020202020204" pitchFamily="34" charset="0"/>
                <a:cs typeface="Arial" panose="020B0604020202020204" pitchFamily="34" charset="0"/>
              </a:rPr>
              <a:t> + </a:t>
            </a:r>
            <a:r>
              <a:rPr lang="vi-VN" sz="1800" smtClean="0">
                <a:solidFill>
                  <a:schemeClr val="tx1"/>
                </a:solidFill>
                <a:latin typeface="Arial" panose="020B0604020202020204" pitchFamily="34" charset="0"/>
                <a:cs typeface="Arial" panose="020B0604020202020204" pitchFamily="34" charset="0"/>
              </a:rPr>
              <a:t>Dựa </a:t>
            </a:r>
            <a:r>
              <a:rPr lang="vi-VN" sz="1800">
                <a:solidFill>
                  <a:schemeClr val="tx1"/>
                </a:solidFill>
                <a:latin typeface="Arial" panose="020B0604020202020204" pitchFamily="34" charset="0"/>
                <a:cs typeface="Arial" panose="020B0604020202020204" pitchFamily="34" charset="0"/>
              </a:rPr>
              <a:t>trên hỏi đáp: về dữ liệu người sử dụng</a:t>
            </a:r>
            <a:br>
              <a:rPr lang="vi-VN" sz="1800">
                <a:solidFill>
                  <a:schemeClr val="tx1"/>
                </a:solidFill>
                <a:latin typeface="Arial" panose="020B0604020202020204" pitchFamily="34" charset="0"/>
                <a:cs typeface="Arial" panose="020B0604020202020204" pitchFamily="34" charset="0"/>
              </a:rPr>
            </a:br>
            <a:r>
              <a:rPr lang="en-US" sz="1800" smtClean="0">
                <a:solidFill>
                  <a:schemeClr val="tx1"/>
                </a:solidFill>
                <a:latin typeface="Arial" panose="020B0604020202020204" pitchFamily="34" charset="0"/>
                <a:cs typeface="Arial" panose="020B0604020202020204" pitchFamily="34" charset="0"/>
              </a:rPr>
              <a:t> + </a:t>
            </a:r>
            <a:r>
              <a:rPr lang="vi-VN" sz="1800" smtClean="0">
                <a:solidFill>
                  <a:schemeClr val="tx1"/>
                </a:solidFill>
                <a:latin typeface="Arial" panose="020B0604020202020204" pitchFamily="34" charset="0"/>
                <a:cs typeface="Arial" panose="020B0604020202020204" pitchFamily="34" charset="0"/>
              </a:rPr>
              <a:t>Dựa </a:t>
            </a:r>
            <a:r>
              <a:rPr lang="vi-VN" sz="1800">
                <a:solidFill>
                  <a:schemeClr val="tx1"/>
                </a:solidFill>
                <a:latin typeface="Arial" panose="020B0604020202020204" pitchFamily="34" charset="0"/>
                <a:cs typeface="Arial" panose="020B0604020202020204" pitchFamily="34" charset="0"/>
              </a:rPr>
              <a:t>trên thống kê để đưa ra các tri thức.</a:t>
            </a:r>
          </a:p>
        </p:txBody>
      </p:sp>
    </p:spTree>
    <p:extLst>
      <p:ext uri="{BB962C8B-B14F-4D97-AF65-F5344CB8AC3E}">
        <p14:creationId xmlns:p14="http://schemas.microsoft.com/office/powerpoint/2010/main" val="22411497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0256" y="708337"/>
            <a:ext cx="8825658" cy="2936383"/>
          </a:xfrm>
          <a:ln>
            <a:solidFill>
              <a:schemeClr val="bg1"/>
            </a:solidFill>
          </a:ln>
        </p:spPr>
        <p:txBody>
          <a:bodyPr/>
          <a:lstStyle/>
          <a:p>
            <a:pPr marL="514350" indent="-514350">
              <a:lnSpc>
                <a:spcPct val="150000"/>
              </a:lnSpc>
              <a:buFont typeface="Wingdings" panose="05000000000000000000" pitchFamily="2" charset="2"/>
              <a:buChar char="v"/>
            </a:pPr>
            <a:r>
              <a:rPr lang="en-US" sz="3200" smtClean="0">
                <a:solidFill>
                  <a:schemeClr val="tx1"/>
                </a:solidFill>
                <a:latin typeface="Arial" panose="020B0604020202020204" pitchFamily="34" charset="0"/>
                <a:cs typeface="Arial" panose="020B0604020202020204" pitchFamily="34" charset="0"/>
              </a:rPr>
              <a:t>Giải quyết bài toán</a:t>
            </a:r>
            <a:r>
              <a:rPr lang="en-US" sz="4000">
                <a:solidFill>
                  <a:schemeClr val="tx1"/>
                </a:solidFill>
                <a:latin typeface="Arial" panose="020B0604020202020204" pitchFamily="34" charset="0"/>
                <a:cs typeface="Arial" panose="020B0604020202020204" pitchFamily="34" charset="0"/>
              </a:rPr>
              <a:t/>
            </a:r>
            <a:br>
              <a:rPr lang="en-US" sz="4000">
                <a:solidFill>
                  <a:schemeClr val="tx1"/>
                </a:solidFill>
                <a:latin typeface="Arial" panose="020B0604020202020204" pitchFamily="34" charset="0"/>
                <a:cs typeface="Arial" panose="020B0604020202020204" pitchFamily="34" charset="0"/>
              </a:rPr>
            </a:br>
            <a:r>
              <a:rPr lang="en-US" sz="2400">
                <a:solidFill>
                  <a:schemeClr val="tx1"/>
                </a:solidFill>
                <a:latin typeface="Arial" panose="020B0604020202020204" pitchFamily="34" charset="0"/>
                <a:cs typeface="Arial" panose="020B0604020202020204" pitchFamily="34" charset="0"/>
              </a:rPr>
              <a:t>2</a:t>
            </a:r>
            <a:r>
              <a:rPr lang="en-US" sz="2400" smtClean="0">
                <a:solidFill>
                  <a:schemeClr val="tx1"/>
                </a:solidFill>
                <a:latin typeface="Arial" panose="020B0604020202020204" pitchFamily="34" charset="0"/>
                <a:cs typeface="Arial" panose="020B0604020202020204" pitchFamily="34" charset="0"/>
              </a:rPr>
              <a:t>. Biểu diễn tri thức</a:t>
            </a:r>
            <a:r>
              <a:rPr lang="en-US" sz="2400">
                <a:solidFill>
                  <a:schemeClr val="tx1"/>
                </a:solidFill>
                <a:latin typeface="Arial" panose="020B0604020202020204" pitchFamily="34" charset="0"/>
                <a:cs typeface="Arial" panose="020B0604020202020204" pitchFamily="34" charset="0"/>
              </a:rPr>
              <a:t/>
            </a:r>
            <a:br>
              <a:rPr lang="en-US" sz="2400">
                <a:solidFill>
                  <a:schemeClr val="tx1"/>
                </a:solidFill>
                <a:latin typeface="Arial" panose="020B0604020202020204" pitchFamily="34" charset="0"/>
                <a:cs typeface="Arial" panose="020B0604020202020204" pitchFamily="34" charset="0"/>
              </a:rPr>
            </a:br>
            <a:r>
              <a:rPr lang="en-US" sz="2400" smtClean="0">
                <a:solidFill>
                  <a:schemeClr val="tx1"/>
                </a:solidFill>
                <a:latin typeface="Arial" panose="020B0604020202020204" pitchFamily="34" charset="0"/>
                <a:cs typeface="Arial" panose="020B0604020202020204" pitchFamily="34" charset="0"/>
              </a:rPr>
              <a:t>  + </a:t>
            </a:r>
            <a:r>
              <a:rPr lang="en-US" sz="1800" smtClean="0">
                <a:solidFill>
                  <a:schemeClr val="tx1"/>
                </a:solidFill>
                <a:latin typeface="Arial" panose="020B0604020202020204" pitchFamily="34" charset="0"/>
                <a:cs typeface="Arial" panose="020B0604020202020204" pitchFamily="34" charset="0"/>
              </a:rPr>
              <a:t>Bảng nghề nghiệp                                       + Bảng nhóm laptop</a:t>
            </a:r>
            <a:br>
              <a:rPr lang="en-US" sz="1800" smtClean="0">
                <a:solidFill>
                  <a:schemeClr val="tx1"/>
                </a:solidFill>
                <a:latin typeface="Arial" panose="020B0604020202020204" pitchFamily="34" charset="0"/>
                <a:cs typeface="Arial" panose="020B0604020202020204" pitchFamily="34" charset="0"/>
              </a:rPr>
            </a:br>
            <a:r>
              <a:rPr lang="vi-VN" sz="1800">
                <a:solidFill>
                  <a:schemeClr val="tx1"/>
                </a:solidFill>
                <a:latin typeface="Arial" panose="020B0604020202020204" pitchFamily="34" charset="0"/>
                <a:cs typeface="Arial" panose="020B0604020202020204" pitchFamily="34" charset="0"/>
              </a:rPr>
              <a:t/>
            </a:r>
            <a:br>
              <a:rPr lang="vi-VN" sz="1800">
                <a:solidFill>
                  <a:schemeClr val="tx1"/>
                </a:solidFill>
                <a:latin typeface="Arial" panose="020B0604020202020204" pitchFamily="34" charset="0"/>
                <a:cs typeface="Arial" panose="020B0604020202020204" pitchFamily="34" charset="0"/>
              </a:rPr>
            </a:br>
            <a:endParaRPr lang="vi-VN" sz="1800">
              <a:solidFill>
                <a:schemeClr val="tx1"/>
              </a:solidFill>
              <a:latin typeface="Arial" panose="020B0604020202020204" pitchFamily="34" charset="0"/>
              <a:cs typeface="Arial" panose="020B0604020202020204" pitchFamily="34" charset="0"/>
            </a:endParaRPr>
          </a:p>
        </p:txBody>
      </p:sp>
      <p:graphicFrame>
        <p:nvGraphicFramePr>
          <p:cNvPr id="5" name="Table 4"/>
          <p:cNvGraphicFramePr>
            <a:graphicFrameLocks noGrp="1"/>
          </p:cNvGraphicFramePr>
          <p:nvPr>
            <p:extLst>
              <p:ext uri="{D42A27DB-BD31-4B8C-83A1-F6EECF244321}">
                <p14:modId xmlns:p14="http://schemas.microsoft.com/office/powerpoint/2010/main" val="2604248639"/>
              </p:ext>
            </p:extLst>
          </p:nvPr>
        </p:nvGraphicFramePr>
        <p:xfrm>
          <a:off x="1764406" y="2987994"/>
          <a:ext cx="3734873" cy="2377602"/>
        </p:xfrm>
        <a:graphic>
          <a:graphicData uri="http://schemas.openxmlformats.org/drawingml/2006/table">
            <a:tbl>
              <a:tblPr firstRow="1" firstCol="1" bandRow="1">
                <a:tableStyleId>{5C22544A-7EE6-4342-B048-85BDC9FD1C3A}</a:tableStyleId>
              </a:tblPr>
              <a:tblGrid>
                <a:gridCol w="894153"/>
                <a:gridCol w="2840720"/>
              </a:tblGrid>
              <a:tr h="468793">
                <a:tc>
                  <a:txBody>
                    <a:bodyPr/>
                    <a:lstStyle/>
                    <a:p>
                      <a:pPr algn="ctr">
                        <a:lnSpc>
                          <a:spcPct val="200000"/>
                        </a:lnSpc>
                        <a:spcAft>
                          <a:spcPts val="0"/>
                        </a:spcAft>
                      </a:pPr>
                      <a:r>
                        <a:rPr lang="en-US" sz="1500" smtClean="0">
                          <a:effectLst/>
                          <a:latin typeface="Arial" panose="020B0604020202020204" pitchFamily="34" charset="0"/>
                          <a:cs typeface="Arial" panose="020B0604020202020204" pitchFamily="34" charset="0"/>
                        </a:rPr>
                        <a:t>Ký </a:t>
                      </a:r>
                      <a:r>
                        <a:rPr lang="en-US" sz="1500">
                          <a:effectLst/>
                          <a:latin typeface="Arial" panose="020B0604020202020204" pitchFamily="34" charset="0"/>
                          <a:cs typeface="Arial" panose="020B0604020202020204" pitchFamily="34" charset="0"/>
                        </a:rPr>
                        <a:t>hiệu</a:t>
                      </a:r>
                      <a:endParaRPr lang="en-US" sz="1100">
                        <a:effectLst/>
                        <a:latin typeface="Arial" panose="020B0604020202020204" pitchFamily="34" charset="0"/>
                        <a:ea typeface="MS Mincho"/>
                        <a:cs typeface="Arial" panose="020B0604020202020204" pitchFamily="34" charset="0"/>
                      </a:endParaRPr>
                    </a:p>
                  </a:txBody>
                  <a:tcPr marL="63500" marR="63500" marT="0" marB="0">
                    <a:solidFill>
                      <a:srgbClr val="00B050"/>
                    </a:solidFill>
                  </a:tcPr>
                </a:tc>
                <a:tc>
                  <a:txBody>
                    <a:bodyPr/>
                    <a:lstStyle/>
                    <a:p>
                      <a:pPr algn="ctr">
                        <a:lnSpc>
                          <a:spcPct val="200000"/>
                        </a:lnSpc>
                        <a:spcAft>
                          <a:spcPts val="0"/>
                        </a:spcAft>
                      </a:pPr>
                      <a:r>
                        <a:rPr lang="en-US" sz="1500" smtClean="0">
                          <a:effectLst/>
                          <a:latin typeface="Arial" panose="020B0604020202020204" pitchFamily="34" charset="0"/>
                          <a:cs typeface="Arial" panose="020B0604020202020204" pitchFamily="34" charset="0"/>
                        </a:rPr>
                        <a:t>Nghề </a:t>
                      </a:r>
                      <a:r>
                        <a:rPr lang="en-US" sz="1500">
                          <a:effectLst/>
                          <a:latin typeface="Arial" panose="020B0604020202020204" pitchFamily="34" charset="0"/>
                          <a:cs typeface="Arial" panose="020B0604020202020204" pitchFamily="34" charset="0"/>
                        </a:rPr>
                        <a:t>nghiệp</a:t>
                      </a:r>
                      <a:endParaRPr lang="en-US" sz="1100">
                        <a:effectLst/>
                        <a:latin typeface="Arial" panose="020B0604020202020204" pitchFamily="34" charset="0"/>
                        <a:ea typeface="MS Mincho"/>
                        <a:cs typeface="Arial" panose="020B0604020202020204" pitchFamily="34" charset="0"/>
                      </a:endParaRPr>
                    </a:p>
                  </a:txBody>
                  <a:tcPr marL="63500" marR="63500" marT="0" marB="0">
                    <a:solidFill>
                      <a:srgbClr val="00B050"/>
                    </a:solidFill>
                  </a:tcPr>
                </a:tc>
              </a:tr>
              <a:tr h="497204">
                <a:tc>
                  <a:txBody>
                    <a:bodyPr/>
                    <a:lstStyle/>
                    <a:p>
                      <a:pPr algn="ctr">
                        <a:lnSpc>
                          <a:spcPct val="200000"/>
                        </a:lnSpc>
                        <a:spcAft>
                          <a:spcPts val="0"/>
                        </a:spcAft>
                      </a:pPr>
                      <a:r>
                        <a:rPr lang="en-US" sz="1500">
                          <a:effectLst/>
                          <a:latin typeface="Arial" panose="020B0604020202020204" pitchFamily="34" charset="0"/>
                          <a:cs typeface="Arial" panose="020B0604020202020204" pitchFamily="34" charset="0"/>
                        </a:rPr>
                        <a:t>a001</a:t>
                      </a:r>
                      <a:endParaRPr lang="en-US" sz="1100">
                        <a:effectLst/>
                        <a:latin typeface="Arial" panose="020B0604020202020204" pitchFamily="34" charset="0"/>
                        <a:ea typeface="MS Mincho"/>
                        <a:cs typeface="Arial" panose="020B0604020202020204" pitchFamily="34" charset="0"/>
                      </a:endParaRPr>
                    </a:p>
                  </a:txBody>
                  <a:tcPr marL="63500" marR="63500" marT="0" marB="0">
                    <a:solidFill>
                      <a:srgbClr val="00B050"/>
                    </a:solidFill>
                  </a:tcPr>
                </a:tc>
                <a:tc>
                  <a:txBody>
                    <a:bodyPr/>
                    <a:lstStyle/>
                    <a:p>
                      <a:pPr algn="ctr">
                        <a:lnSpc>
                          <a:spcPct val="200000"/>
                        </a:lnSpc>
                        <a:spcAft>
                          <a:spcPts val="0"/>
                        </a:spcAft>
                      </a:pPr>
                      <a:r>
                        <a:rPr lang="en-US" sz="1500" smtClean="0">
                          <a:solidFill>
                            <a:schemeClr val="tx1"/>
                          </a:solidFill>
                          <a:effectLst/>
                          <a:latin typeface="Arial" panose="020B0604020202020204" pitchFamily="34" charset="0"/>
                          <a:cs typeface="Arial" panose="020B0604020202020204" pitchFamily="34" charset="0"/>
                        </a:rPr>
                        <a:t>Học sinh/ sinh</a:t>
                      </a:r>
                      <a:r>
                        <a:rPr lang="en-US" sz="1500" baseline="0" smtClean="0">
                          <a:solidFill>
                            <a:schemeClr val="tx1"/>
                          </a:solidFill>
                          <a:effectLst/>
                          <a:latin typeface="Arial" panose="020B0604020202020204" pitchFamily="34" charset="0"/>
                          <a:cs typeface="Arial" panose="020B0604020202020204" pitchFamily="34" charset="0"/>
                        </a:rPr>
                        <a:t> viên</a:t>
                      </a:r>
                      <a:endParaRPr lang="en-US" sz="1100">
                        <a:solidFill>
                          <a:schemeClr val="tx1"/>
                        </a:solidFill>
                        <a:effectLst/>
                        <a:latin typeface="Arial" panose="020B0604020202020204" pitchFamily="34" charset="0"/>
                        <a:ea typeface="MS Mincho"/>
                        <a:cs typeface="Arial" panose="020B0604020202020204" pitchFamily="34" charset="0"/>
                      </a:endParaRPr>
                    </a:p>
                  </a:txBody>
                  <a:tcPr marL="63500" marR="63500" marT="0" marB="0">
                    <a:solidFill>
                      <a:schemeClr val="tx1">
                        <a:lumMod val="50000"/>
                      </a:schemeClr>
                    </a:solidFill>
                  </a:tcPr>
                </a:tc>
              </a:tr>
              <a:tr h="454587">
                <a:tc>
                  <a:txBody>
                    <a:bodyPr/>
                    <a:lstStyle/>
                    <a:p>
                      <a:pPr algn="ctr">
                        <a:lnSpc>
                          <a:spcPct val="200000"/>
                        </a:lnSpc>
                        <a:spcAft>
                          <a:spcPts val="0"/>
                        </a:spcAft>
                      </a:pPr>
                      <a:r>
                        <a:rPr lang="en-US" sz="1500">
                          <a:effectLst/>
                          <a:latin typeface="Arial" panose="020B0604020202020204" pitchFamily="34" charset="0"/>
                          <a:cs typeface="Arial" panose="020B0604020202020204" pitchFamily="34" charset="0"/>
                        </a:rPr>
                        <a:t>a002</a:t>
                      </a:r>
                      <a:endParaRPr lang="en-US" sz="1100">
                        <a:effectLst/>
                        <a:latin typeface="Arial" panose="020B0604020202020204" pitchFamily="34" charset="0"/>
                        <a:ea typeface="MS Mincho"/>
                        <a:cs typeface="Arial" panose="020B0604020202020204" pitchFamily="34" charset="0"/>
                      </a:endParaRPr>
                    </a:p>
                  </a:txBody>
                  <a:tcPr marL="63500" marR="63500" marT="0" marB="0">
                    <a:solidFill>
                      <a:srgbClr val="00B050"/>
                    </a:solidFill>
                  </a:tcPr>
                </a:tc>
                <a:tc>
                  <a:txBody>
                    <a:bodyPr/>
                    <a:lstStyle/>
                    <a:p>
                      <a:pPr algn="ctr">
                        <a:lnSpc>
                          <a:spcPct val="200000"/>
                        </a:lnSpc>
                        <a:spcAft>
                          <a:spcPts val="0"/>
                        </a:spcAft>
                      </a:pPr>
                      <a:r>
                        <a:rPr lang="en-US" sz="1500" smtClean="0">
                          <a:solidFill>
                            <a:schemeClr val="tx1"/>
                          </a:solidFill>
                          <a:effectLst/>
                          <a:latin typeface="Arial" panose="020B0604020202020204" pitchFamily="34" charset="0"/>
                          <a:ea typeface="+mn-ea"/>
                          <a:cs typeface="Arial" panose="020B0604020202020204" pitchFamily="34" charset="0"/>
                        </a:rPr>
                        <a:t>Công</a:t>
                      </a:r>
                      <a:r>
                        <a:rPr lang="en-US" sz="1500" baseline="0" smtClean="0">
                          <a:solidFill>
                            <a:schemeClr val="tx1"/>
                          </a:solidFill>
                          <a:effectLst/>
                          <a:latin typeface="Arial" panose="020B0604020202020204" pitchFamily="34" charset="0"/>
                          <a:ea typeface="+mn-ea"/>
                          <a:cs typeface="Arial" panose="020B0604020202020204" pitchFamily="34" charset="0"/>
                        </a:rPr>
                        <a:t> nhân/ viên chức</a:t>
                      </a:r>
                      <a:endParaRPr lang="en-US" sz="1100">
                        <a:solidFill>
                          <a:schemeClr val="tx1"/>
                        </a:solidFill>
                        <a:effectLst/>
                        <a:latin typeface="Arial" panose="020B0604020202020204" pitchFamily="34" charset="0"/>
                        <a:ea typeface="MS Mincho"/>
                        <a:cs typeface="Arial" panose="020B0604020202020204" pitchFamily="34" charset="0"/>
                      </a:endParaRPr>
                    </a:p>
                  </a:txBody>
                  <a:tcPr marL="63500" marR="63500" marT="0" marB="0">
                    <a:solidFill>
                      <a:schemeClr val="tx1">
                        <a:lumMod val="50000"/>
                      </a:schemeClr>
                    </a:solidFill>
                  </a:tcPr>
                </a:tc>
              </a:tr>
              <a:tr h="497205">
                <a:tc>
                  <a:txBody>
                    <a:bodyPr/>
                    <a:lstStyle/>
                    <a:p>
                      <a:pPr algn="ctr">
                        <a:lnSpc>
                          <a:spcPct val="200000"/>
                        </a:lnSpc>
                        <a:spcAft>
                          <a:spcPts val="0"/>
                        </a:spcAft>
                      </a:pPr>
                      <a:r>
                        <a:rPr lang="en-US" sz="1500">
                          <a:effectLst/>
                          <a:latin typeface="Arial" panose="020B0604020202020204" pitchFamily="34" charset="0"/>
                          <a:cs typeface="Arial" panose="020B0604020202020204" pitchFamily="34" charset="0"/>
                        </a:rPr>
                        <a:t>a003</a:t>
                      </a:r>
                      <a:endParaRPr lang="en-US" sz="1100">
                        <a:effectLst/>
                        <a:latin typeface="Arial" panose="020B0604020202020204" pitchFamily="34" charset="0"/>
                        <a:ea typeface="MS Mincho"/>
                        <a:cs typeface="Arial" panose="020B0604020202020204" pitchFamily="34" charset="0"/>
                      </a:endParaRPr>
                    </a:p>
                  </a:txBody>
                  <a:tcPr marL="63500" marR="63500" marT="0" marB="0">
                    <a:solidFill>
                      <a:srgbClr val="00B050"/>
                    </a:solidFill>
                  </a:tcPr>
                </a:tc>
                <a:tc>
                  <a:txBody>
                    <a:bodyPr/>
                    <a:lstStyle/>
                    <a:p>
                      <a:pPr algn="ctr">
                        <a:lnSpc>
                          <a:spcPct val="200000"/>
                        </a:lnSpc>
                        <a:spcAft>
                          <a:spcPts val="0"/>
                        </a:spcAft>
                      </a:pPr>
                      <a:r>
                        <a:rPr lang="en-US" sz="1500" smtClean="0">
                          <a:solidFill>
                            <a:schemeClr val="tx1"/>
                          </a:solidFill>
                          <a:effectLst/>
                          <a:latin typeface="Arial" panose="020B0604020202020204" pitchFamily="34" charset="0"/>
                          <a:ea typeface="+mn-ea"/>
                          <a:cs typeface="Arial" panose="020B0604020202020204" pitchFamily="34" charset="0"/>
                        </a:rPr>
                        <a:t>Nhân</a:t>
                      </a:r>
                      <a:r>
                        <a:rPr lang="en-US" sz="1500" baseline="0" smtClean="0">
                          <a:solidFill>
                            <a:schemeClr val="tx1"/>
                          </a:solidFill>
                          <a:effectLst/>
                          <a:latin typeface="Arial" panose="020B0604020202020204" pitchFamily="34" charset="0"/>
                          <a:ea typeface="+mn-ea"/>
                          <a:cs typeface="Arial" panose="020B0604020202020204" pitchFamily="34" charset="0"/>
                        </a:rPr>
                        <a:t> viên văn phòng</a:t>
                      </a:r>
                      <a:endParaRPr lang="en-US" sz="1100">
                        <a:solidFill>
                          <a:schemeClr val="tx1"/>
                        </a:solidFill>
                        <a:effectLst/>
                        <a:latin typeface="Arial" panose="020B0604020202020204" pitchFamily="34" charset="0"/>
                        <a:ea typeface="MS Mincho"/>
                        <a:cs typeface="Arial" panose="020B0604020202020204" pitchFamily="34" charset="0"/>
                      </a:endParaRPr>
                    </a:p>
                  </a:txBody>
                  <a:tcPr marL="63500" marR="63500" marT="0" marB="0">
                    <a:solidFill>
                      <a:schemeClr val="tx1">
                        <a:lumMod val="50000"/>
                      </a:schemeClr>
                    </a:solidFill>
                  </a:tcPr>
                </a:tc>
              </a:tr>
              <a:tr h="426070">
                <a:tc>
                  <a:txBody>
                    <a:bodyPr/>
                    <a:lstStyle/>
                    <a:p>
                      <a:pPr algn="ctr">
                        <a:lnSpc>
                          <a:spcPct val="200000"/>
                        </a:lnSpc>
                        <a:spcAft>
                          <a:spcPts val="0"/>
                        </a:spcAft>
                      </a:pPr>
                      <a:r>
                        <a:rPr lang="en-US" sz="1500">
                          <a:effectLst/>
                          <a:latin typeface="Arial" panose="020B0604020202020204" pitchFamily="34" charset="0"/>
                          <a:cs typeface="Arial" panose="020B0604020202020204" pitchFamily="34" charset="0"/>
                        </a:rPr>
                        <a:t>a004</a:t>
                      </a:r>
                      <a:endParaRPr lang="en-US" sz="1100">
                        <a:effectLst/>
                        <a:latin typeface="Arial" panose="020B0604020202020204" pitchFamily="34" charset="0"/>
                        <a:ea typeface="MS Mincho"/>
                        <a:cs typeface="Arial" panose="020B0604020202020204" pitchFamily="34" charset="0"/>
                      </a:endParaRPr>
                    </a:p>
                  </a:txBody>
                  <a:tcPr marL="63500" marR="63500" marT="0" marB="0">
                    <a:solidFill>
                      <a:srgbClr val="00B050"/>
                    </a:solidFill>
                  </a:tcPr>
                </a:tc>
                <a:tc>
                  <a:txBody>
                    <a:bodyPr/>
                    <a:lstStyle/>
                    <a:p>
                      <a:pPr algn="ctr">
                        <a:lnSpc>
                          <a:spcPct val="200000"/>
                        </a:lnSpc>
                        <a:spcAft>
                          <a:spcPts val="0"/>
                        </a:spcAft>
                      </a:pPr>
                      <a:r>
                        <a:rPr lang="en-US" sz="1500" smtClean="0">
                          <a:solidFill>
                            <a:schemeClr val="tx1"/>
                          </a:solidFill>
                          <a:effectLst/>
                          <a:latin typeface="Arial" panose="020B0604020202020204" pitchFamily="34" charset="0"/>
                          <a:cs typeface="Arial" panose="020B0604020202020204" pitchFamily="34" charset="0"/>
                        </a:rPr>
                        <a:t>Doanh</a:t>
                      </a:r>
                      <a:r>
                        <a:rPr lang="en-US" sz="1500" baseline="0" smtClean="0">
                          <a:solidFill>
                            <a:schemeClr val="tx1"/>
                          </a:solidFill>
                          <a:effectLst/>
                          <a:latin typeface="Arial" panose="020B0604020202020204" pitchFamily="34" charset="0"/>
                          <a:cs typeface="Arial" panose="020B0604020202020204" pitchFamily="34" charset="0"/>
                        </a:rPr>
                        <a:t> </a:t>
                      </a:r>
                      <a:r>
                        <a:rPr lang="en-US" sz="1500" smtClean="0">
                          <a:solidFill>
                            <a:schemeClr val="tx1"/>
                          </a:solidFill>
                          <a:effectLst/>
                          <a:latin typeface="Arial" panose="020B0604020202020204" pitchFamily="34" charset="0"/>
                          <a:cs typeface="Arial" panose="020B0604020202020204" pitchFamily="34" charset="0"/>
                        </a:rPr>
                        <a:t>nhân</a:t>
                      </a:r>
                      <a:endParaRPr lang="en-US" sz="1100">
                        <a:solidFill>
                          <a:schemeClr val="tx1"/>
                        </a:solidFill>
                        <a:effectLst/>
                        <a:latin typeface="Arial" panose="020B0604020202020204" pitchFamily="34" charset="0"/>
                        <a:ea typeface="MS Mincho"/>
                        <a:cs typeface="Arial" panose="020B0604020202020204" pitchFamily="34" charset="0"/>
                      </a:endParaRPr>
                    </a:p>
                  </a:txBody>
                  <a:tcPr marL="63500" marR="63500" marT="0" marB="0">
                    <a:solidFill>
                      <a:schemeClr val="tx1">
                        <a:lumMod val="50000"/>
                      </a:schemeClr>
                    </a:solidFill>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294500647"/>
              </p:ext>
            </p:extLst>
          </p:nvPr>
        </p:nvGraphicFramePr>
        <p:xfrm>
          <a:off x="6181860" y="2949263"/>
          <a:ext cx="4391695" cy="3193959"/>
        </p:xfrm>
        <a:graphic>
          <a:graphicData uri="http://schemas.openxmlformats.org/drawingml/2006/table">
            <a:tbl>
              <a:tblPr firstRow="1" firstCol="1" bandRow="1">
                <a:tableStyleId>{5C22544A-7EE6-4342-B048-85BDC9FD1C3A}</a:tableStyleId>
              </a:tblPr>
              <a:tblGrid>
                <a:gridCol w="1039893"/>
                <a:gridCol w="3351802"/>
              </a:tblGrid>
              <a:tr h="354770">
                <a:tc>
                  <a:txBody>
                    <a:bodyPr/>
                    <a:lstStyle/>
                    <a:p>
                      <a:pPr algn="just">
                        <a:lnSpc>
                          <a:spcPct val="150000"/>
                        </a:lnSpc>
                        <a:spcAft>
                          <a:spcPts val="0"/>
                        </a:spcAft>
                      </a:pPr>
                      <a:r>
                        <a:rPr lang="en-US" sz="1500" smtClean="0">
                          <a:effectLst/>
                          <a:latin typeface="Arial" panose="020B0604020202020204" pitchFamily="34" charset="0"/>
                          <a:cs typeface="Arial" panose="020B0604020202020204" pitchFamily="34" charset="0"/>
                        </a:rPr>
                        <a:t>  Ký</a:t>
                      </a:r>
                      <a:r>
                        <a:rPr lang="en-US" sz="1500" baseline="0" smtClean="0">
                          <a:effectLst/>
                          <a:latin typeface="Arial" panose="020B0604020202020204" pitchFamily="34" charset="0"/>
                          <a:cs typeface="Arial" panose="020B0604020202020204" pitchFamily="34" charset="0"/>
                        </a:rPr>
                        <a:t> hiệu</a:t>
                      </a:r>
                      <a:endParaRPr lang="en-US" sz="1100">
                        <a:effectLst/>
                        <a:latin typeface="Arial" panose="020B0604020202020204" pitchFamily="34" charset="0"/>
                        <a:ea typeface="MS Mincho"/>
                        <a:cs typeface="Arial" panose="020B0604020202020204" pitchFamily="34" charset="0"/>
                      </a:endParaRPr>
                    </a:p>
                  </a:txBody>
                  <a:tcPr marL="63500" marR="63500" marT="0" marB="0">
                    <a:solidFill>
                      <a:srgbClr val="00B050"/>
                    </a:solidFill>
                  </a:tcPr>
                </a:tc>
                <a:tc>
                  <a:txBody>
                    <a:bodyPr/>
                    <a:lstStyle/>
                    <a:p>
                      <a:pPr algn="ctr">
                        <a:lnSpc>
                          <a:spcPct val="150000"/>
                        </a:lnSpc>
                        <a:spcAft>
                          <a:spcPts val="0"/>
                        </a:spcAft>
                      </a:pPr>
                      <a:r>
                        <a:rPr lang="en-US" sz="1500" smtClean="0">
                          <a:effectLst/>
                          <a:latin typeface="Arial" panose="020B0604020202020204" pitchFamily="34" charset="0"/>
                          <a:cs typeface="Arial" panose="020B0604020202020204" pitchFamily="34" charset="0"/>
                        </a:rPr>
                        <a:t>Nhóm </a:t>
                      </a:r>
                      <a:r>
                        <a:rPr lang="en-US" sz="1500">
                          <a:effectLst/>
                          <a:latin typeface="Arial" panose="020B0604020202020204" pitchFamily="34" charset="0"/>
                          <a:cs typeface="Arial" panose="020B0604020202020204" pitchFamily="34" charset="0"/>
                        </a:rPr>
                        <a:t>Laptop</a:t>
                      </a:r>
                      <a:endParaRPr lang="en-US" sz="1100">
                        <a:effectLst/>
                        <a:latin typeface="Arial" panose="020B0604020202020204" pitchFamily="34" charset="0"/>
                        <a:ea typeface="MS Mincho"/>
                        <a:cs typeface="Arial" panose="020B0604020202020204" pitchFamily="34" charset="0"/>
                      </a:endParaRPr>
                    </a:p>
                  </a:txBody>
                  <a:tcPr marL="63500" marR="63500" marT="0" marB="0">
                    <a:solidFill>
                      <a:srgbClr val="00B050"/>
                    </a:solidFill>
                  </a:tcPr>
                </a:tc>
              </a:tr>
              <a:tr h="354917">
                <a:tc>
                  <a:txBody>
                    <a:bodyPr/>
                    <a:lstStyle/>
                    <a:p>
                      <a:pPr algn="ctr">
                        <a:lnSpc>
                          <a:spcPct val="150000"/>
                        </a:lnSpc>
                        <a:spcAft>
                          <a:spcPts val="0"/>
                        </a:spcAft>
                      </a:pPr>
                      <a:r>
                        <a:rPr lang="en-US" sz="1500" smtClean="0">
                          <a:effectLst/>
                          <a:latin typeface="Arial" panose="020B0604020202020204" pitchFamily="34" charset="0"/>
                          <a:cs typeface="Arial" panose="020B0604020202020204" pitchFamily="34" charset="0"/>
                        </a:rPr>
                        <a:t>a005</a:t>
                      </a:r>
                      <a:endParaRPr lang="en-US" sz="1100">
                        <a:effectLst/>
                        <a:latin typeface="Arial" panose="020B0604020202020204" pitchFamily="34" charset="0"/>
                        <a:ea typeface="MS Mincho"/>
                        <a:cs typeface="Arial" panose="020B0604020202020204" pitchFamily="34" charset="0"/>
                      </a:endParaRPr>
                    </a:p>
                  </a:txBody>
                  <a:tcPr marL="63500" marR="63500" marT="0" marB="0">
                    <a:solidFill>
                      <a:srgbClr val="00B050"/>
                    </a:solidFill>
                  </a:tcPr>
                </a:tc>
                <a:tc>
                  <a:txBody>
                    <a:bodyPr/>
                    <a:lstStyle/>
                    <a:p>
                      <a:pPr algn="ctr">
                        <a:lnSpc>
                          <a:spcPct val="150000"/>
                        </a:lnSpc>
                        <a:spcAft>
                          <a:spcPts val="0"/>
                        </a:spcAft>
                      </a:pPr>
                      <a:r>
                        <a:rPr lang="en-US" sz="1500">
                          <a:solidFill>
                            <a:schemeClr val="tx1"/>
                          </a:solidFill>
                          <a:effectLst/>
                          <a:latin typeface="Arial" panose="020B0604020202020204" pitchFamily="34" charset="0"/>
                          <a:cs typeface="Arial" panose="020B0604020202020204" pitchFamily="34" charset="0"/>
                        </a:rPr>
                        <a:t>HP</a:t>
                      </a:r>
                      <a:endParaRPr lang="en-US" sz="1100">
                        <a:solidFill>
                          <a:schemeClr val="tx1"/>
                        </a:solidFill>
                        <a:effectLst/>
                        <a:latin typeface="Arial" panose="020B0604020202020204" pitchFamily="34" charset="0"/>
                        <a:ea typeface="MS Mincho"/>
                        <a:cs typeface="Arial" panose="020B0604020202020204" pitchFamily="34" charset="0"/>
                      </a:endParaRPr>
                    </a:p>
                  </a:txBody>
                  <a:tcPr marL="63500" marR="63500" marT="0" marB="0">
                    <a:solidFill>
                      <a:schemeClr val="tx2">
                        <a:lumMod val="50000"/>
                      </a:schemeClr>
                    </a:solidFill>
                  </a:tcPr>
                </a:tc>
              </a:tr>
              <a:tr h="354917">
                <a:tc>
                  <a:txBody>
                    <a:bodyPr/>
                    <a:lstStyle/>
                    <a:p>
                      <a:pPr algn="ctr">
                        <a:lnSpc>
                          <a:spcPct val="150000"/>
                        </a:lnSpc>
                        <a:spcAft>
                          <a:spcPts val="0"/>
                        </a:spcAft>
                      </a:pPr>
                      <a:r>
                        <a:rPr lang="en-US" sz="1500">
                          <a:effectLst/>
                          <a:latin typeface="Arial" panose="020B0604020202020204" pitchFamily="34" charset="0"/>
                          <a:cs typeface="Arial" panose="020B0604020202020204" pitchFamily="34" charset="0"/>
                        </a:rPr>
                        <a:t>a006</a:t>
                      </a:r>
                      <a:endParaRPr lang="en-US" sz="1100">
                        <a:effectLst/>
                        <a:latin typeface="Arial" panose="020B0604020202020204" pitchFamily="34" charset="0"/>
                        <a:ea typeface="MS Mincho"/>
                        <a:cs typeface="Arial" panose="020B0604020202020204" pitchFamily="34" charset="0"/>
                      </a:endParaRPr>
                    </a:p>
                  </a:txBody>
                  <a:tcPr marL="63500" marR="63500" marT="0" marB="0">
                    <a:solidFill>
                      <a:srgbClr val="00B050"/>
                    </a:solidFill>
                  </a:tcPr>
                </a:tc>
                <a:tc>
                  <a:txBody>
                    <a:bodyPr/>
                    <a:lstStyle/>
                    <a:p>
                      <a:pPr algn="ctr">
                        <a:lnSpc>
                          <a:spcPct val="150000"/>
                        </a:lnSpc>
                        <a:spcAft>
                          <a:spcPts val="0"/>
                        </a:spcAft>
                      </a:pPr>
                      <a:r>
                        <a:rPr lang="en-US" sz="1500">
                          <a:solidFill>
                            <a:schemeClr val="tx1"/>
                          </a:solidFill>
                          <a:effectLst/>
                          <a:latin typeface="Arial" panose="020B0604020202020204" pitchFamily="34" charset="0"/>
                          <a:cs typeface="Arial" panose="020B0604020202020204" pitchFamily="34" charset="0"/>
                        </a:rPr>
                        <a:t>Dell</a:t>
                      </a:r>
                      <a:endParaRPr lang="en-US" sz="1100">
                        <a:solidFill>
                          <a:schemeClr val="tx1"/>
                        </a:solidFill>
                        <a:effectLst/>
                        <a:latin typeface="Arial" panose="020B0604020202020204" pitchFamily="34" charset="0"/>
                        <a:ea typeface="MS Mincho"/>
                        <a:cs typeface="Arial" panose="020B0604020202020204" pitchFamily="34" charset="0"/>
                      </a:endParaRPr>
                    </a:p>
                  </a:txBody>
                  <a:tcPr marL="63500" marR="63500" marT="0" marB="0">
                    <a:solidFill>
                      <a:schemeClr val="tx2">
                        <a:lumMod val="50000"/>
                      </a:schemeClr>
                    </a:solidFill>
                  </a:tcPr>
                </a:tc>
              </a:tr>
              <a:tr h="354917">
                <a:tc>
                  <a:txBody>
                    <a:bodyPr/>
                    <a:lstStyle/>
                    <a:p>
                      <a:pPr algn="ctr">
                        <a:lnSpc>
                          <a:spcPct val="150000"/>
                        </a:lnSpc>
                        <a:spcAft>
                          <a:spcPts val="0"/>
                        </a:spcAft>
                      </a:pPr>
                      <a:r>
                        <a:rPr lang="en-US" sz="1500">
                          <a:effectLst/>
                          <a:latin typeface="Arial" panose="020B0604020202020204" pitchFamily="34" charset="0"/>
                          <a:cs typeface="Arial" panose="020B0604020202020204" pitchFamily="34" charset="0"/>
                        </a:rPr>
                        <a:t>a007</a:t>
                      </a:r>
                      <a:endParaRPr lang="en-US" sz="1100">
                        <a:effectLst/>
                        <a:latin typeface="Arial" panose="020B0604020202020204" pitchFamily="34" charset="0"/>
                        <a:ea typeface="MS Mincho"/>
                        <a:cs typeface="Arial" panose="020B0604020202020204" pitchFamily="34" charset="0"/>
                      </a:endParaRPr>
                    </a:p>
                  </a:txBody>
                  <a:tcPr marL="63500" marR="63500" marT="0" marB="0">
                    <a:solidFill>
                      <a:srgbClr val="00B050"/>
                    </a:solidFill>
                  </a:tcPr>
                </a:tc>
                <a:tc>
                  <a:txBody>
                    <a:bodyPr/>
                    <a:lstStyle/>
                    <a:p>
                      <a:pPr algn="ctr">
                        <a:lnSpc>
                          <a:spcPct val="150000"/>
                        </a:lnSpc>
                        <a:spcAft>
                          <a:spcPts val="0"/>
                        </a:spcAft>
                      </a:pPr>
                      <a:r>
                        <a:rPr lang="en-US" sz="1500">
                          <a:solidFill>
                            <a:schemeClr val="tx1"/>
                          </a:solidFill>
                          <a:effectLst/>
                          <a:latin typeface="Arial" panose="020B0604020202020204" pitchFamily="34" charset="0"/>
                          <a:cs typeface="Arial" panose="020B0604020202020204" pitchFamily="34" charset="0"/>
                        </a:rPr>
                        <a:t>Asus</a:t>
                      </a:r>
                      <a:endParaRPr lang="en-US" sz="1100">
                        <a:solidFill>
                          <a:schemeClr val="tx1"/>
                        </a:solidFill>
                        <a:effectLst/>
                        <a:latin typeface="Arial" panose="020B0604020202020204" pitchFamily="34" charset="0"/>
                        <a:ea typeface="MS Mincho"/>
                        <a:cs typeface="Arial" panose="020B0604020202020204" pitchFamily="34" charset="0"/>
                      </a:endParaRPr>
                    </a:p>
                  </a:txBody>
                  <a:tcPr marL="63500" marR="63500" marT="0" marB="0">
                    <a:solidFill>
                      <a:schemeClr val="tx2">
                        <a:lumMod val="50000"/>
                      </a:schemeClr>
                    </a:solidFill>
                  </a:tcPr>
                </a:tc>
              </a:tr>
              <a:tr h="354917">
                <a:tc>
                  <a:txBody>
                    <a:bodyPr/>
                    <a:lstStyle/>
                    <a:p>
                      <a:pPr algn="ctr">
                        <a:lnSpc>
                          <a:spcPct val="150000"/>
                        </a:lnSpc>
                        <a:spcAft>
                          <a:spcPts val="0"/>
                        </a:spcAft>
                      </a:pPr>
                      <a:r>
                        <a:rPr lang="en-US" sz="1500">
                          <a:effectLst/>
                          <a:latin typeface="Arial" panose="020B0604020202020204" pitchFamily="34" charset="0"/>
                          <a:cs typeface="Arial" panose="020B0604020202020204" pitchFamily="34" charset="0"/>
                        </a:rPr>
                        <a:t>a008</a:t>
                      </a:r>
                      <a:endParaRPr lang="en-US" sz="1100">
                        <a:effectLst/>
                        <a:latin typeface="Arial" panose="020B0604020202020204" pitchFamily="34" charset="0"/>
                        <a:ea typeface="MS Mincho"/>
                        <a:cs typeface="Arial" panose="020B0604020202020204" pitchFamily="34" charset="0"/>
                      </a:endParaRPr>
                    </a:p>
                  </a:txBody>
                  <a:tcPr marL="63500" marR="63500" marT="0" marB="0">
                    <a:solidFill>
                      <a:srgbClr val="00B050"/>
                    </a:solidFill>
                  </a:tcPr>
                </a:tc>
                <a:tc>
                  <a:txBody>
                    <a:bodyPr/>
                    <a:lstStyle/>
                    <a:p>
                      <a:pPr algn="ctr">
                        <a:lnSpc>
                          <a:spcPct val="150000"/>
                        </a:lnSpc>
                        <a:spcAft>
                          <a:spcPts val="0"/>
                        </a:spcAft>
                      </a:pPr>
                      <a:r>
                        <a:rPr lang="en-US" sz="1500">
                          <a:solidFill>
                            <a:schemeClr val="tx1"/>
                          </a:solidFill>
                          <a:effectLst/>
                          <a:latin typeface="Arial" panose="020B0604020202020204" pitchFamily="34" charset="0"/>
                          <a:cs typeface="Arial" panose="020B0604020202020204" pitchFamily="34" charset="0"/>
                        </a:rPr>
                        <a:t>Acer</a:t>
                      </a:r>
                      <a:endParaRPr lang="en-US" sz="1100">
                        <a:solidFill>
                          <a:schemeClr val="tx1"/>
                        </a:solidFill>
                        <a:effectLst/>
                        <a:latin typeface="Arial" panose="020B0604020202020204" pitchFamily="34" charset="0"/>
                        <a:ea typeface="MS Mincho"/>
                        <a:cs typeface="Arial" panose="020B0604020202020204" pitchFamily="34" charset="0"/>
                      </a:endParaRPr>
                    </a:p>
                  </a:txBody>
                  <a:tcPr marL="63500" marR="63500" marT="0" marB="0">
                    <a:solidFill>
                      <a:schemeClr val="tx2">
                        <a:lumMod val="50000"/>
                      </a:schemeClr>
                    </a:solidFill>
                  </a:tcPr>
                </a:tc>
              </a:tr>
              <a:tr h="354917">
                <a:tc>
                  <a:txBody>
                    <a:bodyPr/>
                    <a:lstStyle/>
                    <a:p>
                      <a:pPr algn="ctr">
                        <a:lnSpc>
                          <a:spcPct val="150000"/>
                        </a:lnSpc>
                        <a:spcAft>
                          <a:spcPts val="0"/>
                        </a:spcAft>
                      </a:pPr>
                      <a:r>
                        <a:rPr lang="en-US" sz="1500">
                          <a:effectLst/>
                          <a:latin typeface="Arial" panose="020B0604020202020204" pitchFamily="34" charset="0"/>
                          <a:cs typeface="Arial" panose="020B0604020202020204" pitchFamily="34" charset="0"/>
                        </a:rPr>
                        <a:t>a009</a:t>
                      </a:r>
                      <a:endParaRPr lang="en-US" sz="1100">
                        <a:effectLst/>
                        <a:latin typeface="Arial" panose="020B0604020202020204" pitchFamily="34" charset="0"/>
                        <a:ea typeface="MS Mincho"/>
                        <a:cs typeface="Arial" panose="020B0604020202020204" pitchFamily="34" charset="0"/>
                      </a:endParaRPr>
                    </a:p>
                  </a:txBody>
                  <a:tcPr marL="63500" marR="63500" marT="0" marB="0">
                    <a:solidFill>
                      <a:srgbClr val="00B050"/>
                    </a:solidFill>
                  </a:tcPr>
                </a:tc>
                <a:tc>
                  <a:txBody>
                    <a:bodyPr/>
                    <a:lstStyle/>
                    <a:p>
                      <a:pPr algn="ctr">
                        <a:lnSpc>
                          <a:spcPct val="150000"/>
                        </a:lnSpc>
                        <a:spcAft>
                          <a:spcPts val="0"/>
                        </a:spcAft>
                      </a:pPr>
                      <a:r>
                        <a:rPr lang="en-US" sz="1500">
                          <a:solidFill>
                            <a:schemeClr val="tx1"/>
                          </a:solidFill>
                          <a:effectLst/>
                          <a:latin typeface="Arial" panose="020B0604020202020204" pitchFamily="34" charset="0"/>
                          <a:cs typeface="Arial" panose="020B0604020202020204" pitchFamily="34" charset="0"/>
                        </a:rPr>
                        <a:t>Lenovo</a:t>
                      </a:r>
                      <a:endParaRPr lang="en-US" sz="1100">
                        <a:solidFill>
                          <a:schemeClr val="tx1"/>
                        </a:solidFill>
                        <a:effectLst/>
                        <a:latin typeface="Arial" panose="020B0604020202020204" pitchFamily="34" charset="0"/>
                        <a:ea typeface="MS Mincho"/>
                        <a:cs typeface="Arial" panose="020B0604020202020204" pitchFamily="34" charset="0"/>
                      </a:endParaRPr>
                    </a:p>
                  </a:txBody>
                  <a:tcPr marL="63500" marR="63500" marT="0" marB="0">
                    <a:solidFill>
                      <a:schemeClr val="tx2">
                        <a:lumMod val="50000"/>
                      </a:schemeClr>
                    </a:solidFill>
                  </a:tcPr>
                </a:tc>
              </a:tr>
              <a:tr h="354917">
                <a:tc>
                  <a:txBody>
                    <a:bodyPr/>
                    <a:lstStyle/>
                    <a:p>
                      <a:pPr algn="ctr">
                        <a:lnSpc>
                          <a:spcPct val="150000"/>
                        </a:lnSpc>
                        <a:spcAft>
                          <a:spcPts val="0"/>
                        </a:spcAft>
                      </a:pPr>
                      <a:r>
                        <a:rPr lang="en-US" sz="1500">
                          <a:effectLst/>
                          <a:latin typeface="Arial" panose="020B0604020202020204" pitchFamily="34" charset="0"/>
                          <a:cs typeface="Arial" panose="020B0604020202020204" pitchFamily="34" charset="0"/>
                        </a:rPr>
                        <a:t>a010</a:t>
                      </a:r>
                      <a:endParaRPr lang="en-US" sz="1100">
                        <a:effectLst/>
                        <a:latin typeface="Arial" panose="020B0604020202020204" pitchFamily="34" charset="0"/>
                        <a:ea typeface="MS Mincho"/>
                        <a:cs typeface="Arial" panose="020B0604020202020204" pitchFamily="34" charset="0"/>
                      </a:endParaRPr>
                    </a:p>
                  </a:txBody>
                  <a:tcPr marL="63500" marR="63500" marT="0" marB="0">
                    <a:solidFill>
                      <a:srgbClr val="00B050"/>
                    </a:solidFill>
                  </a:tcPr>
                </a:tc>
                <a:tc>
                  <a:txBody>
                    <a:bodyPr/>
                    <a:lstStyle/>
                    <a:p>
                      <a:pPr algn="ctr">
                        <a:lnSpc>
                          <a:spcPct val="150000"/>
                        </a:lnSpc>
                        <a:spcAft>
                          <a:spcPts val="0"/>
                        </a:spcAft>
                      </a:pPr>
                      <a:r>
                        <a:rPr lang="en-US" sz="1500">
                          <a:solidFill>
                            <a:schemeClr val="tx1"/>
                          </a:solidFill>
                          <a:effectLst/>
                          <a:latin typeface="Arial" panose="020B0604020202020204" pitchFamily="34" charset="0"/>
                          <a:cs typeface="Arial" panose="020B0604020202020204" pitchFamily="34" charset="0"/>
                        </a:rPr>
                        <a:t>Vaio</a:t>
                      </a:r>
                      <a:endParaRPr lang="en-US" sz="1100">
                        <a:solidFill>
                          <a:schemeClr val="tx1"/>
                        </a:solidFill>
                        <a:effectLst/>
                        <a:latin typeface="Arial" panose="020B0604020202020204" pitchFamily="34" charset="0"/>
                        <a:ea typeface="MS Mincho"/>
                        <a:cs typeface="Arial" panose="020B0604020202020204" pitchFamily="34" charset="0"/>
                      </a:endParaRPr>
                    </a:p>
                  </a:txBody>
                  <a:tcPr marL="63500" marR="63500" marT="0" marB="0">
                    <a:solidFill>
                      <a:schemeClr val="tx2">
                        <a:lumMod val="50000"/>
                      </a:schemeClr>
                    </a:solidFill>
                  </a:tcPr>
                </a:tc>
              </a:tr>
              <a:tr h="354917">
                <a:tc>
                  <a:txBody>
                    <a:bodyPr/>
                    <a:lstStyle/>
                    <a:p>
                      <a:pPr algn="ctr">
                        <a:lnSpc>
                          <a:spcPct val="150000"/>
                        </a:lnSpc>
                        <a:spcAft>
                          <a:spcPts val="0"/>
                        </a:spcAft>
                      </a:pPr>
                      <a:r>
                        <a:rPr lang="en-US" sz="1500">
                          <a:effectLst/>
                          <a:latin typeface="Arial" panose="020B0604020202020204" pitchFamily="34" charset="0"/>
                          <a:cs typeface="Arial" panose="020B0604020202020204" pitchFamily="34" charset="0"/>
                        </a:rPr>
                        <a:t>a011</a:t>
                      </a:r>
                      <a:endParaRPr lang="en-US" sz="1100">
                        <a:effectLst/>
                        <a:latin typeface="Arial" panose="020B0604020202020204" pitchFamily="34" charset="0"/>
                        <a:ea typeface="MS Mincho"/>
                        <a:cs typeface="Arial" panose="020B0604020202020204" pitchFamily="34" charset="0"/>
                      </a:endParaRPr>
                    </a:p>
                  </a:txBody>
                  <a:tcPr marL="63500" marR="63500" marT="0" marB="0">
                    <a:solidFill>
                      <a:srgbClr val="00B050"/>
                    </a:solidFill>
                  </a:tcPr>
                </a:tc>
                <a:tc>
                  <a:txBody>
                    <a:bodyPr/>
                    <a:lstStyle/>
                    <a:p>
                      <a:pPr algn="ctr">
                        <a:lnSpc>
                          <a:spcPct val="150000"/>
                        </a:lnSpc>
                        <a:spcAft>
                          <a:spcPts val="0"/>
                        </a:spcAft>
                      </a:pPr>
                      <a:r>
                        <a:rPr lang="en-US" sz="1500">
                          <a:solidFill>
                            <a:schemeClr val="tx1"/>
                          </a:solidFill>
                          <a:effectLst/>
                          <a:latin typeface="Arial" panose="020B0604020202020204" pitchFamily="34" charset="0"/>
                          <a:cs typeface="Arial" panose="020B0604020202020204" pitchFamily="34" charset="0"/>
                        </a:rPr>
                        <a:t>Samsung</a:t>
                      </a:r>
                      <a:endParaRPr lang="en-US" sz="1100">
                        <a:solidFill>
                          <a:schemeClr val="tx1"/>
                        </a:solidFill>
                        <a:effectLst/>
                        <a:latin typeface="Arial" panose="020B0604020202020204" pitchFamily="34" charset="0"/>
                        <a:ea typeface="MS Mincho"/>
                        <a:cs typeface="Arial" panose="020B0604020202020204" pitchFamily="34" charset="0"/>
                      </a:endParaRPr>
                    </a:p>
                  </a:txBody>
                  <a:tcPr marL="63500" marR="63500" marT="0" marB="0">
                    <a:solidFill>
                      <a:schemeClr val="tx2">
                        <a:lumMod val="50000"/>
                      </a:schemeClr>
                    </a:solidFill>
                  </a:tcPr>
                </a:tc>
              </a:tr>
              <a:tr h="354770">
                <a:tc>
                  <a:txBody>
                    <a:bodyPr/>
                    <a:lstStyle/>
                    <a:p>
                      <a:pPr algn="ctr">
                        <a:lnSpc>
                          <a:spcPct val="150000"/>
                        </a:lnSpc>
                        <a:spcAft>
                          <a:spcPts val="0"/>
                        </a:spcAft>
                      </a:pPr>
                      <a:r>
                        <a:rPr lang="en-US" sz="1500">
                          <a:effectLst/>
                          <a:latin typeface="Arial" panose="020B0604020202020204" pitchFamily="34" charset="0"/>
                          <a:cs typeface="Arial" panose="020B0604020202020204" pitchFamily="34" charset="0"/>
                        </a:rPr>
                        <a:t>a012</a:t>
                      </a:r>
                      <a:endParaRPr lang="en-US" sz="1100">
                        <a:effectLst/>
                        <a:latin typeface="Arial" panose="020B0604020202020204" pitchFamily="34" charset="0"/>
                        <a:ea typeface="MS Mincho"/>
                        <a:cs typeface="Arial" panose="020B0604020202020204" pitchFamily="34" charset="0"/>
                      </a:endParaRPr>
                    </a:p>
                  </a:txBody>
                  <a:tcPr marL="63500" marR="63500" marT="0" marB="0">
                    <a:solidFill>
                      <a:srgbClr val="00B050"/>
                    </a:solidFill>
                  </a:tcPr>
                </a:tc>
                <a:tc>
                  <a:txBody>
                    <a:bodyPr/>
                    <a:lstStyle/>
                    <a:p>
                      <a:pPr algn="ctr">
                        <a:lnSpc>
                          <a:spcPct val="150000"/>
                        </a:lnSpc>
                        <a:spcAft>
                          <a:spcPts val="0"/>
                        </a:spcAft>
                      </a:pPr>
                      <a:r>
                        <a:rPr lang="en-US" sz="1100">
                          <a:solidFill>
                            <a:schemeClr val="tx1"/>
                          </a:solidFill>
                          <a:effectLst/>
                          <a:latin typeface="Arial" panose="020B0604020202020204" pitchFamily="34" charset="0"/>
                          <a:cs typeface="Arial" panose="020B0604020202020204" pitchFamily="34" charset="0"/>
                        </a:rPr>
                        <a:t> </a:t>
                      </a:r>
                      <a:r>
                        <a:rPr lang="en-US" sz="1500" smtClean="0">
                          <a:solidFill>
                            <a:schemeClr val="tx1"/>
                          </a:solidFill>
                          <a:effectLst/>
                          <a:latin typeface="Arial" panose="020B0604020202020204" pitchFamily="34" charset="0"/>
                          <a:cs typeface="Arial" panose="020B0604020202020204" pitchFamily="34" charset="0"/>
                        </a:rPr>
                        <a:t>Macbook</a:t>
                      </a:r>
                      <a:endParaRPr lang="en-US" sz="1500">
                        <a:solidFill>
                          <a:schemeClr val="tx1"/>
                        </a:solidFill>
                        <a:effectLst/>
                        <a:latin typeface="Arial" panose="020B0604020202020204" pitchFamily="34" charset="0"/>
                        <a:ea typeface="MS Mincho"/>
                        <a:cs typeface="Arial" panose="020B0604020202020204" pitchFamily="34" charset="0"/>
                      </a:endParaRPr>
                    </a:p>
                  </a:txBody>
                  <a:tcPr marL="63500" marR="63500" marT="0" marB="0">
                    <a:solidFill>
                      <a:schemeClr val="tx2">
                        <a:lumMod val="50000"/>
                      </a:schemeClr>
                    </a:solidFill>
                  </a:tcPr>
                </a:tc>
              </a:tr>
            </a:tbl>
          </a:graphicData>
        </a:graphic>
      </p:graphicFrame>
    </p:spTree>
    <p:extLst>
      <p:ext uri="{BB962C8B-B14F-4D97-AF65-F5344CB8AC3E}">
        <p14:creationId xmlns:p14="http://schemas.microsoft.com/office/powerpoint/2010/main" val="35280260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0256" y="708337"/>
            <a:ext cx="8825658" cy="2936383"/>
          </a:xfrm>
        </p:spPr>
        <p:txBody>
          <a:bodyPr/>
          <a:lstStyle/>
          <a:p>
            <a:pPr marL="514350" indent="-514350">
              <a:lnSpc>
                <a:spcPct val="150000"/>
              </a:lnSpc>
              <a:buFont typeface="Wingdings" panose="05000000000000000000" pitchFamily="2" charset="2"/>
              <a:buChar char="v"/>
            </a:pPr>
            <a:r>
              <a:rPr lang="en-US" sz="3200" smtClean="0">
                <a:solidFill>
                  <a:schemeClr val="tx1"/>
                </a:solidFill>
                <a:latin typeface="Arial" panose="020B0604020202020204" pitchFamily="34" charset="0"/>
                <a:cs typeface="Arial" panose="020B0604020202020204" pitchFamily="34" charset="0"/>
              </a:rPr>
              <a:t>Giải quyết bài toán</a:t>
            </a:r>
            <a:r>
              <a:rPr lang="en-US" sz="4000">
                <a:solidFill>
                  <a:schemeClr val="tx1"/>
                </a:solidFill>
                <a:latin typeface="Arial" panose="020B0604020202020204" pitchFamily="34" charset="0"/>
                <a:cs typeface="Arial" panose="020B0604020202020204" pitchFamily="34" charset="0"/>
              </a:rPr>
              <a:t/>
            </a:r>
            <a:br>
              <a:rPr lang="en-US" sz="4000">
                <a:solidFill>
                  <a:schemeClr val="tx1"/>
                </a:solidFill>
                <a:latin typeface="Arial" panose="020B0604020202020204" pitchFamily="34" charset="0"/>
                <a:cs typeface="Arial" panose="020B0604020202020204" pitchFamily="34" charset="0"/>
              </a:rPr>
            </a:br>
            <a:r>
              <a:rPr lang="en-US" sz="2400">
                <a:solidFill>
                  <a:schemeClr val="tx1"/>
                </a:solidFill>
                <a:latin typeface="Arial" panose="020B0604020202020204" pitchFamily="34" charset="0"/>
                <a:cs typeface="Arial" panose="020B0604020202020204" pitchFamily="34" charset="0"/>
              </a:rPr>
              <a:t>2</a:t>
            </a:r>
            <a:r>
              <a:rPr lang="en-US" sz="2400" smtClean="0">
                <a:solidFill>
                  <a:schemeClr val="tx1"/>
                </a:solidFill>
                <a:latin typeface="Arial" panose="020B0604020202020204" pitchFamily="34" charset="0"/>
                <a:cs typeface="Arial" panose="020B0604020202020204" pitchFamily="34" charset="0"/>
              </a:rPr>
              <a:t>. Biểu diễn tri thức</a:t>
            </a:r>
            <a:r>
              <a:rPr lang="en-US" sz="2400">
                <a:solidFill>
                  <a:schemeClr val="tx1"/>
                </a:solidFill>
                <a:latin typeface="Arial" panose="020B0604020202020204" pitchFamily="34" charset="0"/>
                <a:cs typeface="Arial" panose="020B0604020202020204" pitchFamily="34" charset="0"/>
              </a:rPr>
              <a:t/>
            </a:r>
            <a:br>
              <a:rPr lang="en-US" sz="2400">
                <a:solidFill>
                  <a:schemeClr val="tx1"/>
                </a:solidFill>
                <a:latin typeface="Arial" panose="020B0604020202020204" pitchFamily="34" charset="0"/>
                <a:cs typeface="Arial" panose="020B0604020202020204" pitchFamily="34" charset="0"/>
              </a:rPr>
            </a:br>
            <a:r>
              <a:rPr lang="en-US" sz="2400" smtClean="0">
                <a:solidFill>
                  <a:schemeClr val="tx1"/>
                </a:solidFill>
                <a:latin typeface="Arial" panose="020B0604020202020204" pitchFamily="34" charset="0"/>
                <a:cs typeface="Arial" panose="020B0604020202020204" pitchFamily="34" charset="0"/>
              </a:rPr>
              <a:t>  + </a:t>
            </a:r>
            <a:r>
              <a:rPr lang="en-US" sz="1800" smtClean="0">
                <a:solidFill>
                  <a:schemeClr val="tx1"/>
                </a:solidFill>
                <a:latin typeface="Arial" panose="020B0604020202020204" pitchFamily="34" charset="0"/>
                <a:cs typeface="Arial" panose="020B0604020202020204" pitchFamily="34" charset="0"/>
              </a:rPr>
              <a:t>Bảng mục đích chọn </a:t>
            </a:r>
            <a:r>
              <a:rPr lang="en-US" sz="1800">
                <a:solidFill>
                  <a:schemeClr val="tx1"/>
                </a:solidFill>
                <a:latin typeface="Arial" panose="020B0604020202020204" pitchFamily="34" charset="0"/>
                <a:cs typeface="Arial" panose="020B0604020202020204" pitchFamily="34" charset="0"/>
              </a:rPr>
              <a:t>L</a:t>
            </a:r>
            <a:r>
              <a:rPr lang="en-US" sz="1800" smtClean="0">
                <a:solidFill>
                  <a:schemeClr val="tx1"/>
                </a:solidFill>
                <a:latin typeface="Arial" panose="020B0604020202020204" pitchFamily="34" charset="0"/>
                <a:cs typeface="Arial" panose="020B0604020202020204" pitchFamily="34" charset="0"/>
              </a:rPr>
              <a:t>aptop                                   </a:t>
            </a:r>
            <a:br>
              <a:rPr lang="en-US" sz="1800" smtClean="0">
                <a:solidFill>
                  <a:schemeClr val="tx1"/>
                </a:solidFill>
                <a:latin typeface="Arial" panose="020B0604020202020204" pitchFamily="34" charset="0"/>
                <a:cs typeface="Arial" panose="020B0604020202020204" pitchFamily="34" charset="0"/>
              </a:rPr>
            </a:br>
            <a:r>
              <a:rPr lang="vi-VN" sz="1800">
                <a:solidFill>
                  <a:schemeClr val="tx1"/>
                </a:solidFill>
                <a:latin typeface="Arial" panose="020B0604020202020204" pitchFamily="34" charset="0"/>
                <a:cs typeface="Arial" panose="020B0604020202020204" pitchFamily="34" charset="0"/>
              </a:rPr>
              <a:t/>
            </a:r>
            <a:br>
              <a:rPr lang="vi-VN" sz="1800">
                <a:solidFill>
                  <a:schemeClr val="tx1"/>
                </a:solidFill>
                <a:latin typeface="Arial" panose="020B0604020202020204" pitchFamily="34" charset="0"/>
                <a:cs typeface="Arial" panose="020B0604020202020204" pitchFamily="34" charset="0"/>
              </a:rPr>
            </a:br>
            <a:endParaRPr lang="vi-VN" sz="1800">
              <a:solidFill>
                <a:schemeClr val="tx1"/>
              </a:solidFill>
              <a:latin typeface="Arial" panose="020B0604020202020204" pitchFamily="34" charset="0"/>
              <a:cs typeface="Arial" panose="020B0604020202020204"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1395840848"/>
              </p:ext>
            </p:extLst>
          </p:nvPr>
        </p:nvGraphicFramePr>
        <p:xfrm>
          <a:off x="3683354" y="3110791"/>
          <a:ext cx="4726550" cy="2955158"/>
        </p:xfrm>
        <a:graphic>
          <a:graphicData uri="http://schemas.openxmlformats.org/drawingml/2006/table">
            <a:tbl>
              <a:tblPr firstRow="1" firstCol="1" bandRow="1">
                <a:tableStyleId>{5C22544A-7EE6-4342-B048-85BDC9FD1C3A}</a:tableStyleId>
              </a:tblPr>
              <a:tblGrid>
                <a:gridCol w="850824"/>
                <a:gridCol w="1289126"/>
                <a:gridCol w="1005518"/>
                <a:gridCol w="1581082"/>
              </a:tblGrid>
              <a:tr h="380750">
                <a:tc>
                  <a:txBody>
                    <a:bodyPr/>
                    <a:lstStyle/>
                    <a:p>
                      <a:pPr algn="ctr">
                        <a:lnSpc>
                          <a:spcPct val="150000"/>
                        </a:lnSpc>
                        <a:spcAft>
                          <a:spcPts val="0"/>
                        </a:spcAft>
                      </a:pPr>
                      <a:r>
                        <a:rPr lang="en-US" sz="1500" smtClean="0">
                          <a:effectLst/>
                          <a:latin typeface="Arial" panose="020B0604020202020204" pitchFamily="34" charset="0"/>
                          <a:cs typeface="Arial" panose="020B0604020202020204" pitchFamily="34" charset="0"/>
                        </a:rPr>
                        <a:t>Ký</a:t>
                      </a:r>
                      <a:r>
                        <a:rPr lang="en-US" sz="1500" baseline="0" smtClean="0">
                          <a:effectLst/>
                          <a:latin typeface="Arial" panose="020B0604020202020204" pitchFamily="34" charset="0"/>
                          <a:cs typeface="Arial" panose="020B0604020202020204" pitchFamily="34" charset="0"/>
                        </a:rPr>
                        <a:t> </a:t>
                      </a:r>
                      <a:r>
                        <a:rPr lang="en-US" sz="1500" smtClean="0">
                          <a:effectLst/>
                          <a:latin typeface="Arial" panose="020B0604020202020204" pitchFamily="34" charset="0"/>
                          <a:cs typeface="Arial" panose="020B0604020202020204" pitchFamily="34" charset="0"/>
                        </a:rPr>
                        <a:t>hiệu</a:t>
                      </a:r>
                      <a:endParaRPr lang="en-US" sz="1100">
                        <a:effectLst/>
                        <a:latin typeface="Arial" panose="020B0604020202020204" pitchFamily="34" charset="0"/>
                        <a:ea typeface="MS Mincho"/>
                        <a:cs typeface="Arial" panose="020B0604020202020204" pitchFamily="34" charset="0"/>
                      </a:endParaRPr>
                    </a:p>
                  </a:txBody>
                  <a:tcPr marL="63500" marR="63500" marT="0" marB="0">
                    <a:solidFill>
                      <a:srgbClr val="00B050"/>
                    </a:solidFill>
                  </a:tcPr>
                </a:tc>
                <a:tc>
                  <a:txBody>
                    <a:bodyPr/>
                    <a:lstStyle/>
                    <a:p>
                      <a:pPr algn="ctr">
                        <a:lnSpc>
                          <a:spcPct val="150000"/>
                        </a:lnSpc>
                        <a:spcAft>
                          <a:spcPts val="0"/>
                        </a:spcAft>
                      </a:pPr>
                      <a:r>
                        <a:rPr lang="en-US" sz="1500">
                          <a:effectLst/>
                          <a:latin typeface="Arial" panose="020B0604020202020204" pitchFamily="34" charset="0"/>
                          <a:cs typeface="Arial" panose="020B0604020202020204" pitchFamily="34" charset="0"/>
                        </a:rPr>
                        <a:t>Mục đích</a:t>
                      </a:r>
                      <a:endParaRPr lang="en-US" sz="1100">
                        <a:effectLst/>
                        <a:latin typeface="Arial" panose="020B0604020202020204" pitchFamily="34" charset="0"/>
                        <a:ea typeface="MS Mincho"/>
                        <a:cs typeface="Arial" panose="020B0604020202020204" pitchFamily="34" charset="0"/>
                      </a:endParaRPr>
                    </a:p>
                  </a:txBody>
                  <a:tcPr marL="63500" marR="63500" marT="0" marB="0">
                    <a:solidFill>
                      <a:srgbClr val="00B050"/>
                    </a:solidFill>
                  </a:tcPr>
                </a:tc>
                <a:tc>
                  <a:txBody>
                    <a:bodyPr/>
                    <a:lstStyle/>
                    <a:p>
                      <a:pPr algn="ctr">
                        <a:lnSpc>
                          <a:spcPct val="150000"/>
                        </a:lnSpc>
                        <a:spcAft>
                          <a:spcPts val="0"/>
                        </a:spcAft>
                      </a:pPr>
                      <a:r>
                        <a:rPr lang="en-US" sz="1500" smtClean="0">
                          <a:effectLst/>
                          <a:latin typeface="Arial" panose="020B0604020202020204" pitchFamily="34" charset="0"/>
                          <a:cs typeface="Arial" panose="020B0604020202020204" pitchFamily="34" charset="0"/>
                        </a:rPr>
                        <a:t>Ký </a:t>
                      </a:r>
                      <a:r>
                        <a:rPr lang="en-US" sz="1500">
                          <a:effectLst/>
                          <a:latin typeface="Arial" panose="020B0604020202020204" pitchFamily="34" charset="0"/>
                          <a:cs typeface="Arial" panose="020B0604020202020204" pitchFamily="34" charset="0"/>
                        </a:rPr>
                        <a:t>hiệu</a:t>
                      </a:r>
                      <a:endParaRPr lang="en-US" sz="1100">
                        <a:effectLst/>
                        <a:latin typeface="Arial" panose="020B0604020202020204" pitchFamily="34" charset="0"/>
                        <a:ea typeface="MS Mincho"/>
                        <a:cs typeface="Arial" panose="020B0604020202020204" pitchFamily="34" charset="0"/>
                      </a:endParaRPr>
                    </a:p>
                  </a:txBody>
                  <a:tcPr marL="63500" marR="63500" marT="0" marB="0">
                    <a:solidFill>
                      <a:srgbClr val="00B050"/>
                    </a:solidFill>
                  </a:tcPr>
                </a:tc>
                <a:tc>
                  <a:txBody>
                    <a:bodyPr/>
                    <a:lstStyle/>
                    <a:p>
                      <a:pPr algn="ctr">
                        <a:lnSpc>
                          <a:spcPct val="150000"/>
                        </a:lnSpc>
                        <a:spcAft>
                          <a:spcPts val="0"/>
                        </a:spcAft>
                      </a:pPr>
                      <a:r>
                        <a:rPr lang="en-US" sz="1500">
                          <a:effectLst/>
                          <a:latin typeface="Arial" panose="020B0604020202020204" pitchFamily="34" charset="0"/>
                          <a:cs typeface="Arial" panose="020B0604020202020204" pitchFamily="34" charset="0"/>
                        </a:rPr>
                        <a:t>Mục đích</a:t>
                      </a:r>
                      <a:endParaRPr lang="en-US" sz="1100">
                        <a:effectLst/>
                        <a:latin typeface="Arial" panose="020B0604020202020204" pitchFamily="34" charset="0"/>
                        <a:ea typeface="MS Mincho"/>
                        <a:cs typeface="Arial" panose="020B0604020202020204" pitchFamily="34" charset="0"/>
                      </a:endParaRPr>
                    </a:p>
                  </a:txBody>
                  <a:tcPr marL="63500" marR="63500" marT="0" marB="0">
                    <a:solidFill>
                      <a:srgbClr val="00B050"/>
                    </a:solidFill>
                  </a:tcPr>
                </a:tc>
              </a:tr>
              <a:tr h="467477">
                <a:tc rowSpan="3">
                  <a:txBody>
                    <a:bodyPr/>
                    <a:lstStyle/>
                    <a:p>
                      <a:pPr algn="ctr">
                        <a:lnSpc>
                          <a:spcPct val="200000"/>
                        </a:lnSpc>
                        <a:spcAft>
                          <a:spcPts val="0"/>
                        </a:spcAft>
                      </a:pPr>
                      <a:endParaRPr lang="en-US" sz="1500" smtClean="0">
                        <a:effectLst/>
                        <a:latin typeface="Arial" panose="020B0604020202020204" pitchFamily="34" charset="0"/>
                        <a:cs typeface="Arial" panose="020B0604020202020204" pitchFamily="34" charset="0"/>
                      </a:endParaRPr>
                    </a:p>
                    <a:p>
                      <a:pPr algn="ctr">
                        <a:lnSpc>
                          <a:spcPct val="200000"/>
                        </a:lnSpc>
                        <a:spcAft>
                          <a:spcPts val="0"/>
                        </a:spcAft>
                      </a:pPr>
                      <a:r>
                        <a:rPr lang="en-US" sz="1500" smtClean="0">
                          <a:effectLst/>
                          <a:latin typeface="Arial" panose="020B0604020202020204" pitchFamily="34" charset="0"/>
                          <a:cs typeface="Arial" panose="020B0604020202020204" pitchFamily="34" charset="0"/>
                        </a:rPr>
                        <a:t>a013</a:t>
                      </a:r>
                      <a:endParaRPr lang="en-US" sz="1100">
                        <a:effectLst/>
                        <a:latin typeface="Arial" panose="020B0604020202020204" pitchFamily="34" charset="0"/>
                        <a:ea typeface="MS Mincho"/>
                        <a:cs typeface="Arial" panose="020B0604020202020204" pitchFamily="34" charset="0"/>
                      </a:endParaRPr>
                    </a:p>
                  </a:txBody>
                  <a:tcPr marL="63500" marR="63500" marT="0" marB="0">
                    <a:solidFill>
                      <a:srgbClr val="00B050"/>
                    </a:solidFill>
                  </a:tcPr>
                </a:tc>
                <a:tc rowSpan="3">
                  <a:txBody>
                    <a:bodyPr/>
                    <a:lstStyle/>
                    <a:p>
                      <a:pPr algn="ctr">
                        <a:lnSpc>
                          <a:spcPct val="200000"/>
                        </a:lnSpc>
                        <a:spcAft>
                          <a:spcPts val="0"/>
                        </a:spcAft>
                      </a:pPr>
                      <a:endParaRPr lang="en-US" sz="1500" smtClean="0">
                        <a:solidFill>
                          <a:schemeClr val="tx1"/>
                        </a:solidFill>
                        <a:effectLst/>
                        <a:latin typeface="Arial" panose="020B0604020202020204" pitchFamily="34" charset="0"/>
                        <a:cs typeface="Arial" panose="020B0604020202020204" pitchFamily="34" charset="0"/>
                      </a:endParaRPr>
                    </a:p>
                    <a:p>
                      <a:pPr algn="ctr">
                        <a:lnSpc>
                          <a:spcPct val="200000"/>
                        </a:lnSpc>
                        <a:spcAft>
                          <a:spcPts val="0"/>
                        </a:spcAft>
                      </a:pPr>
                      <a:r>
                        <a:rPr lang="en-US" sz="1500" smtClean="0">
                          <a:solidFill>
                            <a:schemeClr val="tx1"/>
                          </a:solidFill>
                          <a:effectLst/>
                          <a:latin typeface="Arial" panose="020B0604020202020204" pitchFamily="34" charset="0"/>
                          <a:cs typeface="Arial" panose="020B0604020202020204" pitchFamily="34" charset="0"/>
                        </a:rPr>
                        <a:t>Học </a:t>
                      </a:r>
                      <a:r>
                        <a:rPr lang="en-US" sz="1500">
                          <a:solidFill>
                            <a:schemeClr val="tx1"/>
                          </a:solidFill>
                          <a:effectLst/>
                          <a:latin typeface="Arial" panose="020B0604020202020204" pitchFamily="34" charset="0"/>
                          <a:cs typeface="Arial" panose="020B0604020202020204" pitchFamily="34" charset="0"/>
                        </a:rPr>
                        <a:t>tập</a:t>
                      </a:r>
                      <a:endParaRPr lang="en-US" sz="1100">
                        <a:solidFill>
                          <a:schemeClr val="tx1"/>
                        </a:solidFill>
                        <a:effectLst/>
                        <a:latin typeface="Arial" panose="020B0604020202020204" pitchFamily="34" charset="0"/>
                        <a:ea typeface="MS Mincho"/>
                        <a:cs typeface="Arial" panose="020B0604020202020204" pitchFamily="34" charset="0"/>
                      </a:endParaRPr>
                    </a:p>
                  </a:txBody>
                  <a:tcPr marL="63500" marR="63500" marT="0" marB="0">
                    <a:solidFill>
                      <a:schemeClr val="tx2">
                        <a:lumMod val="50000"/>
                      </a:schemeClr>
                    </a:solidFill>
                  </a:tcPr>
                </a:tc>
                <a:tc>
                  <a:txBody>
                    <a:bodyPr/>
                    <a:lstStyle/>
                    <a:p>
                      <a:pPr algn="ctr">
                        <a:lnSpc>
                          <a:spcPct val="200000"/>
                        </a:lnSpc>
                        <a:spcAft>
                          <a:spcPts val="0"/>
                        </a:spcAft>
                      </a:pPr>
                      <a:r>
                        <a:rPr lang="en-US" sz="1500" smtClean="0">
                          <a:solidFill>
                            <a:schemeClr val="tx1"/>
                          </a:solidFill>
                          <a:effectLst/>
                          <a:latin typeface="Arial" panose="020B0604020202020204" pitchFamily="34" charset="0"/>
                          <a:cs typeface="Arial" panose="020B0604020202020204" pitchFamily="34" charset="0"/>
                        </a:rPr>
                        <a:t>A013a</a:t>
                      </a:r>
                      <a:endParaRPr lang="en-US" sz="1100">
                        <a:solidFill>
                          <a:schemeClr val="tx1"/>
                        </a:solidFill>
                        <a:effectLst/>
                        <a:latin typeface="Arial" panose="020B0604020202020204" pitchFamily="34" charset="0"/>
                        <a:ea typeface="MS Mincho"/>
                        <a:cs typeface="Arial" panose="020B0604020202020204" pitchFamily="34" charset="0"/>
                      </a:endParaRPr>
                    </a:p>
                  </a:txBody>
                  <a:tcPr marL="63500" marR="63500" marT="0" marB="0">
                    <a:solidFill>
                      <a:schemeClr val="tx2">
                        <a:lumMod val="50000"/>
                      </a:schemeClr>
                    </a:solidFill>
                  </a:tcPr>
                </a:tc>
                <a:tc>
                  <a:txBody>
                    <a:bodyPr/>
                    <a:lstStyle/>
                    <a:p>
                      <a:pPr algn="ctr">
                        <a:lnSpc>
                          <a:spcPct val="200000"/>
                        </a:lnSpc>
                        <a:spcAft>
                          <a:spcPts val="0"/>
                        </a:spcAft>
                      </a:pPr>
                      <a:r>
                        <a:rPr lang="en-US" sz="1500">
                          <a:solidFill>
                            <a:schemeClr val="tx1"/>
                          </a:solidFill>
                          <a:effectLst/>
                          <a:latin typeface="Arial" panose="020B0604020202020204" pitchFamily="34" charset="0"/>
                          <a:cs typeface="Arial" panose="020B0604020202020204" pitchFamily="34" charset="0"/>
                        </a:rPr>
                        <a:t>Lập trình</a:t>
                      </a:r>
                      <a:endParaRPr lang="en-US" sz="1100">
                        <a:solidFill>
                          <a:schemeClr val="tx1"/>
                        </a:solidFill>
                        <a:effectLst/>
                        <a:latin typeface="Arial" panose="020B0604020202020204" pitchFamily="34" charset="0"/>
                        <a:ea typeface="MS Mincho"/>
                        <a:cs typeface="Arial" panose="020B0604020202020204" pitchFamily="34" charset="0"/>
                      </a:endParaRPr>
                    </a:p>
                  </a:txBody>
                  <a:tcPr marL="63500" marR="63500" marT="0" marB="0">
                    <a:solidFill>
                      <a:schemeClr val="tx2">
                        <a:lumMod val="50000"/>
                      </a:schemeClr>
                    </a:solidFill>
                  </a:tcPr>
                </a:tc>
              </a:tr>
              <a:tr h="467477">
                <a:tc vMerge="1">
                  <a:txBody>
                    <a:bodyPr/>
                    <a:lstStyle/>
                    <a:p>
                      <a:endParaRPr lang="en-US"/>
                    </a:p>
                  </a:txBody>
                  <a:tcPr/>
                </a:tc>
                <a:tc vMerge="1">
                  <a:txBody>
                    <a:bodyPr/>
                    <a:lstStyle/>
                    <a:p>
                      <a:endParaRPr lang="en-US"/>
                    </a:p>
                  </a:txBody>
                  <a:tcPr/>
                </a:tc>
                <a:tc>
                  <a:txBody>
                    <a:bodyPr/>
                    <a:lstStyle/>
                    <a:p>
                      <a:pPr algn="ctr">
                        <a:lnSpc>
                          <a:spcPct val="200000"/>
                        </a:lnSpc>
                        <a:spcAft>
                          <a:spcPts val="0"/>
                        </a:spcAft>
                      </a:pPr>
                      <a:r>
                        <a:rPr lang="en-US" sz="1500" smtClean="0">
                          <a:solidFill>
                            <a:schemeClr val="tx1"/>
                          </a:solidFill>
                          <a:effectLst/>
                          <a:latin typeface="Arial" panose="020B0604020202020204" pitchFamily="34" charset="0"/>
                          <a:cs typeface="Arial" panose="020B0604020202020204" pitchFamily="34" charset="0"/>
                        </a:rPr>
                        <a:t>A013b</a:t>
                      </a:r>
                      <a:endParaRPr lang="en-US" sz="1100">
                        <a:solidFill>
                          <a:schemeClr val="tx1"/>
                        </a:solidFill>
                        <a:effectLst/>
                        <a:latin typeface="Arial" panose="020B0604020202020204" pitchFamily="34" charset="0"/>
                        <a:ea typeface="MS Mincho"/>
                        <a:cs typeface="Arial" panose="020B0604020202020204" pitchFamily="34" charset="0"/>
                      </a:endParaRPr>
                    </a:p>
                  </a:txBody>
                  <a:tcPr marL="63500" marR="63500" marT="0" marB="0">
                    <a:solidFill>
                      <a:schemeClr val="tx2">
                        <a:lumMod val="50000"/>
                      </a:schemeClr>
                    </a:solidFill>
                  </a:tcPr>
                </a:tc>
                <a:tc>
                  <a:txBody>
                    <a:bodyPr/>
                    <a:lstStyle/>
                    <a:p>
                      <a:pPr algn="ctr">
                        <a:lnSpc>
                          <a:spcPct val="200000"/>
                        </a:lnSpc>
                        <a:spcAft>
                          <a:spcPts val="0"/>
                        </a:spcAft>
                      </a:pPr>
                      <a:r>
                        <a:rPr lang="en-US" sz="1500">
                          <a:solidFill>
                            <a:schemeClr val="tx1"/>
                          </a:solidFill>
                          <a:effectLst/>
                          <a:latin typeface="Arial" panose="020B0604020202020204" pitchFamily="34" charset="0"/>
                          <a:cs typeface="Arial" panose="020B0604020202020204" pitchFamily="34" charset="0"/>
                        </a:rPr>
                        <a:t>Thiết kế đồ họa</a:t>
                      </a:r>
                      <a:endParaRPr lang="en-US" sz="1100">
                        <a:solidFill>
                          <a:schemeClr val="tx1"/>
                        </a:solidFill>
                        <a:effectLst/>
                        <a:latin typeface="Arial" panose="020B0604020202020204" pitchFamily="34" charset="0"/>
                        <a:ea typeface="MS Mincho"/>
                        <a:cs typeface="Arial" panose="020B0604020202020204" pitchFamily="34" charset="0"/>
                      </a:endParaRPr>
                    </a:p>
                  </a:txBody>
                  <a:tcPr marL="63500" marR="63500" marT="0" marB="0">
                    <a:solidFill>
                      <a:schemeClr val="tx2">
                        <a:lumMod val="50000"/>
                      </a:schemeClr>
                    </a:solidFill>
                  </a:tcPr>
                </a:tc>
              </a:tr>
              <a:tr h="531871">
                <a:tc vMerge="1">
                  <a:txBody>
                    <a:bodyPr/>
                    <a:lstStyle/>
                    <a:p>
                      <a:endParaRPr lang="en-US"/>
                    </a:p>
                  </a:txBody>
                  <a:tcPr/>
                </a:tc>
                <a:tc vMerge="1">
                  <a:txBody>
                    <a:bodyPr/>
                    <a:lstStyle/>
                    <a:p>
                      <a:endParaRPr lang="en-US"/>
                    </a:p>
                  </a:txBody>
                  <a:tcPr/>
                </a:tc>
                <a:tc>
                  <a:txBody>
                    <a:bodyPr/>
                    <a:lstStyle/>
                    <a:p>
                      <a:pPr algn="ctr">
                        <a:lnSpc>
                          <a:spcPct val="200000"/>
                        </a:lnSpc>
                        <a:spcAft>
                          <a:spcPts val="0"/>
                        </a:spcAft>
                      </a:pPr>
                      <a:r>
                        <a:rPr lang="en-US" sz="1500" smtClean="0">
                          <a:solidFill>
                            <a:schemeClr val="tx1"/>
                          </a:solidFill>
                          <a:effectLst/>
                          <a:latin typeface="Arial" panose="020B0604020202020204" pitchFamily="34" charset="0"/>
                          <a:cs typeface="Arial" panose="020B0604020202020204" pitchFamily="34" charset="0"/>
                        </a:rPr>
                        <a:t>A013c</a:t>
                      </a:r>
                      <a:endParaRPr lang="en-US" sz="1100">
                        <a:solidFill>
                          <a:schemeClr val="tx1"/>
                        </a:solidFill>
                        <a:effectLst/>
                        <a:latin typeface="Arial" panose="020B0604020202020204" pitchFamily="34" charset="0"/>
                        <a:ea typeface="MS Mincho"/>
                        <a:cs typeface="Arial" panose="020B0604020202020204" pitchFamily="34" charset="0"/>
                      </a:endParaRPr>
                    </a:p>
                  </a:txBody>
                  <a:tcPr marL="63500" marR="63500" marT="0" marB="0">
                    <a:solidFill>
                      <a:schemeClr val="tx2">
                        <a:lumMod val="50000"/>
                      </a:schemeClr>
                    </a:solidFill>
                  </a:tcPr>
                </a:tc>
                <a:tc>
                  <a:txBody>
                    <a:bodyPr/>
                    <a:lstStyle/>
                    <a:p>
                      <a:pPr algn="ctr">
                        <a:lnSpc>
                          <a:spcPct val="200000"/>
                        </a:lnSpc>
                        <a:spcAft>
                          <a:spcPts val="0"/>
                        </a:spcAft>
                      </a:pPr>
                      <a:r>
                        <a:rPr lang="en-US" sz="1500">
                          <a:solidFill>
                            <a:schemeClr val="tx1"/>
                          </a:solidFill>
                          <a:effectLst/>
                          <a:latin typeface="Arial" panose="020B0604020202020204" pitchFamily="34" charset="0"/>
                          <a:cs typeface="Arial" panose="020B0604020202020204" pitchFamily="34" charset="0"/>
                        </a:rPr>
                        <a:t>Ngoại ngữ</a:t>
                      </a:r>
                      <a:endParaRPr lang="en-US" sz="1100">
                        <a:solidFill>
                          <a:schemeClr val="tx1"/>
                        </a:solidFill>
                        <a:effectLst/>
                        <a:latin typeface="Arial" panose="020B0604020202020204" pitchFamily="34" charset="0"/>
                        <a:ea typeface="MS Mincho"/>
                        <a:cs typeface="Arial" panose="020B0604020202020204" pitchFamily="34" charset="0"/>
                      </a:endParaRPr>
                    </a:p>
                  </a:txBody>
                  <a:tcPr marL="63500" marR="63500" marT="0" marB="0">
                    <a:solidFill>
                      <a:schemeClr val="tx2">
                        <a:lumMod val="50000"/>
                      </a:schemeClr>
                    </a:solidFill>
                  </a:tcPr>
                </a:tc>
              </a:tr>
              <a:tr h="553792">
                <a:tc rowSpan="2">
                  <a:txBody>
                    <a:bodyPr/>
                    <a:lstStyle/>
                    <a:p>
                      <a:pPr algn="ctr">
                        <a:lnSpc>
                          <a:spcPct val="200000"/>
                        </a:lnSpc>
                        <a:spcAft>
                          <a:spcPts val="0"/>
                        </a:spcAft>
                      </a:pPr>
                      <a:endParaRPr lang="en-US" sz="1500" smtClean="0">
                        <a:effectLst/>
                        <a:latin typeface="Arial" panose="020B0604020202020204" pitchFamily="34" charset="0"/>
                        <a:cs typeface="Arial" panose="020B0604020202020204" pitchFamily="34" charset="0"/>
                      </a:endParaRPr>
                    </a:p>
                    <a:p>
                      <a:pPr algn="ctr">
                        <a:lnSpc>
                          <a:spcPct val="200000"/>
                        </a:lnSpc>
                        <a:spcAft>
                          <a:spcPts val="0"/>
                        </a:spcAft>
                      </a:pPr>
                      <a:r>
                        <a:rPr lang="en-US" sz="1500" smtClean="0">
                          <a:effectLst/>
                          <a:latin typeface="Arial" panose="020B0604020202020204" pitchFamily="34" charset="0"/>
                          <a:cs typeface="Arial" panose="020B0604020202020204" pitchFamily="34" charset="0"/>
                        </a:rPr>
                        <a:t>a014</a:t>
                      </a:r>
                      <a:endParaRPr lang="en-US" sz="1100">
                        <a:effectLst/>
                        <a:latin typeface="Arial" panose="020B0604020202020204" pitchFamily="34" charset="0"/>
                        <a:ea typeface="MS Mincho"/>
                        <a:cs typeface="Arial" panose="020B0604020202020204" pitchFamily="34" charset="0"/>
                      </a:endParaRPr>
                    </a:p>
                  </a:txBody>
                  <a:tcPr marL="63500" marR="63500" marT="0" marB="0">
                    <a:lnB w="12700" cmpd="sng">
                      <a:noFill/>
                    </a:lnB>
                    <a:solidFill>
                      <a:srgbClr val="00B050"/>
                    </a:solidFill>
                  </a:tcPr>
                </a:tc>
                <a:tc rowSpan="2">
                  <a:txBody>
                    <a:bodyPr/>
                    <a:lstStyle/>
                    <a:p>
                      <a:pPr algn="ctr">
                        <a:lnSpc>
                          <a:spcPct val="200000"/>
                        </a:lnSpc>
                        <a:spcAft>
                          <a:spcPts val="0"/>
                        </a:spcAft>
                      </a:pPr>
                      <a:endParaRPr lang="en-US" sz="1500" smtClean="0">
                        <a:solidFill>
                          <a:schemeClr val="tx1"/>
                        </a:solidFill>
                        <a:effectLst/>
                        <a:latin typeface="Arial" panose="020B0604020202020204" pitchFamily="34" charset="0"/>
                        <a:cs typeface="Arial" panose="020B0604020202020204" pitchFamily="34" charset="0"/>
                      </a:endParaRPr>
                    </a:p>
                    <a:p>
                      <a:pPr algn="ctr">
                        <a:lnSpc>
                          <a:spcPct val="200000"/>
                        </a:lnSpc>
                        <a:spcAft>
                          <a:spcPts val="0"/>
                        </a:spcAft>
                      </a:pPr>
                      <a:r>
                        <a:rPr lang="en-US" sz="1500" smtClean="0">
                          <a:solidFill>
                            <a:schemeClr val="tx1"/>
                          </a:solidFill>
                          <a:effectLst/>
                          <a:latin typeface="Arial" panose="020B0604020202020204" pitchFamily="34" charset="0"/>
                          <a:cs typeface="Arial" panose="020B0604020202020204" pitchFamily="34" charset="0"/>
                        </a:rPr>
                        <a:t>Giải </a:t>
                      </a:r>
                      <a:r>
                        <a:rPr lang="en-US" sz="1500">
                          <a:solidFill>
                            <a:schemeClr val="tx1"/>
                          </a:solidFill>
                          <a:effectLst/>
                          <a:latin typeface="Arial" panose="020B0604020202020204" pitchFamily="34" charset="0"/>
                          <a:cs typeface="Arial" panose="020B0604020202020204" pitchFamily="34" charset="0"/>
                        </a:rPr>
                        <a:t>trí</a:t>
                      </a:r>
                      <a:endParaRPr lang="en-US" sz="1100">
                        <a:solidFill>
                          <a:schemeClr val="tx1"/>
                        </a:solidFill>
                        <a:effectLst/>
                        <a:latin typeface="Arial" panose="020B0604020202020204" pitchFamily="34" charset="0"/>
                        <a:ea typeface="MS Mincho"/>
                        <a:cs typeface="Arial" panose="020B0604020202020204" pitchFamily="34" charset="0"/>
                      </a:endParaRPr>
                    </a:p>
                  </a:txBody>
                  <a:tcPr marL="63500" marR="63500" marT="0" marB="0">
                    <a:lnB w="12700" cmpd="sng">
                      <a:noFill/>
                    </a:lnB>
                    <a:solidFill>
                      <a:schemeClr val="tx2">
                        <a:lumMod val="50000"/>
                      </a:schemeClr>
                    </a:solidFill>
                  </a:tcPr>
                </a:tc>
                <a:tc>
                  <a:txBody>
                    <a:bodyPr/>
                    <a:lstStyle/>
                    <a:p>
                      <a:pPr algn="ctr">
                        <a:lnSpc>
                          <a:spcPct val="200000"/>
                        </a:lnSpc>
                        <a:spcAft>
                          <a:spcPts val="0"/>
                        </a:spcAft>
                      </a:pPr>
                      <a:r>
                        <a:rPr lang="en-US" sz="1500" smtClean="0">
                          <a:solidFill>
                            <a:schemeClr val="tx1"/>
                          </a:solidFill>
                          <a:effectLst/>
                          <a:latin typeface="Arial" panose="020B0604020202020204" pitchFamily="34" charset="0"/>
                          <a:cs typeface="Arial" panose="020B0604020202020204" pitchFamily="34" charset="0"/>
                        </a:rPr>
                        <a:t>A014a</a:t>
                      </a:r>
                      <a:endParaRPr lang="en-US" sz="1100">
                        <a:solidFill>
                          <a:schemeClr val="tx1"/>
                        </a:solidFill>
                        <a:effectLst/>
                        <a:latin typeface="Arial" panose="020B0604020202020204" pitchFamily="34" charset="0"/>
                        <a:ea typeface="MS Mincho"/>
                        <a:cs typeface="Arial" panose="020B0604020202020204" pitchFamily="34" charset="0"/>
                      </a:endParaRPr>
                    </a:p>
                  </a:txBody>
                  <a:tcPr marL="63500" marR="63500" marT="0" marB="0">
                    <a:solidFill>
                      <a:schemeClr val="tx2">
                        <a:lumMod val="50000"/>
                      </a:schemeClr>
                    </a:solidFill>
                  </a:tcPr>
                </a:tc>
                <a:tc>
                  <a:txBody>
                    <a:bodyPr/>
                    <a:lstStyle/>
                    <a:p>
                      <a:pPr algn="ctr">
                        <a:lnSpc>
                          <a:spcPct val="200000"/>
                        </a:lnSpc>
                        <a:spcAft>
                          <a:spcPts val="0"/>
                        </a:spcAft>
                      </a:pPr>
                      <a:r>
                        <a:rPr lang="en-US" sz="1500">
                          <a:solidFill>
                            <a:schemeClr val="tx1"/>
                          </a:solidFill>
                          <a:effectLst/>
                          <a:latin typeface="Arial" panose="020B0604020202020204" pitchFamily="34" charset="0"/>
                          <a:cs typeface="Arial" panose="020B0604020202020204" pitchFamily="34" charset="0"/>
                        </a:rPr>
                        <a:t>Xem phim</a:t>
                      </a:r>
                      <a:endParaRPr lang="en-US" sz="1100">
                        <a:solidFill>
                          <a:schemeClr val="tx1"/>
                        </a:solidFill>
                        <a:effectLst/>
                        <a:latin typeface="Arial" panose="020B0604020202020204" pitchFamily="34" charset="0"/>
                        <a:ea typeface="MS Mincho"/>
                        <a:cs typeface="Arial" panose="020B0604020202020204" pitchFamily="34" charset="0"/>
                      </a:endParaRPr>
                    </a:p>
                  </a:txBody>
                  <a:tcPr marL="63500" marR="63500" marT="0" marB="0">
                    <a:solidFill>
                      <a:schemeClr val="tx2">
                        <a:lumMod val="50000"/>
                      </a:schemeClr>
                    </a:solidFill>
                  </a:tcPr>
                </a:tc>
              </a:tr>
              <a:tr h="553791">
                <a:tc vMerge="1">
                  <a:txBody>
                    <a:bodyPr/>
                    <a:lstStyle/>
                    <a:p>
                      <a:endParaRPr lang="en-US"/>
                    </a:p>
                  </a:txBody>
                  <a:tcPr/>
                </a:tc>
                <a:tc vMerge="1">
                  <a:txBody>
                    <a:bodyPr/>
                    <a:lstStyle/>
                    <a:p>
                      <a:endParaRPr lang="en-US"/>
                    </a:p>
                  </a:txBody>
                  <a:tcPr/>
                </a:tc>
                <a:tc>
                  <a:txBody>
                    <a:bodyPr/>
                    <a:lstStyle/>
                    <a:p>
                      <a:pPr algn="ctr">
                        <a:lnSpc>
                          <a:spcPct val="200000"/>
                        </a:lnSpc>
                        <a:spcAft>
                          <a:spcPts val="0"/>
                        </a:spcAft>
                      </a:pPr>
                      <a:r>
                        <a:rPr lang="en-US" sz="1500" smtClean="0">
                          <a:solidFill>
                            <a:schemeClr val="tx1"/>
                          </a:solidFill>
                          <a:effectLst/>
                          <a:latin typeface="Arial" panose="020B0604020202020204" pitchFamily="34" charset="0"/>
                          <a:cs typeface="Arial" panose="020B0604020202020204" pitchFamily="34" charset="0"/>
                        </a:rPr>
                        <a:t>A014b</a:t>
                      </a:r>
                      <a:endParaRPr lang="en-US" sz="1100">
                        <a:solidFill>
                          <a:schemeClr val="tx1"/>
                        </a:solidFill>
                        <a:effectLst/>
                        <a:latin typeface="Arial" panose="020B0604020202020204" pitchFamily="34" charset="0"/>
                        <a:ea typeface="MS Mincho"/>
                        <a:cs typeface="Arial" panose="020B0604020202020204" pitchFamily="34" charset="0"/>
                      </a:endParaRPr>
                    </a:p>
                  </a:txBody>
                  <a:tcPr marL="63500" marR="63500" marT="0" marB="0">
                    <a:solidFill>
                      <a:schemeClr val="tx2">
                        <a:lumMod val="50000"/>
                      </a:schemeClr>
                    </a:solidFill>
                  </a:tcPr>
                </a:tc>
                <a:tc>
                  <a:txBody>
                    <a:bodyPr/>
                    <a:lstStyle/>
                    <a:p>
                      <a:pPr algn="ctr">
                        <a:lnSpc>
                          <a:spcPct val="200000"/>
                        </a:lnSpc>
                        <a:spcAft>
                          <a:spcPts val="0"/>
                        </a:spcAft>
                      </a:pPr>
                      <a:r>
                        <a:rPr lang="en-US" sz="1500">
                          <a:solidFill>
                            <a:schemeClr val="tx1"/>
                          </a:solidFill>
                          <a:effectLst/>
                          <a:latin typeface="Arial" panose="020B0604020202020204" pitchFamily="34" charset="0"/>
                          <a:cs typeface="Arial" panose="020B0604020202020204" pitchFamily="34" charset="0"/>
                        </a:rPr>
                        <a:t>Nghe nhạc</a:t>
                      </a:r>
                      <a:endParaRPr lang="en-US" sz="1100">
                        <a:solidFill>
                          <a:schemeClr val="tx1"/>
                        </a:solidFill>
                        <a:effectLst/>
                        <a:latin typeface="Arial" panose="020B0604020202020204" pitchFamily="34" charset="0"/>
                        <a:ea typeface="MS Mincho"/>
                        <a:cs typeface="Arial" panose="020B0604020202020204" pitchFamily="34" charset="0"/>
                      </a:endParaRPr>
                    </a:p>
                  </a:txBody>
                  <a:tcPr marL="63500" marR="63500" marT="0" marB="0">
                    <a:solidFill>
                      <a:schemeClr val="tx2">
                        <a:lumMod val="50000"/>
                      </a:schemeClr>
                    </a:solidFill>
                  </a:tcPr>
                </a:tc>
              </a:tr>
            </a:tbl>
          </a:graphicData>
        </a:graphic>
      </p:graphicFrame>
    </p:spTree>
    <p:extLst>
      <p:ext uri="{BB962C8B-B14F-4D97-AF65-F5344CB8AC3E}">
        <p14:creationId xmlns:p14="http://schemas.microsoft.com/office/powerpoint/2010/main" val="38189538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62885" y="798490"/>
            <a:ext cx="8873029" cy="2009104"/>
          </a:xfrm>
        </p:spPr>
        <p:txBody>
          <a:bodyPr/>
          <a:lstStyle/>
          <a:p>
            <a:pPr marL="514350" indent="-514350">
              <a:lnSpc>
                <a:spcPct val="150000"/>
              </a:lnSpc>
              <a:buFont typeface="Wingdings" panose="05000000000000000000" pitchFamily="2" charset="2"/>
              <a:buChar char="v"/>
            </a:pPr>
            <a:r>
              <a:rPr lang="en-US" sz="3200" smtClean="0">
                <a:solidFill>
                  <a:schemeClr val="tx1"/>
                </a:solidFill>
                <a:latin typeface="Arial" panose="020B0604020202020204" pitchFamily="34" charset="0"/>
                <a:cs typeface="Arial" panose="020B0604020202020204" pitchFamily="34" charset="0"/>
              </a:rPr>
              <a:t>Giải quyết bài toán</a:t>
            </a:r>
            <a:r>
              <a:rPr lang="en-US" sz="2400">
                <a:solidFill>
                  <a:schemeClr val="tx1"/>
                </a:solidFill>
                <a:latin typeface="Arial" panose="020B0604020202020204" pitchFamily="34" charset="0"/>
                <a:cs typeface="Arial" panose="020B0604020202020204" pitchFamily="34" charset="0"/>
              </a:rPr>
              <a:t/>
            </a:r>
            <a:br>
              <a:rPr lang="en-US" sz="2400">
                <a:solidFill>
                  <a:schemeClr val="tx1"/>
                </a:solidFill>
                <a:latin typeface="Arial" panose="020B0604020202020204" pitchFamily="34" charset="0"/>
                <a:cs typeface="Arial" panose="020B0604020202020204" pitchFamily="34" charset="0"/>
              </a:rPr>
            </a:br>
            <a:r>
              <a:rPr lang="en-US" sz="2400" smtClean="0">
                <a:solidFill>
                  <a:schemeClr val="tx1"/>
                </a:solidFill>
                <a:latin typeface="Arial" panose="020B0604020202020204" pitchFamily="34" charset="0"/>
                <a:cs typeface="Arial" panose="020B0604020202020204" pitchFamily="34" charset="0"/>
              </a:rPr>
              <a:t>  </a:t>
            </a:r>
            <a:r>
              <a:rPr lang="en-US" sz="1800" smtClean="0">
                <a:solidFill>
                  <a:schemeClr val="tx1"/>
                </a:solidFill>
                <a:latin typeface="Arial" panose="020B0604020202020204" pitchFamily="34" charset="0"/>
                <a:cs typeface="Arial" panose="020B0604020202020204" pitchFamily="34" charset="0"/>
              </a:rPr>
              <a:t> + Bảng laptop </a:t>
            </a:r>
            <a:br>
              <a:rPr lang="en-US" sz="1800" smtClean="0">
                <a:solidFill>
                  <a:schemeClr val="tx1"/>
                </a:solidFill>
                <a:latin typeface="Arial" panose="020B0604020202020204" pitchFamily="34" charset="0"/>
                <a:cs typeface="Arial" panose="020B0604020202020204" pitchFamily="34" charset="0"/>
              </a:rPr>
            </a:br>
            <a:r>
              <a:rPr lang="vi-VN" sz="1800">
                <a:solidFill>
                  <a:schemeClr val="tx1"/>
                </a:solidFill>
                <a:latin typeface="Arial" panose="020B0604020202020204" pitchFamily="34" charset="0"/>
                <a:cs typeface="Arial" panose="020B0604020202020204" pitchFamily="34" charset="0"/>
              </a:rPr>
              <a:t/>
            </a:r>
            <a:br>
              <a:rPr lang="vi-VN" sz="1800">
                <a:solidFill>
                  <a:schemeClr val="tx1"/>
                </a:solidFill>
                <a:latin typeface="Arial" panose="020B0604020202020204" pitchFamily="34" charset="0"/>
                <a:cs typeface="Arial" panose="020B0604020202020204" pitchFamily="34" charset="0"/>
              </a:rPr>
            </a:br>
            <a:endParaRPr lang="vi-VN" sz="1800">
              <a:solidFill>
                <a:schemeClr val="tx1"/>
              </a:solidFill>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843201724"/>
              </p:ext>
            </p:extLst>
          </p:nvPr>
        </p:nvGraphicFramePr>
        <p:xfrm>
          <a:off x="1558340" y="2034863"/>
          <a:ext cx="10264464" cy="4513947"/>
        </p:xfrm>
        <a:graphic>
          <a:graphicData uri="http://schemas.openxmlformats.org/drawingml/2006/table">
            <a:tbl>
              <a:tblPr firstRow="1" firstCol="1" bandRow="1">
                <a:tableStyleId>{5C22544A-7EE6-4342-B048-85BDC9FD1C3A}</a:tableStyleId>
              </a:tblPr>
              <a:tblGrid>
                <a:gridCol w="1005127"/>
                <a:gridCol w="3553998"/>
                <a:gridCol w="1378039"/>
                <a:gridCol w="1700011"/>
                <a:gridCol w="1455313"/>
                <a:gridCol w="1171976"/>
              </a:tblGrid>
              <a:tr h="514487">
                <a:tc>
                  <a:txBody>
                    <a:bodyPr/>
                    <a:lstStyle/>
                    <a:p>
                      <a:pPr algn="ctr">
                        <a:lnSpc>
                          <a:spcPct val="200000"/>
                        </a:lnSpc>
                        <a:spcAft>
                          <a:spcPts val="0"/>
                        </a:spcAft>
                      </a:pPr>
                      <a:r>
                        <a:rPr lang="en-US" sz="1500" smtClean="0">
                          <a:effectLst/>
                          <a:latin typeface="Arial" panose="020B0604020202020204" pitchFamily="34" charset="0"/>
                          <a:cs typeface="Arial" panose="020B0604020202020204" pitchFamily="34" charset="0"/>
                        </a:rPr>
                        <a:t>Ký</a:t>
                      </a:r>
                      <a:r>
                        <a:rPr lang="en-US" sz="1500" baseline="0" smtClean="0">
                          <a:effectLst/>
                          <a:latin typeface="Arial" panose="020B0604020202020204" pitchFamily="34" charset="0"/>
                          <a:cs typeface="Arial" panose="020B0604020202020204" pitchFamily="34" charset="0"/>
                        </a:rPr>
                        <a:t> h</a:t>
                      </a:r>
                      <a:r>
                        <a:rPr lang="en-US" sz="1500" smtClean="0">
                          <a:effectLst/>
                          <a:latin typeface="Arial" panose="020B0604020202020204" pitchFamily="34" charset="0"/>
                          <a:cs typeface="Arial" panose="020B0604020202020204" pitchFamily="34" charset="0"/>
                        </a:rPr>
                        <a:t>iệu</a:t>
                      </a:r>
                      <a:endParaRPr lang="en-US" sz="1100">
                        <a:effectLst/>
                        <a:latin typeface="Arial" panose="020B0604020202020204" pitchFamily="34" charset="0"/>
                        <a:ea typeface="MS Mincho"/>
                        <a:cs typeface="Arial" panose="020B0604020202020204" pitchFamily="34" charset="0"/>
                      </a:endParaRPr>
                    </a:p>
                  </a:txBody>
                  <a:tcPr marL="63500" marR="63500" marT="0" marB="0">
                    <a:solidFill>
                      <a:srgbClr val="00B050"/>
                    </a:solidFill>
                  </a:tcPr>
                </a:tc>
                <a:tc>
                  <a:txBody>
                    <a:bodyPr/>
                    <a:lstStyle/>
                    <a:p>
                      <a:pPr algn="ctr">
                        <a:lnSpc>
                          <a:spcPct val="200000"/>
                        </a:lnSpc>
                        <a:spcAft>
                          <a:spcPts val="0"/>
                        </a:spcAft>
                      </a:pPr>
                      <a:r>
                        <a:rPr lang="en-US" sz="1500" smtClean="0">
                          <a:effectLst/>
                          <a:latin typeface="Arial" panose="020B0604020202020204" pitchFamily="34" charset="0"/>
                          <a:ea typeface="+mn-ea"/>
                          <a:cs typeface="Arial" panose="020B0604020202020204" pitchFamily="34" charset="0"/>
                        </a:rPr>
                        <a:t>Tên</a:t>
                      </a:r>
                      <a:endParaRPr lang="en-US" sz="1100">
                        <a:effectLst/>
                        <a:latin typeface="Arial" panose="020B0604020202020204" pitchFamily="34" charset="0"/>
                        <a:ea typeface="MS Mincho"/>
                        <a:cs typeface="Arial" panose="020B0604020202020204" pitchFamily="34" charset="0"/>
                      </a:endParaRPr>
                    </a:p>
                  </a:txBody>
                  <a:tcPr marL="63500" marR="63500" marT="0" marB="0">
                    <a:solidFill>
                      <a:srgbClr val="00B050"/>
                    </a:solidFill>
                  </a:tcPr>
                </a:tc>
                <a:tc>
                  <a:txBody>
                    <a:bodyPr/>
                    <a:lstStyle/>
                    <a:p>
                      <a:pPr algn="ctr">
                        <a:lnSpc>
                          <a:spcPct val="200000"/>
                        </a:lnSpc>
                        <a:spcAft>
                          <a:spcPts val="0"/>
                        </a:spcAft>
                      </a:pPr>
                      <a:r>
                        <a:rPr lang="en-US" sz="1500" smtClean="0">
                          <a:effectLst/>
                          <a:latin typeface="Arial" panose="020B0604020202020204" pitchFamily="34" charset="0"/>
                          <a:ea typeface="MS Mincho"/>
                          <a:cs typeface="Arial" panose="020B0604020202020204" pitchFamily="34" charset="0"/>
                        </a:rPr>
                        <a:t>Màu</a:t>
                      </a:r>
                      <a:r>
                        <a:rPr lang="en-US" sz="1500" baseline="0" smtClean="0">
                          <a:effectLst/>
                          <a:latin typeface="Arial" panose="020B0604020202020204" pitchFamily="34" charset="0"/>
                          <a:ea typeface="MS Mincho"/>
                          <a:cs typeface="Arial" panose="020B0604020202020204" pitchFamily="34" charset="0"/>
                        </a:rPr>
                        <a:t> sắc</a:t>
                      </a:r>
                      <a:endParaRPr lang="en-US" sz="1500">
                        <a:effectLst/>
                        <a:latin typeface="Arial" panose="020B0604020202020204" pitchFamily="34" charset="0"/>
                        <a:ea typeface="MS Mincho"/>
                        <a:cs typeface="Arial" panose="020B0604020202020204" pitchFamily="34" charset="0"/>
                      </a:endParaRPr>
                    </a:p>
                  </a:txBody>
                  <a:tcPr marL="63500" marR="63500" marT="0" marB="0">
                    <a:solidFill>
                      <a:srgbClr val="00B050"/>
                    </a:solidFill>
                  </a:tcPr>
                </a:tc>
                <a:tc>
                  <a:txBody>
                    <a:bodyPr/>
                    <a:lstStyle/>
                    <a:p>
                      <a:pPr algn="ctr">
                        <a:lnSpc>
                          <a:spcPct val="200000"/>
                        </a:lnSpc>
                        <a:spcAft>
                          <a:spcPts val="0"/>
                        </a:spcAft>
                      </a:pPr>
                      <a:r>
                        <a:rPr lang="en-US" sz="1500" smtClean="0">
                          <a:effectLst/>
                          <a:latin typeface="Arial" panose="020B0604020202020204" pitchFamily="34" charset="0"/>
                          <a:ea typeface="MS Mincho"/>
                          <a:cs typeface="Arial" panose="020B0604020202020204" pitchFamily="34" charset="0"/>
                        </a:rPr>
                        <a:t>Giá</a:t>
                      </a:r>
                      <a:endParaRPr lang="en-US" sz="1500">
                        <a:effectLst/>
                        <a:latin typeface="Arial" panose="020B0604020202020204" pitchFamily="34" charset="0"/>
                        <a:ea typeface="MS Mincho"/>
                        <a:cs typeface="Arial" panose="020B0604020202020204" pitchFamily="34" charset="0"/>
                      </a:endParaRPr>
                    </a:p>
                  </a:txBody>
                  <a:tcPr marL="63500" marR="63500" marT="0" marB="0">
                    <a:solidFill>
                      <a:srgbClr val="00B050"/>
                    </a:solidFill>
                  </a:tcPr>
                </a:tc>
                <a:tc>
                  <a:txBody>
                    <a:bodyPr/>
                    <a:lstStyle/>
                    <a:p>
                      <a:pPr algn="ctr">
                        <a:lnSpc>
                          <a:spcPct val="200000"/>
                        </a:lnSpc>
                        <a:spcAft>
                          <a:spcPts val="0"/>
                        </a:spcAft>
                      </a:pPr>
                      <a:r>
                        <a:rPr lang="en-US" sz="1500" smtClean="0">
                          <a:effectLst/>
                          <a:latin typeface="Arial" panose="020B0604020202020204" pitchFamily="34" charset="0"/>
                          <a:ea typeface="MS Mincho"/>
                          <a:cs typeface="Arial" panose="020B0604020202020204" pitchFamily="34" charset="0"/>
                        </a:rPr>
                        <a:t>CPU</a:t>
                      </a:r>
                      <a:endParaRPr lang="en-US" sz="1500">
                        <a:effectLst/>
                        <a:latin typeface="Arial" panose="020B0604020202020204" pitchFamily="34" charset="0"/>
                        <a:ea typeface="MS Mincho"/>
                        <a:cs typeface="Arial" panose="020B0604020202020204" pitchFamily="34" charset="0"/>
                      </a:endParaRPr>
                    </a:p>
                  </a:txBody>
                  <a:tcPr marL="63500" marR="63500" marT="0" marB="0">
                    <a:solidFill>
                      <a:srgbClr val="00B050"/>
                    </a:solidFill>
                  </a:tcPr>
                </a:tc>
                <a:tc>
                  <a:txBody>
                    <a:bodyPr/>
                    <a:lstStyle/>
                    <a:p>
                      <a:pPr algn="ctr">
                        <a:lnSpc>
                          <a:spcPct val="200000"/>
                        </a:lnSpc>
                        <a:spcAft>
                          <a:spcPts val="0"/>
                        </a:spcAft>
                      </a:pPr>
                      <a:r>
                        <a:rPr lang="en-US" sz="1500" smtClean="0">
                          <a:effectLst/>
                          <a:latin typeface="Arial" panose="020B0604020202020204" pitchFamily="34" charset="0"/>
                          <a:ea typeface="MS Mincho"/>
                          <a:cs typeface="Arial" panose="020B0604020202020204" pitchFamily="34" charset="0"/>
                        </a:rPr>
                        <a:t>RAM</a:t>
                      </a:r>
                      <a:endParaRPr lang="en-US" sz="1500">
                        <a:effectLst/>
                        <a:latin typeface="Arial" panose="020B0604020202020204" pitchFamily="34" charset="0"/>
                        <a:ea typeface="MS Mincho"/>
                        <a:cs typeface="Arial" panose="020B0604020202020204" pitchFamily="34" charset="0"/>
                      </a:endParaRPr>
                    </a:p>
                  </a:txBody>
                  <a:tcPr marL="63500" marR="63500" marT="0" marB="0">
                    <a:solidFill>
                      <a:srgbClr val="00B050"/>
                    </a:solidFill>
                  </a:tcPr>
                </a:tc>
              </a:tr>
              <a:tr h="837795">
                <a:tc>
                  <a:txBody>
                    <a:bodyPr/>
                    <a:lstStyle/>
                    <a:p>
                      <a:pPr algn="ctr">
                        <a:lnSpc>
                          <a:spcPct val="200000"/>
                        </a:lnSpc>
                        <a:spcAft>
                          <a:spcPts val="0"/>
                        </a:spcAft>
                      </a:pPr>
                      <a:r>
                        <a:rPr lang="en-US" sz="1500" smtClean="0">
                          <a:effectLst/>
                          <a:latin typeface="Arial" panose="020B0604020202020204" pitchFamily="34" charset="0"/>
                          <a:cs typeface="Arial" panose="020B0604020202020204" pitchFamily="34" charset="0"/>
                        </a:rPr>
                        <a:t>a015</a:t>
                      </a:r>
                      <a:endParaRPr lang="en-US" sz="1100">
                        <a:effectLst/>
                        <a:latin typeface="Arial" panose="020B0604020202020204" pitchFamily="34" charset="0"/>
                        <a:ea typeface="MS Mincho"/>
                        <a:cs typeface="Arial" panose="020B0604020202020204" pitchFamily="34" charset="0"/>
                      </a:endParaRPr>
                    </a:p>
                  </a:txBody>
                  <a:tcPr marL="63500" marR="63500" marT="0" marB="0">
                    <a:solidFill>
                      <a:srgbClr val="00B050"/>
                    </a:solidFill>
                  </a:tcPr>
                </a:tc>
                <a:tc>
                  <a:txBody>
                    <a:bodyPr/>
                    <a:lstStyle/>
                    <a:p>
                      <a:pPr algn="ctr">
                        <a:lnSpc>
                          <a:spcPct val="200000"/>
                        </a:lnSpc>
                        <a:spcAft>
                          <a:spcPts val="0"/>
                        </a:spcAft>
                      </a:pPr>
                      <a:r>
                        <a:rPr lang="pt-BR" sz="1500" smtClean="0">
                          <a:solidFill>
                            <a:schemeClr val="tx1"/>
                          </a:solidFill>
                          <a:effectLst/>
                          <a:latin typeface="Arial" panose="020B0604020202020204" pitchFamily="34" charset="0"/>
                          <a:ea typeface="MS Mincho"/>
                          <a:cs typeface="Arial" panose="020B0604020202020204" pitchFamily="34" charset="0"/>
                        </a:rPr>
                        <a:t>Laptop Lenovo IdeaPad 120S 11IAP N3350</a:t>
                      </a:r>
                      <a:endParaRPr lang="en-US" sz="1500">
                        <a:solidFill>
                          <a:schemeClr val="tx1"/>
                        </a:solidFill>
                        <a:effectLst/>
                        <a:latin typeface="Arial" panose="020B0604020202020204" pitchFamily="34" charset="0"/>
                        <a:ea typeface="MS Mincho"/>
                        <a:cs typeface="Arial" panose="020B0604020202020204" pitchFamily="34" charset="0"/>
                      </a:endParaRPr>
                    </a:p>
                  </a:txBody>
                  <a:tcPr marL="63500" marR="63500" marT="0" marB="0">
                    <a:solidFill>
                      <a:schemeClr val="tx2">
                        <a:lumMod val="50000"/>
                      </a:schemeClr>
                    </a:solidFill>
                  </a:tcPr>
                </a:tc>
                <a:tc>
                  <a:txBody>
                    <a:bodyPr/>
                    <a:lstStyle/>
                    <a:p>
                      <a:pPr algn="ctr">
                        <a:lnSpc>
                          <a:spcPct val="200000"/>
                        </a:lnSpc>
                        <a:spcAft>
                          <a:spcPts val="0"/>
                        </a:spcAft>
                      </a:pPr>
                      <a:r>
                        <a:rPr lang="en-US" sz="1500" baseline="0" smtClean="0">
                          <a:solidFill>
                            <a:schemeClr val="tx1"/>
                          </a:solidFill>
                          <a:effectLst/>
                          <a:latin typeface="Arial" panose="020B0604020202020204" pitchFamily="34" charset="0"/>
                          <a:ea typeface="MS Mincho"/>
                          <a:cs typeface="Arial" panose="020B0604020202020204" pitchFamily="34" charset="0"/>
                        </a:rPr>
                        <a:t>Hồng</a:t>
                      </a:r>
                      <a:endParaRPr lang="en-US" sz="1500" baseline="0">
                        <a:solidFill>
                          <a:schemeClr val="tx1"/>
                        </a:solidFill>
                        <a:effectLst/>
                        <a:latin typeface="Arial" panose="020B0604020202020204" pitchFamily="34" charset="0"/>
                        <a:ea typeface="MS Mincho"/>
                        <a:cs typeface="Arial" panose="020B0604020202020204" pitchFamily="34" charset="0"/>
                      </a:endParaRPr>
                    </a:p>
                  </a:txBody>
                  <a:tcPr marL="63500" marR="63500" marT="0" marB="0">
                    <a:solidFill>
                      <a:schemeClr val="tx2">
                        <a:lumMod val="50000"/>
                      </a:schemeClr>
                    </a:solidFill>
                  </a:tcPr>
                </a:tc>
                <a:tc>
                  <a:txBody>
                    <a:bodyPr/>
                    <a:lstStyle/>
                    <a:p>
                      <a:pPr algn="ctr">
                        <a:lnSpc>
                          <a:spcPct val="200000"/>
                        </a:lnSpc>
                        <a:spcAft>
                          <a:spcPts val="0"/>
                        </a:spcAft>
                      </a:pPr>
                      <a:r>
                        <a:rPr lang="en-US" sz="1500" baseline="0" smtClean="0">
                          <a:solidFill>
                            <a:schemeClr val="tx1"/>
                          </a:solidFill>
                          <a:effectLst/>
                          <a:latin typeface="Arial" panose="020B0604020202020204" pitchFamily="34" charset="0"/>
                          <a:ea typeface="MS Mincho"/>
                          <a:cs typeface="Arial" panose="020B0604020202020204" pitchFamily="34" charset="0"/>
                        </a:rPr>
                        <a:t>10190000</a:t>
                      </a:r>
                      <a:endParaRPr lang="en-US" sz="1500" baseline="0">
                        <a:solidFill>
                          <a:schemeClr val="tx1"/>
                        </a:solidFill>
                        <a:effectLst/>
                        <a:latin typeface="Arial" panose="020B0604020202020204" pitchFamily="34" charset="0"/>
                        <a:ea typeface="MS Mincho"/>
                        <a:cs typeface="Arial" panose="020B0604020202020204" pitchFamily="34" charset="0"/>
                      </a:endParaRPr>
                    </a:p>
                  </a:txBody>
                  <a:tcPr marL="63500" marR="63500" marT="0" marB="0">
                    <a:solidFill>
                      <a:schemeClr val="tx2">
                        <a:lumMod val="50000"/>
                      </a:schemeClr>
                    </a:solidFill>
                  </a:tcPr>
                </a:tc>
                <a:tc>
                  <a:txBody>
                    <a:bodyPr/>
                    <a:lstStyle/>
                    <a:p>
                      <a:pPr algn="ctr">
                        <a:lnSpc>
                          <a:spcPct val="200000"/>
                        </a:lnSpc>
                        <a:spcAft>
                          <a:spcPts val="0"/>
                        </a:spcAft>
                      </a:pPr>
                      <a:r>
                        <a:rPr lang="en-US" sz="1500" baseline="0" smtClean="0">
                          <a:solidFill>
                            <a:schemeClr val="tx1"/>
                          </a:solidFill>
                          <a:effectLst/>
                          <a:latin typeface="Arial" panose="020B0604020202020204" pitchFamily="34" charset="0"/>
                          <a:ea typeface="MS Mincho"/>
                          <a:cs typeface="Arial" panose="020B0604020202020204" pitchFamily="34" charset="0"/>
                        </a:rPr>
                        <a:t>core i5</a:t>
                      </a:r>
                      <a:endParaRPr lang="en-US" sz="1500" baseline="0">
                        <a:solidFill>
                          <a:schemeClr val="tx1"/>
                        </a:solidFill>
                        <a:effectLst/>
                        <a:latin typeface="Arial" panose="020B0604020202020204" pitchFamily="34" charset="0"/>
                        <a:ea typeface="MS Mincho"/>
                        <a:cs typeface="Arial" panose="020B0604020202020204" pitchFamily="34" charset="0"/>
                      </a:endParaRPr>
                    </a:p>
                  </a:txBody>
                  <a:tcPr marL="63500" marR="63500" marT="0" marB="0">
                    <a:solidFill>
                      <a:schemeClr val="tx2">
                        <a:lumMod val="50000"/>
                      </a:schemeClr>
                    </a:solidFill>
                  </a:tcPr>
                </a:tc>
                <a:tc>
                  <a:txBody>
                    <a:bodyPr/>
                    <a:lstStyle/>
                    <a:p>
                      <a:pPr algn="ctr">
                        <a:lnSpc>
                          <a:spcPct val="200000"/>
                        </a:lnSpc>
                        <a:spcAft>
                          <a:spcPts val="0"/>
                        </a:spcAft>
                      </a:pPr>
                      <a:r>
                        <a:rPr lang="en-US" sz="1500" baseline="0" smtClean="0">
                          <a:solidFill>
                            <a:schemeClr val="tx1"/>
                          </a:solidFill>
                          <a:effectLst/>
                          <a:latin typeface="Arial" panose="020B0604020202020204" pitchFamily="34" charset="0"/>
                          <a:ea typeface="MS Mincho"/>
                          <a:cs typeface="Arial" panose="020B0604020202020204" pitchFamily="34" charset="0"/>
                        </a:rPr>
                        <a:t>2GB</a:t>
                      </a:r>
                      <a:endParaRPr lang="en-US" sz="1500" baseline="0">
                        <a:solidFill>
                          <a:schemeClr val="tx1"/>
                        </a:solidFill>
                        <a:effectLst/>
                        <a:latin typeface="Arial" panose="020B0604020202020204" pitchFamily="34" charset="0"/>
                        <a:ea typeface="MS Mincho"/>
                        <a:cs typeface="Arial" panose="020B0604020202020204" pitchFamily="34" charset="0"/>
                      </a:endParaRPr>
                    </a:p>
                  </a:txBody>
                  <a:tcPr marL="63500" marR="63500" marT="0" marB="0">
                    <a:solidFill>
                      <a:schemeClr val="tx2">
                        <a:lumMod val="50000"/>
                      </a:schemeClr>
                    </a:solidFill>
                  </a:tcPr>
                </a:tc>
              </a:tr>
              <a:tr h="831450">
                <a:tc>
                  <a:txBody>
                    <a:bodyPr/>
                    <a:lstStyle/>
                    <a:p>
                      <a:pPr algn="ctr">
                        <a:lnSpc>
                          <a:spcPct val="200000"/>
                        </a:lnSpc>
                        <a:spcAft>
                          <a:spcPts val="0"/>
                        </a:spcAft>
                      </a:pPr>
                      <a:r>
                        <a:rPr lang="en-US" sz="1500" smtClean="0">
                          <a:effectLst/>
                          <a:latin typeface="Arial" panose="020B0604020202020204" pitchFamily="34" charset="0"/>
                          <a:cs typeface="Arial" panose="020B0604020202020204" pitchFamily="34" charset="0"/>
                        </a:rPr>
                        <a:t>a016</a:t>
                      </a:r>
                      <a:endParaRPr lang="en-US" sz="1100">
                        <a:effectLst/>
                        <a:latin typeface="Arial" panose="020B0604020202020204" pitchFamily="34" charset="0"/>
                        <a:ea typeface="MS Mincho"/>
                        <a:cs typeface="Arial" panose="020B0604020202020204" pitchFamily="34" charset="0"/>
                      </a:endParaRPr>
                    </a:p>
                  </a:txBody>
                  <a:tcPr marL="63500" marR="63500" marT="0" marB="0">
                    <a:solidFill>
                      <a:srgbClr val="00B050"/>
                    </a:solidFill>
                  </a:tcPr>
                </a:tc>
                <a:tc>
                  <a:txBody>
                    <a:bodyPr/>
                    <a:lstStyle/>
                    <a:p>
                      <a:pPr algn="ctr">
                        <a:lnSpc>
                          <a:spcPct val="200000"/>
                        </a:lnSpc>
                        <a:spcAft>
                          <a:spcPts val="0"/>
                        </a:spcAft>
                      </a:pPr>
                      <a:r>
                        <a:rPr lang="en-US" sz="1500" smtClean="0">
                          <a:solidFill>
                            <a:schemeClr val="tx1"/>
                          </a:solidFill>
                          <a:effectLst/>
                          <a:latin typeface="Arial" panose="020B0604020202020204" pitchFamily="34" charset="0"/>
                          <a:cs typeface="Arial" panose="020B0604020202020204" pitchFamily="34" charset="0"/>
                        </a:rPr>
                        <a:t>Laptop Asus E403NA N3350M</a:t>
                      </a:r>
                      <a:endParaRPr lang="en-US" sz="1500">
                        <a:solidFill>
                          <a:schemeClr val="tx1"/>
                        </a:solidFill>
                        <a:effectLst/>
                        <a:latin typeface="Arial" panose="020B0604020202020204" pitchFamily="34" charset="0"/>
                        <a:ea typeface="MS Mincho"/>
                        <a:cs typeface="Arial" panose="020B0604020202020204" pitchFamily="34" charset="0"/>
                      </a:endParaRPr>
                    </a:p>
                  </a:txBody>
                  <a:tcPr marL="63500" marR="63500" marT="0" marB="0">
                    <a:solidFill>
                      <a:schemeClr val="tx2">
                        <a:lumMod val="50000"/>
                      </a:schemeClr>
                    </a:solidFill>
                  </a:tcPr>
                </a:tc>
                <a:tc>
                  <a:txBody>
                    <a:bodyPr/>
                    <a:lstStyle/>
                    <a:p>
                      <a:pPr algn="ctr">
                        <a:lnSpc>
                          <a:spcPct val="200000"/>
                        </a:lnSpc>
                        <a:spcAft>
                          <a:spcPts val="0"/>
                        </a:spcAft>
                      </a:pPr>
                      <a:r>
                        <a:rPr lang="en-US" sz="1500" smtClean="0">
                          <a:solidFill>
                            <a:schemeClr val="tx1"/>
                          </a:solidFill>
                          <a:effectLst/>
                          <a:latin typeface="Arial" panose="020B0604020202020204" pitchFamily="34" charset="0"/>
                          <a:ea typeface="MS Mincho"/>
                          <a:cs typeface="Arial" panose="020B0604020202020204" pitchFamily="34" charset="0"/>
                        </a:rPr>
                        <a:t>Đen</a:t>
                      </a:r>
                      <a:endParaRPr lang="en-US" sz="1500">
                        <a:solidFill>
                          <a:schemeClr val="tx1"/>
                        </a:solidFill>
                        <a:effectLst/>
                        <a:latin typeface="Arial" panose="020B0604020202020204" pitchFamily="34" charset="0"/>
                        <a:ea typeface="MS Mincho"/>
                        <a:cs typeface="Arial" panose="020B0604020202020204" pitchFamily="34" charset="0"/>
                      </a:endParaRPr>
                    </a:p>
                  </a:txBody>
                  <a:tcPr marL="63500" marR="63500" marT="0" marB="0">
                    <a:solidFill>
                      <a:schemeClr val="tx2">
                        <a:lumMod val="50000"/>
                      </a:schemeClr>
                    </a:solidFill>
                  </a:tcPr>
                </a:tc>
                <a:tc>
                  <a:txBody>
                    <a:bodyPr/>
                    <a:lstStyle/>
                    <a:p>
                      <a:pPr algn="ctr">
                        <a:lnSpc>
                          <a:spcPct val="200000"/>
                        </a:lnSpc>
                        <a:spcAft>
                          <a:spcPts val="0"/>
                        </a:spcAft>
                      </a:pPr>
                      <a:r>
                        <a:rPr lang="en-US" sz="1500" smtClean="0">
                          <a:solidFill>
                            <a:schemeClr val="tx1"/>
                          </a:solidFill>
                          <a:effectLst/>
                          <a:latin typeface="Arial" panose="020B0604020202020204" pitchFamily="34" charset="0"/>
                          <a:ea typeface="MS Mincho"/>
                          <a:cs typeface="Arial" panose="020B0604020202020204" pitchFamily="34" charset="0"/>
                        </a:rPr>
                        <a:t>15490000</a:t>
                      </a:r>
                      <a:endParaRPr lang="en-US" sz="1500">
                        <a:solidFill>
                          <a:schemeClr val="tx1"/>
                        </a:solidFill>
                        <a:effectLst/>
                        <a:latin typeface="Arial" panose="020B0604020202020204" pitchFamily="34" charset="0"/>
                        <a:ea typeface="MS Mincho"/>
                        <a:cs typeface="Arial" panose="020B0604020202020204" pitchFamily="34" charset="0"/>
                      </a:endParaRPr>
                    </a:p>
                  </a:txBody>
                  <a:tcPr marL="63500" marR="63500" marT="0" marB="0">
                    <a:solidFill>
                      <a:schemeClr val="tx2">
                        <a:lumMod val="50000"/>
                      </a:schemeClr>
                    </a:solidFill>
                  </a:tcPr>
                </a:tc>
                <a:tc>
                  <a:txBody>
                    <a:bodyPr/>
                    <a:lstStyle/>
                    <a:p>
                      <a:pPr algn="ctr">
                        <a:lnSpc>
                          <a:spcPct val="200000"/>
                        </a:lnSpc>
                        <a:spcAft>
                          <a:spcPts val="0"/>
                        </a:spcAft>
                      </a:pPr>
                      <a:r>
                        <a:rPr lang="en-US" sz="1500" smtClean="0">
                          <a:solidFill>
                            <a:schemeClr val="tx1"/>
                          </a:solidFill>
                          <a:effectLst/>
                          <a:latin typeface="Arial" panose="020B0604020202020204" pitchFamily="34" charset="0"/>
                          <a:ea typeface="MS Mincho"/>
                          <a:cs typeface="Arial" panose="020B0604020202020204" pitchFamily="34" charset="0"/>
                        </a:rPr>
                        <a:t>Core</a:t>
                      </a:r>
                      <a:r>
                        <a:rPr lang="en-US" sz="1500" baseline="0" smtClean="0">
                          <a:solidFill>
                            <a:schemeClr val="tx1"/>
                          </a:solidFill>
                          <a:effectLst/>
                          <a:latin typeface="Arial" panose="020B0604020202020204" pitchFamily="34" charset="0"/>
                          <a:ea typeface="MS Mincho"/>
                          <a:cs typeface="Arial" panose="020B0604020202020204" pitchFamily="34" charset="0"/>
                        </a:rPr>
                        <a:t> i3</a:t>
                      </a:r>
                      <a:endParaRPr lang="en-US" sz="1500">
                        <a:solidFill>
                          <a:schemeClr val="tx1"/>
                        </a:solidFill>
                        <a:effectLst/>
                        <a:latin typeface="Arial" panose="020B0604020202020204" pitchFamily="34" charset="0"/>
                        <a:ea typeface="MS Mincho"/>
                        <a:cs typeface="Arial" panose="020B0604020202020204" pitchFamily="34" charset="0"/>
                      </a:endParaRPr>
                    </a:p>
                  </a:txBody>
                  <a:tcPr marL="63500" marR="63500" marT="0" marB="0">
                    <a:solidFill>
                      <a:schemeClr val="tx2">
                        <a:lumMod val="50000"/>
                      </a:schemeClr>
                    </a:solidFill>
                  </a:tcPr>
                </a:tc>
                <a:tc>
                  <a:txBody>
                    <a:bodyPr/>
                    <a:lstStyle/>
                    <a:p>
                      <a:pPr algn="ctr">
                        <a:lnSpc>
                          <a:spcPct val="200000"/>
                        </a:lnSpc>
                        <a:spcAft>
                          <a:spcPts val="0"/>
                        </a:spcAft>
                      </a:pPr>
                      <a:r>
                        <a:rPr lang="en-US" sz="1500" smtClean="0">
                          <a:solidFill>
                            <a:schemeClr val="tx1"/>
                          </a:solidFill>
                          <a:effectLst/>
                          <a:latin typeface="Arial" panose="020B0604020202020204" pitchFamily="34" charset="0"/>
                          <a:ea typeface="MS Mincho"/>
                          <a:cs typeface="Arial" panose="020B0604020202020204" pitchFamily="34" charset="0"/>
                        </a:rPr>
                        <a:t>4GB</a:t>
                      </a:r>
                      <a:endParaRPr lang="en-US" sz="1500">
                        <a:solidFill>
                          <a:schemeClr val="tx1"/>
                        </a:solidFill>
                        <a:effectLst/>
                        <a:latin typeface="Arial" panose="020B0604020202020204" pitchFamily="34" charset="0"/>
                        <a:ea typeface="MS Mincho"/>
                        <a:cs typeface="Arial" panose="020B0604020202020204" pitchFamily="34" charset="0"/>
                      </a:endParaRPr>
                    </a:p>
                  </a:txBody>
                  <a:tcPr marL="63500" marR="63500" marT="0" marB="0">
                    <a:solidFill>
                      <a:schemeClr val="tx2">
                        <a:lumMod val="50000"/>
                      </a:schemeClr>
                    </a:solidFill>
                  </a:tcPr>
                </a:tc>
              </a:tr>
              <a:tr h="972259">
                <a:tc>
                  <a:txBody>
                    <a:bodyPr/>
                    <a:lstStyle/>
                    <a:p>
                      <a:pPr algn="ctr">
                        <a:lnSpc>
                          <a:spcPct val="200000"/>
                        </a:lnSpc>
                        <a:spcAft>
                          <a:spcPts val="0"/>
                        </a:spcAft>
                      </a:pPr>
                      <a:r>
                        <a:rPr lang="en-US" sz="1500" smtClean="0">
                          <a:effectLst/>
                          <a:latin typeface="Arial" panose="020B0604020202020204" pitchFamily="34" charset="0"/>
                          <a:cs typeface="Arial" panose="020B0604020202020204" pitchFamily="34" charset="0"/>
                        </a:rPr>
                        <a:t>a017</a:t>
                      </a:r>
                      <a:endParaRPr lang="en-US" sz="1100">
                        <a:effectLst/>
                        <a:latin typeface="Arial" panose="020B0604020202020204" pitchFamily="34" charset="0"/>
                        <a:ea typeface="MS Mincho"/>
                        <a:cs typeface="Arial" panose="020B0604020202020204" pitchFamily="34" charset="0"/>
                      </a:endParaRPr>
                    </a:p>
                  </a:txBody>
                  <a:tcPr marL="63500" marR="63500" marT="0" marB="0">
                    <a:solidFill>
                      <a:srgbClr val="00B050"/>
                    </a:solidFill>
                  </a:tcPr>
                </a:tc>
                <a:tc>
                  <a:txBody>
                    <a:bodyPr/>
                    <a:lstStyle/>
                    <a:p>
                      <a:pPr algn="ctr">
                        <a:lnSpc>
                          <a:spcPct val="200000"/>
                        </a:lnSpc>
                        <a:spcAft>
                          <a:spcPts val="0"/>
                        </a:spcAft>
                      </a:pPr>
                      <a:r>
                        <a:rPr lang="en-US" sz="1500" smtClean="0">
                          <a:solidFill>
                            <a:schemeClr val="tx1"/>
                          </a:solidFill>
                          <a:effectLst/>
                          <a:latin typeface="Arial" panose="020B0604020202020204" pitchFamily="34" charset="0"/>
                          <a:cs typeface="Arial" panose="020B0604020202020204" pitchFamily="34" charset="0"/>
                        </a:rPr>
                        <a:t>Laptop Acer Aspire ES1 432 C5J2 N3350 L</a:t>
                      </a:r>
                      <a:endParaRPr lang="en-US" sz="1500">
                        <a:solidFill>
                          <a:schemeClr val="tx1"/>
                        </a:solidFill>
                        <a:effectLst/>
                        <a:latin typeface="Arial" panose="020B0604020202020204" pitchFamily="34" charset="0"/>
                        <a:ea typeface="MS Mincho"/>
                        <a:cs typeface="Arial" panose="020B0604020202020204" pitchFamily="34" charset="0"/>
                      </a:endParaRPr>
                    </a:p>
                  </a:txBody>
                  <a:tcPr marL="63500" marR="63500" marT="0" marB="0">
                    <a:solidFill>
                      <a:schemeClr val="tx2">
                        <a:lumMod val="50000"/>
                      </a:schemeClr>
                    </a:solidFill>
                  </a:tcPr>
                </a:tc>
                <a:tc>
                  <a:txBody>
                    <a:bodyPr/>
                    <a:lstStyle/>
                    <a:p>
                      <a:pPr algn="ctr">
                        <a:lnSpc>
                          <a:spcPct val="200000"/>
                        </a:lnSpc>
                        <a:spcAft>
                          <a:spcPts val="0"/>
                        </a:spcAft>
                      </a:pPr>
                      <a:r>
                        <a:rPr lang="en-US" sz="1500" smtClean="0">
                          <a:solidFill>
                            <a:schemeClr val="tx1"/>
                          </a:solidFill>
                          <a:effectLst/>
                          <a:latin typeface="Arial" panose="020B0604020202020204" pitchFamily="34" charset="0"/>
                          <a:ea typeface="MS Mincho"/>
                          <a:cs typeface="Arial" panose="020B0604020202020204" pitchFamily="34" charset="0"/>
                        </a:rPr>
                        <a:t>Đen</a:t>
                      </a:r>
                      <a:endParaRPr lang="en-US" sz="1500">
                        <a:solidFill>
                          <a:schemeClr val="tx1"/>
                        </a:solidFill>
                        <a:effectLst/>
                        <a:latin typeface="Arial" panose="020B0604020202020204" pitchFamily="34" charset="0"/>
                        <a:ea typeface="MS Mincho"/>
                        <a:cs typeface="Arial" panose="020B0604020202020204" pitchFamily="34" charset="0"/>
                      </a:endParaRPr>
                    </a:p>
                  </a:txBody>
                  <a:tcPr marL="63500" marR="63500" marT="0" marB="0">
                    <a:solidFill>
                      <a:schemeClr val="tx2">
                        <a:lumMod val="50000"/>
                      </a:schemeClr>
                    </a:solidFill>
                  </a:tcPr>
                </a:tc>
                <a:tc>
                  <a:txBody>
                    <a:bodyPr/>
                    <a:lstStyle/>
                    <a:p>
                      <a:pPr algn="ctr">
                        <a:lnSpc>
                          <a:spcPct val="200000"/>
                        </a:lnSpc>
                        <a:spcAft>
                          <a:spcPts val="0"/>
                        </a:spcAft>
                      </a:pPr>
                      <a:r>
                        <a:rPr lang="en-US" sz="1500" smtClean="0">
                          <a:solidFill>
                            <a:schemeClr val="tx1"/>
                          </a:solidFill>
                          <a:effectLst/>
                          <a:latin typeface="Arial" panose="020B0604020202020204" pitchFamily="34" charset="0"/>
                          <a:ea typeface="MS Mincho"/>
                          <a:cs typeface="Arial" panose="020B0604020202020204" pitchFamily="34" charset="0"/>
                        </a:rPr>
                        <a:t>1682000</a:t>
                      </a:r>
                      <a:endParaRPr lang="en-US" sz="1500">
                        <a:solidFill>
                          <a:schemeClr val="tx1"/>
                        </a:solidFill>
                        <a:effectLst/>
                        <a:latin typeface="Arial" panose="020B0604020202020204" pitchFamily="34" charset="0"/>
                        <a:ea typeface="MS Mincho"/>
                        <a:cs typeface="Arial" panose="020B0604020202020204" pitchFamily="34" charset="0"/>
                      </a:endParaRPr>
                    </a:p>
                  </a:txBody>
                  <a:tcPr marL="63500" marR="63500" marT="0" marB="0">
                    <a:solidFill>
                      <a:schemeClr val="tx2">
                        <a:lumMod val="50000"/>
                      </a:schemeClr>
                    </a:solidFill>
                  </a:tcPr>
                </a:tc>
                <a:tc>
                  <a:txBody>
                    <a:bodyPr/>
                    <a:lstStyle/>
                    <a:p>
                      <a:pPr algn="ctr">
                        <a:lnSpc>
                          <a:spcPct val="200000"/>
                        </a:lnSpc>
                        <a:spcAft>
                          <a:spcPts val="0"/>
                        </a:spcAft>
                      </a:pPr>
                      <a:r>
                        <a:rPr lang="en-US" sz="1500" smtClean="0">
                          <a:solidFill>
                            <a:schemeClr val="tx1"/>
                          </a:solidFill>
                          <a:effectLst/>
                          <a:latin typeface="Arial" panose="020B0604020202020204" pitchFamily="34" charset="0"/>
                          <a:ea typeface="MS Mincho"/>
                          <a:cs typeface="Arial" panose="020B0604020202020204" pitchFamily="34" charset="0"/>
                        </a:rPr>
                        <a:t>Core</a:t>
                      </a:r>
                      <a:r>
                        <a:rPr lang="en-US" sz="1500" baseline="0" smtClean="0">
                          <a:solidFill>
                            <a:schemeClr val="tx1"/>
                          </a:solidFill>
                          <a:effectLst/>
                          <a:latin typeface="Arial" panose="020B0604020202020204" pitchFamily="34" charset="0"/>
                          <a:ea typeface="MS Mincho"/>
                          <a:cs typeface="Arial" panose="020B0604020202020204" pitchFamily="34" charset="0"/>
                        </a:rPr>
                        <a:t> i5</a:t>
                      </a:r>
                      <a:endParaRPr lang="en-US" sz="1500">
                        <a:solidFill>
                          <a:schemeClr val="tx1"/>
                        </a:solidFill>
                        <a:effectLst/>
                        <a:latin typeface="Arial" panose="020B0604020202020204" pitchFamily="34" charset="0"/>
                        <a:ea typeface="MS Mincho"/>
                        <a:cs typeface="Arial" panose="020B0604020202020204" pitchFamily="34" charset="0"/>
                      </a:endParaRPr>
                    </a:p>
                  </a:txBody>
                  <a:tcPr marL="63500" marR="63500" marT="0" marB="0">
                    <a:solidFill>
                      <a:schemeClr val="tx2">
                        <a:lumMod val="50000"/>
                      </a:schemeClr>
                    </a:solidFill>
                  </a:tcPr>
                </a:tc>
                <a:tc>
                  <a:txBody>
                    <a:bodyPr/>
                    <a:lstStyle/>
                    <a:p>
                      <a:pPr algn="ctr">
                        <a:lnSpc>
                          <a:spcPct val="200000"/>
                        </a:lnSpc>
                        <a:spcAft>
                          <a:spcPts val="0"/>
                        </a:spcAft>
                      </a:pPr>
                      <a:r>
                        <a:rPr lang="en-US" sz="1500" smtClean="0">
                          <a:solidFill>
                            <a:schemeClr val="tx1"/>
                          </a:solidFill>
                          <a:effectLst/>
                          <a:latin typeface="Arial" panose="020B0604020202020204" pitchFamily="34" charset="0"/>
                          <a:ea typeface="MS Mincho"/>
                          <a:cs typeface="Arial" panose="020B0604020202020204" pitchFamily="34" charset="0"/>
                        </a:rPr>
                        <a:t>4GB</a:t>
                      </a:r>
                      <a:endParaRPr lang="en-US" sz="1500">
                        <a:solidFill>
                          <a:schemeClr val="tx1"/>
                        </a:solidFill>
                        <a:effectLst/>
                        <a:latin typeface="Arial" panose="020B0604020202020204" pitchFamily="34" charset="0"/>
                        <a:ea typeface="MS Mincho"/>
                        <a:cs typeface="Arial" panose="020B0604020202020204" pitchFamily="34" charset="0"/>
                      </a:endParaRPr>
                    </a:p>
                  </a:txBody>
                  <a:tcPr marL="63500" marR="63500" marT="0" marB="0">
                    <a:solidFill>
                      <a:schemeClr val="tx2">
                        <a:lumMod val="50000"/>
                      </a:schemeClr>
                    </a:solidFill>
                  </a:tcPr>
                </a:tc>
              </a:tr>
              <a:tr h="676045">
                <a:tc>
                  <a:txBody>
                    <a:bodyPr/>
                    <a:lstStyle/>
                    <a:p>
                      <a:pPr algn="ctr">
                        <a:lnSpc>
                          <a:spcPct val="200000"/>
                        </a:lnSpc>
                        <a:spcAft>
                          <a:spcPts val="0"/>
                        </a:spcAft>
                      </a:pPr>
                      <a:r>
                        <a:rPr lang="en-US" sz="1500" smtClean="0">
                          <a:effectLst/>
                          <a:latin typeface="Arial" panose="020B0604020202020204" pitchFamily="34" charset="0"/>
                          <a:cs typeface="Arial" panose="020B0604020202020204" pitchFamily="34" charset="0"/>
                        </a:rPr>
                        <a:t>a018</a:t>
                      </a:r>
                      <a:endParaRPr lang="en-US" sz="1100">
                        <a:effectLst/>
                        <a:latin typeface="Arial" panose="020B0604020202020204" pitchFamily="34" charset="0"/>
                        <a:ea typeface="MS Mincho"/>
                        <a:cs typeface="Arial" panose="020B0604020202020204" pitchFamily="34" charset="0"/>
                      </a:endParaRPr>
                    </a:p>
                  </a:txBody>
                  <a:tcPr marL="63500" marR="63500" marT="0" marB="0">
                    <a:solidFill>
                      <a:srgbClr val="00B050"/>
                    </a:solidFill>
                  </a:tcPr>
                </a:tc>
                <a:tc>
                  <a:txBody>
                    <a:bodyPr/>
                    <a:lstStyle/>
                    <a:p>
                      <a:pPr algn="ctr">
                        <a:lnSpc>
                          <a:spcPct val="200000"/>
                        </a:lnSpc>
                        <a:spcAft>
                          <a:spcPts val="0"/>
                        </a:spcAft>
                      </a:pPr>
                      <a:r>
                        <a:rPr lang="pl-PL" sz="1500" smtClean="0">
                          <a:solidFill>
                            <a:schemeClr val="tx1"/>
                          </a:solidFill>
                          <a:effectLst/>
                          <a:latin typeface="Arial" panose="020B0604020202020204" pitchFamily="34" charset="0"/>
                          <a:ea typeface="MS Mincho"/>
                          <a:cs typeface="Arial" panose="020B0604020202020204" pitchFamily="34" charset="0"/>
                        </a:rPr>
                        <a:t>Laptop HP 15 bs572TU i3 6006U</a:t>
                      </a:r>
                      <a:endParaRPr lang="en-US" sz="1500">
                        <a:solidFill>
                          <a:schemeClr val="tx1"/>
                        </a:solidFill>
                        <a:effectLst/>
                        <a:latin typeface="Arial" panose="020B0604020202020204" pitchFamily="34" charset="0"/>
                        <a:ea typeface="MS Mincho"/>
                        <a:cs typeface="Arial" panose="020B0604020202020204" pitchFamily="34" charset="0"/>
                      </a:endParaRPr>
                    </a:p>
                  </a:txBody>
                  <a:tcPr marL="63500" marR="63500" marT="0" marB="0">
                    <a:solidFill>
                      <a:schemeClr val="tx2">
                        <a:lumMod val="50000"/>
                      </a:schemeClr>
                    </a:solidFill>
                  </a:tcPr>
                </a:tc>
                <a:tc>
                  <a:txBody>
                    <a:bodyPr/>
                    <a:lstStyle/>
                    <a:p>
                      <a:pPr algn="ctr">
                        <a:lnSpc>
                          <a:spcPct val="200000"/>
                        </a:lnSpc>
                        <a:spcAft>
                          <a:spcPts val="0"/>
                        </a:spcAft>
                      </a:pPr>
                      <a:r>
                        <a:rPr lang="en-US" sz="1500" smtClean="0">
                          <a:solidFill>
                            <a:schemeClr val="tx1"/>
                          </a:solidFill>
                          <a:effectLst/>
                          <a:latin typeface="Arial" panose="020B0604020202020204" pitchFamily="34" charset="0"/>
                          <a:ea typeface="MS Mincho"/>
                          <a:cs typeface="Arial" panose="020B0604020202020204" pitchFamily="34" charset="0"/>
                        </a:rPr>
                        <a:t>Trắng</a:t>
                      </a:r>
                      <a:endParaRPr lang="en-US" sz="1500">
                        <a:solidFill>
                          <a:schemeClr val="tx1"/>
                        </a:solidFill>
                        <a:effectLst/>
                        <a:latin typeface="Arial" panose="020B0604020202020204" pitchFamily="34" charset="0"/>
                        <a:ea typeface="MS Mincho"/>
                        <a:cs typeface="Arial" panose="020B0604020202020204" pitchFamily="34" charset="0"/>
                      </a:endParaRPr>
                    </a:p>
                  </a:txBody>
                  <a:tcPr marL="63500" marR="63500" marT="0" marB="0">
                    <a:solidFill>
                      <a:schemeClr val="tx2">
                        <a:lumMod val="50000"/>
                      </a:schemeClr>
                    </a:solidFill>
                  </a:tcPr>
                </a:tc>
                <a:tc>
                  <a:txBody>
                    <a:bodyPr/>
                    <a:lstStyle/>
                    <a:p>
                      <a:pPr algn="ctr">
                        <a:lnSpc>
                          <a:spcPct val="200000"/>
                        </a:lnSpc>
                        <a:spcAft>
                          <a:spcPts val="0"/>
                        </a:spcAft>
                      </a:pPr>
                      <a:r>
                        <a:rPr lang="en-US" sz="1500" smtClean="0">
                          <a:solidFill>
                            <a:schemeClr val="tx1"/>
                          </a:solidFill>
                          <a:effectLst/>
                          <a:latin typeface="Arial" panose="020B0604020202020204" pitchFamily="34" charset="0"/>
                          <a:ea typeface="MS Mincho"/>
                          <a:cs typeface="Arial" panose="020B0604020202020204" pitchFamily="34" charset="0"/>
                        </a:rPr>
                        <a:t>9000000</a:t>
                      </a:r>
                      <a:endParaRPr lang="en-US" sz="1500">
                        <a:solidFill>
                          <a:schemeClr val="tx1"/>
                        </a:solidFill>
                        <a:effectLst/>
                        <a:latin typeface="Arial" panose="020B0604020202020204" pitchFamily="34" charset="0"/>
                        <a:ea typeface="MS Mincho"/>
                        <a:cs typeface="Arial" panose="020B0604020202020204" pitchFamily="34" charset="0"/>
                      </a:endParaRPr>
                    </a:p>
                  </a:txBody>
                  <a:tcPr marL="63500" marR="63500" marT="0" marB="0">
                    <a:solidFill>
                      <a:schemeClr val="tx2">
                        <a:lumMod val="50000"/>
                      </a:schemeClr>
                    </a:solidFill>
                  </a:tcPr>
                </a:tc>
                <a:tc>
                  <a:txBody>
                    <a:bodyPr/>
                    <a:lstStyle/>
                    <a:p>
                      <a:pPr algn="ctr">
                        <a:lnSpc>
                          <a:spcPct val="200000"/>
                        </a:lnSpc>
                        <a:spcAft>
                          <a:spcPts val="0"/>
                        </a:spcAft>
                      </a:pPr>
                      <a:r>
                        <a:rPr lang="en-US" sz="1500" smtClean="0">
                          <a:solidFill>
                            <a:schemeClr val="tx1"/>
                          </a:solidFill>
                          <a:effectLst/>
                          <a:latin typeface="Arial" panose="020B0604020202020204" pitchFamily="34" charset="0"/>
                          <a:ea typeface="MS Mincho"/>
                          <a:cs typeface="Arial" panose="020B0604020202020204" pitchFamily="34" charset="0"/>
                        </a:rPr>
                        <a:t>Core</a:t>
                      </a:r>
                      <a:r>
                        <a:rPr lang="en-US" sz="1500" baseline="0" smtClean="0">
                          <a:solidFill>
                            <a:schemeClr val="tx1"/>
                          </a:solidFill>
                          <a:effectLst/>
                          <a:latin typeface="Arial" panose="020B0604020202020204" pitchFamily="34" charset="0"/>
                          <a:ea typeface="MS Mincho"/>
                          <a:cs typeface="Arial" panose="020B0604020202020204" pitchFamily="34" charset="0"/>
                        </a:rPr>
                        <a:t> i3</a:t>
                      </a:r>
                      <a:endParaRPr lang="en-US" sz="1500">
                        <a:solidFill>
                          <a:schemeClr val="tx1"/>
                        </a:solidFill>
                        <a:effectLst/>
                        <a:latin typeface="Arial" panose="020B0604020202020204" pitchFamily="34" charset="0"/>
                        <a:ea typeface="MS Mincho"/>
                        <a:cs typeface="Arial" panose="020B0604020202020204" pitchFamily="34" charset="0"/>
                      </a:endParaRPr>
                    </a:p>
                  </a:txBody>
                  <a:tcPr marL="63500" marR="63500" marT="0" marB="0">
                    <a:solidFill>
                      <a:schemeClr val="tx2">
                        <a:lumMod val="50000"/>
                      </a:schemeClr>
                    </a:solidFill>
                  </a:tcPr>
                </a:tc>
                <a:tc>
                  <a:txBody>
                    <a:bodyPr/>
                    <a:lstStyle/>
                    <a:p>
                      <a:pPr algn="ctr">
                        <a:lnSpc>
                          <a:spcPct val="200000"/>
                        </a:lnSpc>
                        <a:spcAft>
                          <a:spcPts val="0"/>
                        </a:spcAft>
                      </a:pPr>
                      <a:r>
                        <a:rPr lang="en-US" sz="1500" smtClean="0">
                          <a:solidFill>
                            <a:schemeClr val="tx1"/>
                          </a:solidFill>
                          <a:effectLst/>
                          <a:latin typeface="Arial" panose="020B0604020202020204" pitchFamily="34" charset="0"/>
                          <a:ea typeface="MS Mincho"/>
                          <a:cs typeface="Arial" panose="020B0604020202020204" pitchFamily="34" charset="0"/>
                        </a:rPr>
                        <a:t>4GB</a:t>
                      </a:r>
                      <a:endParaRPr lang="en-US" sz="1500">
                        <a:solidFill>
                          <a:schemeClr val="tx1"/>
                        </a:solidFill>
                        <a:effectLst/>
                        <a:latin typeface="Arial" panose="020B0604020202020204" pitchFamily="34" charset="0"/>
                        <a:ea typeface="MS Mincho"/>
                        <a:cs typeface="Arial" panose="020B0604020202020204" pitchFamily="34" charset="0"/>
                      </a:endParaRPr>
                    </a:p>
                  </a:txBody>
                  <a:tcPr marL="63500" marR="63500" marT="0" marB="0">
                    <a:solidFill>
                      <a:schemeClr val="tx2">
                        <a:lumMod val="50000"/>
                      </a:schemeClr>
                    </a:solidFill>
                  </a:tcPr>
                </a:tc>
              </a:tr>
              <a:tr h="605306">
                <a:tc>
                  <a:txBody>
                    <a:bodyPr/>
                    <a:lstStyle/>
                    <a:p>
                      <a:pPr algn="ctr">
                        <a:lnSpc>
                          <a:spcPct val="200000"/>
                        </a:lnSpc>
                        <a:spcAft>
                          <a:spcPts val="0"/>
                        </a:spcAft>
                      </a:pPr>
                      <a:r>
                        <a:rPr lang="en-US" sz="1500" smtClean="0">
                          <a:effectLst/>
                          <a:latin typeface="Arial" panose="020B0604020202020204" pitchFamily="34" charset="0"/>
                          <a:cs typeface="Arial" panose="020B0604020202020204" pitchFamily="34" charset="0"/>
                        </a:rPr>
                        <a:t>a019</a:t>
                      </a:r>
                      <a:endParaRPr lang="en-US" sz="1100">
                        <a:effectLst/>
                        <a:latin typeface="Arial" panose="020B0604020202020204" pitchFamily="34" charset="0"/>
                        <a:ea typeface="MS Mincho"/>
                        <a:cs typeface="Arial" panose="020B0604020202020204" pitchFamily="34" charset="0"/>
                      </a:endParaRPr>
                    </a:p>
                  </a:txBody>
                  <a:tcPr marL="63500" marR="63500" marT="0" marB="0">
                    <a:solidFill>
                      <a:srgbClr val="00B050"/>
                    </a:solidFill>
                  </a:tcPr>
                </a:tc>
                <a:tc>
                  <a:txBody>
                    <a:bodyPr/>
                    <a:lstStyle/>
                    <a:p>
                      <a:pPr algn="ctr">
                        <a:lnSpc>
                          <a:spcPct val="200000"/>
                        </a:lnSpc>
                        <a:spcAft>
                          <a:spcPts val="0"/>
                        </a:spcAft>
                      </a:pPr>
                      <a:r>
                        <a:rPr lang="en-US" sz="1500" smtClean="0">
                          <a:solidFill>
                            <a:schemeClr val="tx1"/>
                          </a:solidFill>
                          <a:effectLst/>
                          <a:latin typeface="Arial" panose="020B0604020202020204" pitchFamily="34" charset="0"/>
                          <a:cs typeface="Arial" panose="020B0604020202020204" pitchFamily="34" charset="0"/>
                        </a:rPr>
                        <a:t>Laptop Dell Inspiron 3567 i3 6006U</a:t>
                      </a:r>
                      <a:endParaRPr lang="en-US" sz="1500">
                        <a:solidFill>
                          <a:schemeClr val="tx1"/>
                        </a:solidFill>
                        <a:effectLst/>
                        <a:latin typeface="Arial" panose="020B0604020202020204" pitchFamily="34" charset="0"/>
                        <a:ea typeface="MS Mincho"/>
                        <a:cs typeface="Arial" panose="020B0604020202020204" pitchFamily="34" charset="0"/>
                      </a:endParaRPr>
                    </a:p>
                  </a:txBody>
                  <a:tcPr marL="63500" marR="63500" marT="0" marB="0">
                    <a:solidFill>
                      <a:schemeClr val="tx2">
                        <a:lumMod val="50000"/>
                      </a:schemeClr>
                    </a:solidFill>
                  </a:tcPr>
                </a:tc>
                <a:tc>
                  <a:txBody>
                    <a:bodyPr/>
                    <a:lstStyle/>
                    <a:p>
                      <a:pPr algn="ctr">
                        <a:lnSpc>
                          <a:spcPct val="200000"/>
                        </a:lnSpc>
                        <a:spcAft>
                          <a:spcPts val="0"/>
                        </a:spcAft>
                      </a:pPr>
                      <a:r>
                        <a:rPr lang="en-US" sz="1500" smtClean="0">
                          <a:solidFill>
                            <a:schemeClr val="tx1"/>
                          </a:solidFill>
                          <a:effectLst/>
                          <a:latin typeface="Arial" panose="020B0604020202020204" pitchFamily="34" charset="0"/>
                          <a:ea typeface="MS Mincho"/>
                          <a:cs typeface="Arial" panose="020B0604020202020204" pitchFamily="34" charset="0"/>
                        </a:rPr>
                        <a:t>Vàng</a:t>
                      </a:r>
                      <a:endParaRPr lang="en-US" sz="1500">
                        <a:solidFill>
                          <a:schemeClr val="tx1"/>
                        </a:solidFill>
                        <a:effectLst/>
                        <a:latin typeface="Arial" panose="020B0604020202020204" pitchFamily="34" charset="0"/>
                        <a:ea typeface="MS Mincho"/>
                        <a:cs typeface="Arial" panose="020B0604020202020204" pitchFamily="34" charset="0"/>
                      </a:endParaRPr>
                    </a:p>
                  </a:txBody>
                  <a:tcPr marL="63500" marR="63500" marT="0" marB="0">
                    <a:solidFill>
                      <a:schemeClr val="tx2">
                        <a:lumMod val="50000"/>
                      </a:schemeClr>
                    </a:solidFill>
                  </a:tcPr>
                </a:tc>
                <a:tc>
                  <a:txBody>
                    <a:bodyPr/>
                    <a:lstStyle/>
                    <a:p>
                      <a:pPr algn="ctr">
                        <a:lnSpc>
                          <a:spcPct val="200000"/>
                        </a:lnSpc>
                        <a:spcAft>
                          <a:spcPts val="0"/>
                        </a:spcAft>
                      </a:pPr>
                      <a:r>
                        <a:rPr lang="en-US" sz="1500" smtClean="0">
                          <a:solidFill>
                            <a:schemeClr val="tx1"/>
                          </a:solidFill>
                          <a:effectLst/>
                          <a:latin typeface="Arial" panose="020B0604020202020204" pitchFamily="34" charset="0"/>
                          <a:ea typeface="MS Mincho"/>
                          <a:cs typeface="Arial" panose="020B0604020202020204" pitchFamily="34" charset="0"/>
                        </a:rPr>
                        <a:t>7094400</a:t>
                      </a:r>
                      <a:endParaRPr lang="en-US" sz="1500">
                        <a:solidFill>
                          <a:schemeClr val="tx1"/>
                        </a:solidFill>
                        <a:effectLst/>
                        <a:latin typeface="Arial" panose="020B0604020202020204" pitchFamily="34" charset="0"/>
                        <a:ea typeface="MS Mincho"/>
                        <a:cs typeface="Arial" panose="020B0604020202020204" pitchFamily="34" charset="0"/>
                      </a:endParaRPr>
                    </a:p>
                  </a:txBody>
                  <a:tcPr marL="63500" marR="63500" marT="0" marB="0">
                    <a:solidFill>
                      <a:schemeClr val="tx2">
                        <a:lumMod val="50000"/>
                      </a:schemeClr>
                    </a:solidFill>
                  </a:tcPr>
                </a:tc>
                <a:tc>
                  <a:txBody>
                    <a:bodyPr/>
                    <a:lstStyle/>
                    <a:p>
                      <a:pPr algn="ctr">
                        <a:lnSpc>
                          <a:spcPct val="200000"/>
                        </a:lnSpc>
                        <a:spcAft>
                          <a:spcPts val="0"/>
                        </a:spcAft>
                      </a:pPr>
                      <a:r>
                        <a:rPr lang="en-US" sz="1500" smtClean="0">
                          <a:solidFill>
                            <a:schemeClr val="tx1"/>
                          </a:solidFill>
                          <a:effectLst/>
                          <a:latin typeface="Arial" panose="020B0604020202020204" pitchFamily="34" charset="0"/>
                          <a:ea typeface="MS Mincho"/>
                          <a:cs typeface="Arial" panose="020B0604020202020204" pitchFamily="34" charset="0"/>
                        </a:rPr>
                        <a:t>Core</a:t>
                      </a:r>
                      <a:r>
                        <a:rPr lang="en-US" sz="1500" baseline="0" smtClean="0">
                          <a:solidFill>
                            <a:schemeClr val="tx1"/>
                          </a:solidFill>
                          <a:effectLst/>
                          <a:latin typeface="Arial" panose="020B0604020202020204" pitchFamily="34" charset="0"/>
                          <a:ea typeface="MS Mincho"/>
                          <a:cs typeface="Arial" panose="020B0604020202020204" pitchFamily="34" charset="0"/>
                        </a:rPr>
                        <a:t> i5</a:t>
                      </a:r>
                      <a:endParaRPr lang="en-US" sz="1500">
                        <a:solidFill>
                          <a:schemeClr val="tx1"/>
                        </a:solidFill>
                        <a:effectLst/>
                        <a:latin typeface="Arial" panose="020B0604020202020204" pitchFamily="34" charset="0"/>
                        <a:ea typeface="MS Mincho"/>
                        <a:cs typeface="Arial" panose="020B0604020202020204" pitchFamily="34" charset="0"/>
                      </a:endParaRPr>
                    </a:p>
                  </a:txBody>
                  <a:tcPr marL="63500" marR="63500" marT="0" marB="0">
                    <a:solidFill>
                      <a:schemeClr val="tx2">
                        <a:lumMod val="50000"/>
                      </a:schemeClr>
                    </a:solidFill>
                  </a:tcPr>
                </a:tc>
                <a:tc>
                  <a:txBody>
                    <a:bodyPr/>
                    <a:lstStyle/>
                    <a:p>
                      <a:pPr algn="ctr">
                        <a:lnSpc>
                          <a:spcPct val="200000"/>
                        </a:lnSpc>
                        <a:spcAft>
                          <a:spcPts val="0"/>
                        </a:spcAft>
                      </a:pPr>
                      <a:r>
                        <a:rPr lang="en-US" sz="1500" smtClean="0">
                          <a:solidFill>
                            <a:schemeClr val="tx1"/>
                          </a:solidFill>
                          <a:effectLst/>
                          <a:latin typeface="Arial" panose="020B0604020202020204" pitchFamily="34" charset="0"/>
                          <a:ea typeface="MS Mincho"/>
                          <a:cs typeface="Arial" panose="020B0604020202020204" pitchFamily="34" charset="0"/>
                        </a:rPr>
                        <a:t>2GB</a:t>
                      </a:r>
                      <a:endParaRPr lang="en-US" sz="1500">
                        <a:solidFill>
                          <a:schemeClr val="tx1"/>
                        </a:solidFill>
                        <a:effectLst/>
                        <a:latin typeface="Arial" panose="020B0604020202020204" pitchFamily="34" charset="0"/>
                        <a:ea typeface="MS Mincho"/>
                        <a:cs typeface="Arial" panose="020B0604020202020204" pitchFamily="34" charset="0"/>
                      </a:endParaRPr>
                    </a:p>
                  </a:txBody>
                  <a:tcPr marL="63500" marR="63500" marT="0" marB="0">
                    <a:solidFill>
                      <a:schemeClr val="tx2">
                        <a:lumMod val="50000"/>
                      </a:schemeClr>
                    </a:solidFill>
                  </a:tcPr>
                </a:tc>
              </a:tr>
            </a:tbl>
          </a:graphicData>
        </a:graphic>
      </p:graphicFrame>
    </p:spTree>
    <p:extLst>
      <p:ext uri="{BB962C8B-B14F-4D97-AF65-F5344CB8AC3E}">
        <p14:creationId xmlns:p14="http://schemas.microsoft.com/office/powerpoint/2010/main" val="5294562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0256" y="612802"/>
            <a:ext cx="8825658" cy="2936383"/>
          </a:xfrm>
        </p:spPr>
        <p:txBody>
          <a:bodyPr/>
          <a:lstStyle/>
          <a:p>
            <a:pPr marL="514350" indent="-514350">
              <a:lnSpc>
                <a:spcPct val="150000"/>
              </a:lnSpc>
              <a:buFont typeface="Wingdings" panose="05000000000000000000" pitchFamily="2" charset="2"/>
              <a:buChar char="v"/>
            </a:pPr>
            <a:r>
              <a:rPr lang="en-US" sz="3200" smtClean="0">
                <a:solidFill>
                  <a:schemeClr val="tx1"/>
                </a:solidFill>
                <a:latin typeface="Arial" panose="020B0604020202020204" pitchFamily="34" charset="0"/>
                <a:cs typeface="Arial" panose="020B0604020202020204" pitchFamily="34" charset="0"/>
              </a:rPr>
              <a:t>Giải quyết bài toán</a:t>
            </a:r>
            <a:r>
              <a:rPr lang="en-US" sz="4000">
                <a:solidFill>
                  <a:schemeClr val="tx1"/>
                </a:solidFill>
                <a:latin typeface="Arial" panose="020B0604020202020204" pitchFamily="34" charset="0"/>
                <a:cs typeface="Arial" panose="020B0604020202020204" pitchFamily="34" charset="0"/>
              </a:rPr>
              <a:t/>
            </a:r>
            <a:br>
              <a:rPr lang="en-US" sz="4000">
                <a:solidFill>
                  <a:schemeClr val="tx1"/>
                </a:solidFill>
                <a:latin typeface="Arial" panose="020B0604020202020204" pitchFamily="34" charset="0"/>
                <a:cs typeface="Arial" panose="020B0604020202020204" pitchFamily="34" charset="0"/>
              </a:rPr>
            </a:br>
            <a:r>
              <a:rPr lang="en-US" sz="2400">
                <a:solidFill>
                  <a:schemeClr val="tx1"/>
                </a:solidFill>
                <a:latin typeface="Arial" panose="020B0604020202020204" pitchFamily="34" charset="0"/>
                <a:cs typeface="Arial" panose="020B0604020202020204" pitchFamily="34" charset="0"/>
              </a:rPr>
              <a:t>2</a:t>
            </a:r>
            <a:r>
              <a:rPr lang="en-US" sz="2400" smtClean="0">
                <a:solidFill>
                  <a:schemeClr val="tx1"/>
                </a:solidFill>
                <a:latin typeface="Arial" panose="020B0604020202020204" pitchFamily="34" charset="0"/>
                <a:cs typeface="Arial" panose="020B0604020202020204" pitchFamily="34" charset="0"/>
              </a:rPr>
              <a:t>. Biểu diễn tri thức</a:t>
            </a:r>
            <a:r>
              <a:rPr lang="en-US" sz="2400">
                <a:solidFill>
                  <a:schemeClr val="tx1"/>
                </a:solidFill>
                <a:latin typeface="Arial" panose="020B0604020202020204" pitchFamily="34" charset="0"/>
                <a:cs typeface="Arial" panose="020B0604020202020204" pitchFamily="34" charset="0"/>
              </a:rPr>
              <a:t/>
            </a:r>
            <a:br>
              <a:rPr lang="en-US" sz="2400">
                <a:solidFill>
                  <a:schemeClr val="tx1"/>
                </a:solidFill>
                <a:latin typeface="Arial" panose="020B0604020202020204" pitchFamily="34" charset="0"/>
                <a:cs typeface="Arial" panose="020B0604020202020204" pitchFamily="34" charset="0"/>
              </a:rPr>
            </a:br>
            <a:r>
              <a:rPr lang="en-US" sz="2400" smtClean="0">
                <a:solidFill>
                  <a:schemeClr val="tx1"/>
                </a:solidFill>
                <a:latin typeface="Arial" panose="020B0604020202020204" pitchFamily="34" charset="0"/>
                <a:cs typeface="Arial" panose="020B0604020202020204" pitchFamily="34" charset="0"/>
              </a:rPr>
              <a:t>   + </a:t>
            </a:r>
            <a:r>
              <a:rPr lang="en-US" sz="1800" smtClean="0">
                <a:solidFill>
                  <a:schemeClr val="tx1"/>
                </a:solidFill>
                <a:latin typeface="Arial" panose="020B0604020202020204" pitchFamily="34" charset="0"/>
                <a:cs typeface="Arial" panose="020B0604020202020204" pitchFamily="34" charset="0"/>
              </a:rPr>
              <a:t>Bảng giới tính                                                     + Bảng laptop tư vấn</a:t>
            </a:r>
            <a:br>
              <a:rPr lang="en-US" sz="1800" smtClean="0">
                <a:solidFill>
                  <a:schemeClr val="tx1"/>
                </a:solidFill>
                <a:latin typeface="Arial" panose="020B0604020202020204" pitchFamily="34" charset="0"/>
                <a:cs typeface="Arial" panose="020B0604020202020204" pitchFamily="34" charset="0"/>
              </a:rPr>
            </a:br>
            <a:r>
              <a:rPr lang="vi-VN" sz="1800">
                <a:solidFill>
                  <a:schemeClr val="tx1"/>
                </a:solidFill>
                <a:latin typeface="Arial" panose="020B0604020202020204" pitchFamily="34" charset="0"/>
                <a:cs typeface="Arial" panose="020B0604020202020204" pitchFamily="34" charset="0"/>
              </a:rPr>
              <a:t/>
            </a:r>
            <a:br>
              <a:rPr lang="vi-VN" sz="1800">
                <a:solidFill>
                  <a:schemeClr val="tx1"/>
                </a:solidFill>
                <a:latin typeface="Arial" panose="020B0604020202020204" pitchFamily="34" charset="0"/>
                <a:cs typeface="Arial" panose="020B0604020202020204" pitchFamily="34" charset="0"/>
              </a:rPr>
            </a:br>
            <a:endParaRPr lang="vi-VN" sz="1800">
              <a:solidFill>
                <a:schemeClr val="tx1"/>
              </a:solidFill>
              <a:latin typeface="Arial" panose="020B0604020202020204" pitchFamily="34" charset="0"/>
              <a:cs typeface="Arial" panose="020B0604020202020204"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3761567117"/>
              </p:ext>
            </p:extLst>
          </p:nvPr>
        </p:nvGraphicFramePr>
        <p:xfrm>
          <a:off x="1803041" y="3084395"/>
          <a:ext cx="2562894" cy="1412523"/>
        </p:xfrm>
        <a:graphic>
          <a:graphicData uri="http://schemas.openxmlformats.org/drawingml/2006/table">
            <a:tbl>
              <a:tblPr firstRow="1" firstCol="1" bandRow="1">
                <a:tableStyleId>{5C22544A-7EE6-4342-B048-85BDC9FD1C3A}</a:tableStyleId>
              </a:tblPr>
              <a:tblGrid>
                <a:gridCol w="1004552"/>
                <a:gridCol w="1558342"/>
              </a:tblGrid>
              <a:tr h="532262">
                <a:tc>
                  <a:txBody>
                    <a:bodyPr/>
                    <a:lstStyle/>
                    <a:p>
                      <a:endParaRPr lang="en-US" sz="1500" smtClean="0">
                        <a:latin typeface="Arial" panose="020B0604020202020204" pitchFamily="34" charset="0"/>
                        <a:cs typeface="Arial" panose="020B0604020202020204" pitchFamily="34" charset="0"/>
                      </a:endParaRPr>
                    </a:p>
                    <a:p>
                      <a:r>
                        <a:rPr lang="en-US" sz="1500" smtClean="0">
                          <a:latin typeface="Arial" panose="020B0604020202020204" pitchFamily="34" charset="0"/>
                          <a:cs typeface="Arial" panose="020B0604020202020204" pitchFamily="34" charset="0"/>
                        </a:rPr>
                        <a:t>Ký</a:t>
                      </a:r>
                      <a:r>
                        <a:rPr lang="en-US" sz="1500" baseline="0" smtClean="0">
                          <a:latin typeface="Arial" panose="020B0604020202020204" pitchFamily="34" charset="0"/>
                          <a:cs typeface="Arial" panose="020B0604020202020204" pitchFamily="34" charset="0"/>
                        </a:rPr>
                        <a:t> hiệu</a:t>
                      </a:r>
                      <a:endParaRPr lang="en-US" sz="1500">
                        <a:latin typeface="Arial" panose="020B0604020202020204" pitchFamily="34" charset="0"/>
                        <a:cs typeface="Arial" panose="020B0604020202020204" pitchFamily="34" charset="0"/>
                      </a:endParaRPr>
                    </a:p>
                  </a:txBody>
                  <a:tcPr marL="63500" marR="63500" marT="0" marB="0">
                    <a:solidFill>
                      <a:srgbClr val="00B050"/>
                    </a:solidFill>
                  </a:tcPr>
                </a:tc>
                <a:tc>
                  <a:txBody>
                    <a:bodyPr/>
                    <a:lstStyle/>
                    <a:p>
                      <a:endParaRPr lang="en-US" sz="1500" smtClean="0">
                        <a:latin typeface="Arial" panose="020B0604020202020204" pitchFamily="34" charset="0"/>
                        <a:cs typeface="Arial" panose="020B0604020202020204" pitchFamily="34" charset="0"/>
                      </a:endParaRPr>
                    </a:p>
                    <a:p>
                      <a:r>
                        <a:rPr lang="en-US" sz="1500" smtClean="0">
                          <a:latin typeface="Arial" panose="020B0604020202020204" pitchFamily="34" charset="0"/>
                          <a:cs typeface="Arial" panose="020B0604020202020204" pitchFamily="34" charset="0"/>
                        </a:rPr>
                        <a:t>Giới tính</a:t>
                      </a:r>
                      <a:endParaRPr lang="en-US" sz="1500">
                        <a:latin typeface="Arial" panose="020B0604020202020204" pitchFamily="34" charset="0"/>
                        <a:cs typeface="Arial" panose="020B0604020202020204" pitchFamily="34" charset="0"/>
                      </a:endParaRPr>
                    </a:p>
                  </a:txBody>
                  <a:tcPr marL="63500" marR="63500" marT="0" marB="0">
                    <a:solidFill>
                      <a:srgbClr val="00B050"/>
                    </a:solidFill>
                  </a:tcPr>
                </a:tc>
              </a:tr>
              <a:tr h="436728">
                <a:tc>
                  <a:txBody>
                    <a:bodyPr/>
                    <a:lstStyle/>
                    <a:p>
                      <a:pPr algn="ctr"/>
                      <a:r>
                        <a:rPr lang="en-US" sz="1500" smtClean="0">
                          <a:latin typeface="Arial" panose="020B0604020202020204" pitchFamily="34" charset="0"/>
                          <a:cs typeface="Arial" panose="020B0604020202020204" pitchFamily="34" charset="0"/>
                        </a:rPr>
                        <a:t>a20</a:t>
                      </a:r>
                      <a:endParaRPr lang="en-US" sz="1500">
                        <a:latin typeface="Arial" panose="020B0604020202020204" pitchFamily="34" charset="0"/>
                        <a:cs typeface="Arial" panose="020B0604020202020204" pitchFamily="34" charset="0"/>
                      </a:endParaRPr>
                    </a:p>
                  </a:txBody>
                  <a:tcPr marL="63500" marR="63500" marT="0" marB="0">
                    <a:solidFill>
                      <a:schemeClr val="tx2">
                        <a:lumMod val="50000"/>
                      </a:schemeClr>
                    </a:solidFill>
                  </a:tcPr>
                </a:tc>
                <a:tc>
                  <a:txBody>
                    <a:bodyPr/>
                    <a:lstStyle/>
                    <a:p>
                      <a:pPr algn="ctr"/>
                      <a:r>
                        <a:rPr lang="en-US" sz="1500" smtClean="0">
                          <a:solidFill>
                            <a:schemeClr val="tx1"/>
                          </a:solidFill>
                          <a:latin typeface="Arial" panose="020B0604020202020204" pitchFamily="34" charset="0"/>
                          <a:cs typeface="Arial" panose="020B0604020202020204" pitchFamily="34" charset="0"/>
                        </a:rPr>
                        <a:t>Nam</a:t>
                      </a:r>
                      <a:endParaRPr lang="en-US" sz="1500">
                        <a:solidFill>
                          <a:schemeClr val="tx1"/>
                        </a:solidFill>
                        <a:latin typeface="Arial" panose="020B0604020202020204" pitchFamily="34" charset="0"/>
                        <a:cs typeface="Arial" panose="020B0604020202020204" pitchFamily="34" charset="0"/>
                      </a:endParaRPr>
                    </a:p>
                  </a:txBody>
                  <a:tcPr marL="63500" marR="63500" marT="0" marB="0">
                    <a:solidFill>
                      <a:schemeClr val="tx2">
                        <a:lumMod val="50000"/>
                      </a:schemeClr>
                    </a:solidFill>
                  </a:tcPr>
                </a:tc>
              </a:tr>
              <a:tr h="443533">
                <a:tc>
                  <a:txBody>
                    <a:bodyPr/>
                    <a:lstStyle/>
                    <a:p>
                      <a:pPr algn="ctr"/>
                      <a:r>
                        <a:rPr lang="en-US" sz="1500" smtClean="0">
                          <a:latin typeface="Arial" panose="020B0604020202020204" pitchFamily="34" charset="0"/>
                          <a:cs typeface="Arial" panose="020B0604020202020204" pitchFamily="34" charset="0"/>
                        </a:rPr>
                        <a:t>a21</a:t>
                      </a:r>
                      <a:endParaRPr lang="en-US" sz="1500">
                        <a:latin typeface="Arial" panose="020B0604020202020204" pitchFamily="34" charset="0"/>
                        <a:cs typeface="Arial" panose="020B0604020202020204" pitchFamily="34" charset="0"/>
                      </a:endParaRPr>
                    </a:p>
                  </a:txBody>
                  <a:tcPr marL="63500" marR="63500" marT="0" marB="0">
                    <a:solidFill>
                      <a:schemeClr val="tx2">
                        <a:lumMod val="50000"/>
                      </a:schemeClr>
                    </a:solidFill>
                  </a:tcPr>
                </a:tc>
                <a:tc>
                  <a:txBody>
                    <a:bodyPr/>
                    <a:lstStyle/>
                    <a:p>
                      <a:pPr algn="ctr"/>
                      <a:r>
                        <a:rPr lang="en-US" sz="1500" smtClean="0">
                          <a:solidFill>
                            <a:schemeClr val="tx1"/>
                          </a:solidFill>
                          <a:latin typeface="Arial" panose="020B0604020202020204" pitchFamily="34" charset="0"/>
                          <a:cs typeface="Arial" panose="020B0604020202020204" pitchFamily="34" charset="0"/>
                        </a:rPr>
                        <a:t>Nữ</a:t>
                      </a:r>
                      <a:endParaRPr lang="en-US" sz="1500">
                        <a:solidFill>
                          <a:schemeClr val="tx1"/>
                        </a:solidFill>
                        <a:latin typeface="Arial" panose="020B0604020202020204" pitchFamily="34" charset="0"/>
                        <a:cs typeface="Arial" panose="020B0604020202020204" pitchFamily="34" charset="0"/>
                      </a:endParaRPr>
                    </a:p>
                  </a:txBody>
                  <a:tcPr marL="63500" marR="63500" marT="0" marB="0">
                    <a:solidFill>
                      <a:schemeClr val="tx2">
                        <a:lumMod val="50000"/>
                      </a:schemeClr>
                    </a:solidFill>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951461377"/>
              </p:ext>
            </p:extLst>
          </p:nvPr>
        </p:nvGraphicFramePr>
        <p:xfrm>
          <a:off x="6323527" y="2968829"/>
          <a:ext cx="4546242" cy="2953876"/>
        </p:xfrm>
        <a:graphic>
          <a:graphicData uri="http://schemas.openxmlformats.org/drawingml/2006/table">
            <a:tbl>
              <a:tblPr firstRow="1" firstCol="1" bandRow="1">
                <a:tableStyleId>{5C22544A-7EE6-4342-B048-85BDC9FD1C3A}</a:tableStyleId>
              </a:tblPr>
              <a:tblGrid>
                <a:gridCol w="1781945"/>
                <a:gridCol w="2764297"/>
              </a:tblGrid>
              <a:tr h="532262">
                <a:tc>
                  <a:txBody>
                    <a:bodyPr/>
                    <a:lstStyle/>
                    <a:p>
                      <a:endParaRPr lang="en-US" sz="1500" smtClean="0">
                        <a:latin typeface="Arial" panose="020B0604020202020204" pitchFamily="34" charset="0"/>
                        <a:cs typeface="Arial" panose="020B0604020202020204" pitchFamily="34" charset="0"/>
                      </a:endParaRPr>
                    </a:p>
                    <a:p>
                      <a:pPr algn="ctr"/>
                      <a:r>
                        <a:rPr lang="en-US" sz="1500" smtClean="0">
                          <a:latin typeface="Arial" panose="020B0604020202020204" pitchFamily="34" charset="0"/>
                          <a:cs typeface="Arial" panose="020B0604020202020204" pitchFamily="34" charset="0"/>
                        </a:rPr>
                        <a:t>Ký</a:t>
                      </a:r>
                      <a:r>
                        <a:rPr lang="en-US" sz="1500" baseline="0" smtClean="0">
                          <a:latin typeface="Arial" panose="020B0604020202020204" pitchFamily="34" charset="0"/>
                          <a:cs typeface="Arial" panose="020B0604020202020204" pitchFamily="34" charset="0"/>
                        </a:rPr>
                        <a:t> hiệu</a:t>
                      </a:r>
                      <a:endParaRPr lang="en-US" sz="1500">
                        <a:latin typeface="Arial" panose="020B0604020202020204" pitchFamily="34" charset="0"/>
                        <a:cs typeface="Arial" panose="020B0604020202020204" pitchFamily="34" charset="0"/>
                      </a:endParaRPr>
                    </a:p>
                  </a:txBody>
                  <a:tcPr marL="63500" marR="63500" marT="0" marB="0">
                    <a:solidFill>
                      <a:srgbClr val="00B050"/>
                    </a:solidFill>
                  </a:tcPr>
                </a:tc>
                <a:tc>
                  <a:txBody>
                    <a:bodyPr/>
                    <a:lstStyle/>
                    <a:p>
                      <a:endParaRPr lang="en-US" sz="1500" smtClean="0">
                        <a:latin typeface="Arial" panose="020B0604020202020204" pitchFamily="34" charset="0"/>
                        <a:cs typeface="Arial" panose="020B0604020202020204" pitchFamily="34" charset="0"/>
                      </a:endParaRPr>
                    </a:p>
                    <a:p>
                      <a:pPr algn="ctr"/>
                      <a:r>
                        <a:rPr lang="en-US" sz="1500" smtClean="0">
                          <a:latin typeface="Arial" panose="020B0604020202020204" pitchFamily="34" charset="0"/>
                          <a:cs typeface="Arial" panose="020B0604020202020204" pitchFamily="34" charset="0"/>
                        </a:rPr>
                        <a:t>Laptop</a:t>
                      </a:r>
                    </a:p>
                  </a:txBody>
                  <a:tcPr marL="63500" marR="63500" marT="0" marB="0">
                    <a:solidFill>
                      <a:srgbClr val="00B050"/>
                    </a:solidFill>
                  </a:tcPr>
                </a:tc>
              </a:tr>
              <a:tr h="436728">
                <a:tc>
                  <a:txBody>
                    <a:bodyPr/>
                    <a:lstStyle/>
                    <a:p>
                      <a:pPr algn="ctr"/>
                      <a:r>
                        <a:rPr lang="en-US" sz="1500" smtClean="0">
                          <a:latin typeface="Arial" panose="020B0604020202020204" pitchFamily="34" charset="0"/>
                          <a:cs typeface="Arial" panose="020B0604020202020204" pitchFamily="34" charset="0"/>
                        </a:rPr>
                        <a:t>KL1</a:t>
                      </a:r>
                      <a:endParaRPr lang="en-US" sz="1500">
                        <a:latin typeface="Arial" panose="020B0604020202020204" pitchFamily="34" charset="0"/>
                        <a:cs typeface="Arial" panose="020B0604020202020204" pitchFamily="34" charset="0"/>
                      </a:endParaRPr>
                    </a:p>
                  </a:txBody>
                  <a:tcPr marL="63500" marR="63500" marT="0" marB="0">
                    <a:solidFill>
                      <a:schemeClr val="tx2">
                        <a:lumMod val="50000"/>
                      </a:schemeClr>
                    </a:solidFill>
                  </a:tcPr>
                </a:tc>
                <a:tc>
                  <a:txBody>
                    <a:bodyPr/>
                    <a:lstStyle/>
                    <a:p>
                      <a:pPr algn="ctr"/>
                      <a:r>
                        <a:rPr kumimoji="0" lang="pt-BR" sz="1500" b="0" i="0" u="none" strike="noStrike" kern="1200" cap="none" spc="0" normalizeH="0" baseline="0" noProof="0" smtClean="0">
                          <a:ln>
                            <a:noFill/>
                          </a:ln>
                          <a:solidFill>
                            <a:prstClr val="white"/>
                          </a:solidFill>
                          <a:effectLst/>
                          <a:uLnTx/>
                          <a:uFillTx/>
                          <a:latin typeface="Arial" panose="020B0604020202020204" pitchFamily="34" charset="0"/>
                          <a:ea typeface="MS Mincho"/>
                          <a:cs typeface="Arial" panose="020B0604020202020204" pitchFamily="34" charset="0"/>
                        </a:rPr>
                        <a:t>Lenovo IdeaPad 120S </a:t>
                      </a:r>
                      <a:endParaRPr lang="en-US" sz="1500">
                        <a:solidFill>
                          <a:schemeClr val="tx1"/>
                        </a:solidFill>
                        <a:latin typeface="Arial" panose="020B0604020202020204" pitchFamily="34" charset="0"/>
                        <a:cs typeface="Arial" panose="020B0604020202020204" pitchFamily="34" charset="0"/>
                      </a:endParaRPr>
                    </a:p>
                  </a:txBody>
                  <a:tcPr marL="63500" marR="63500" marT="0" marB="0">
                    <a:solidFill>
                      <a:schemeClr val="tx2">
                        <a:lumMod val="50000"/>
                      </a:schemeClr>
                    </a:solidFill>
                  </a:tcPr>
                </a:tc>
              </a:tr>
              <a:tr h="505392">
                <a:tc>
                  <a:txBody>
                    <a:bodyPr/>
                    <a:lstStyle/>
                    <a:p>
                      <a:pPr algn="ctr"/>
                      <a:r>
                        <a:rPr lang="en-US" sz="1500" smtClean="0">
                          <a:latin typeface="Arial" panose="020B0604020202020204" pitchFamily="34" charset="0"/>
                          <a:cs typeface="Arial" panose="020B0604020202020204" pitchFamily="34" charset="0"/>
                        </a:rPr>
                        <a:t>KL2</a:t>
                      </a:r>
                      <a:endParaRPr lang="en-US" sz="1500">
                        <a:latin typeface="Arial" panose="020B0604020202020204" pitchFamily="34" charset="0"/>
                        <a:cs typeface="Arial" panose="020B0604020202020204" pitchFamily="34" charset="0"/>
                      </a:endParaRPr>
                    </a:p>
                  </a:txBody>
                  <a:tcPr marL="63500" marR="63500" marT="0" marB="0">
                    <a:solidFill>
                      <a:schemeClr val="tx2">
                        <a:lumMod val="50000"/>
                      </a:schemeClr>
                    </a:solidFill>
                  </a:tcPr>
                </a:tc>
                <a:tc>
                  <a:txBody>
                    <a:bodyPr/>
                    <a:lstStyle/>
                    <a:p>
                      <a:pPr marL="0" marR="0" lvl="0" indent="0" algn="ctr" defTabSz="457200" rtl="0" eaLnBrk="1" fontAlgn="auto" latinLnBrk="0" hangingPunct="1">
                        <a:lnSpc>
                          <a:spcPct val="200000"/>
                        </a:lnSpc>
                        <a:spcBef>
                          <a:spcPts val="0"/>
                        </a:spcBef>
                        <a:spcAft>
                          <a:spcPts val="0"/>
                        </a:spcAft>
                        <a:buClrTx/>
                        <a:buSzTx/>
                        <a:buFontTx/>
                        <a:buNone/>
                        <a:tabLst/>
                        <a:defRPr/>
                      </a:pPr>
                      <a:r>
                        <a:rPr kumimoji="0" lang="en-US" sz="1500" b="0" i="0" u="none" strike="noStrike" kern="1200" cap="none" spc="0" normalizeH="0" baseline="0" noProof="0" smtClean="0">
                          <a:ln>
                            <a:noFill/>
                          </a:ln>
                          <a:solidFill>
                            <a:prstClr val="white"/>
                          </a:solidFill>
                          <a:effectLst/>
                          <a:uLnTx/>
                          <a:uFillTx/>
                          <a:latin typeface="Arial" panose="020B0604020202020204" pitchFamily="34" charset="0"/>
                          <a:ea typeface="+mn-ea"/>
                          <a:cs typeface="Arial" panose="020B0604020202020204" pitchFamily="34" charset="0"/>
                        </a:rPr>
                        <a:t>Laptop Asus E403NA </a:t>
                      </a:r>
                      <a:endParaRPr kumimoji="0" lang="en-US" sz="1500" b="0" i="0" u="none" strike="noStrike" kern="1200" cap="none" spc="0" normalizeH="0" baseline="0" noProof="0" smtClean="0">
                        <a:ln>
                          <a:noFill/>
                        </a:ln>
                        <a:solidFill>
                          <a:prstClr val="white"/>
                        </a:solidFill>
                        <a:effectLst/>
                        <a:uLnTx/>
                        <a:uFillTx/>
                        <a:latin typeface="Arial" panose="020B0604020202020204" pitchFamily="34" charset="0"/>
                        <a:ea typeface="MS Mincho"/>
                        <a:cs typeface="Arial" panose="020B0604020202020204" pitchFamily="34" charset="0"/>
                      </a:endParaRPr>
                    </a:p>
                  </a:txBody>
                  <a:tcPr marL="63500" marR="63500" marT="0" marB="0">
                    <a:solidFill>
                      <a:schemeClr val="tx2">
                        <a:lumMod val="50000"/>
                      </a:schemeClr>
                    </a:solidFill>
                  </a:tcPr>
                </a:tc>
              </a:tr>
              <a:tr h="592428">
                <a:tc>
                  <a:txBody>
                    <a:bodyPr/>
                    <a:lstStyle/>
                    <a:p>
                      <a:pPr algn="ctr"/>
                      <a:r>
                        <a:rPr lang="en-US" sz="1500" smtClean="0">
                          <a:latin typeface="Arial" panose="020B0604020202020204" pitchFamily="34" charset="0"/>
                          <a:cs typeface="Arial" panose="020B0604020202020204" pitchFamily="34" charset="0"/>
                        </a:rPr>
                        <a:t>KL3</a:t>
                      </a:r>
                      <a:endParaRPr lang="en-US" sz="1500">
                        <a:latin typeface="Arial" panose="020B0604020202020204" pitchFamily="34" charset="0"/>
                        <a:cs typeface="Arial" panose="020B0604020202020204" pitchFamily="34" charset="0"/>
                      </a:endParaRPr>
                    </a:p>
                  </a:txBody>
                  <a:tcPr marL="63500" marR="63500" marT="0" marB="0">
                    <a:solidFill>
                      <a:schemeClr val="tx2">
                        <a:lumMod val="50000"/>
                      </a:schemeClr>
                    </a:solidFill>
                  </a:tcPr>
                </a:tc>
                <a:tc>
                  <a:txBody>
                    <a:bodyPr/>
                    <a:lstStyle/>
                    <a:p>
                      <a:pPr algn="ctr"/>
                      <a:r>
                        <a:rPr kumimoji="0" lang="en-US" sz="1500" b="0" i="0" u="none" strike="noStrike" kern="1200" cap="none" spc="0" normalizeH="0" baseline="0" noProof="0" smtClean="0">
                          <a:ln>
                            <a:noFill/>
                          </a:ln>
                          <a:solidFill>
                            <a:prstClr val="white"/>
                          </a:solidFill>
                          <a:effectLst/>
                          <a:uLnTx/>
                          <a:uFillTx/>
                          <a:latin typeface="Arial" panose="020B0604020202020204" pitchFamily="34" charset="0"/>
                          <a:ea typeface="+mn-ea"/>
                          <a:cs typeface="Arial" panose="020B0604020202020204" pitchFamily="34" charset="0"/>
                        </a:rPr>
                        <a:t>Laptop Acer Aspire </a:t>
                      </a:r>
                      <a:endParaRPr lang="en-US" sz="1500">
                        <a:solidFill>
                          <a:schemeClr val="tx1"/>
                        </a:solidFill>
                        <a:latin typeface="Arial" panose="020B0604020202020204" pitchFamily="34" charset="0"/>
                        <a:cs typeface="Arial" panose="020B0604020202020204" pitchFamily="34" charset="0"/>
                      </a:endParaRPr>
                    </a:p>
                  </a:txBody>
                  <a:tcPr marL="63500" marR="63500" marT="0" marB="0">
                    <a:solidFill>
                      <a:schemeClr val="tx2">
                        <a:lumMod val="50000"/>
                      </a:schemeClr>
                    </a:solidFill>
                  </a:tcPr>
                </a:tc>
              </a:tr>
              <a:tr h="443533">
                <a:tc>
                  <a:txBody>
                    <a:bodyPr/>
                    <a:lstStyle/>
                    <a:p>
                      <a:pPr algn="ctr"/>
                      <a:r>
                        <a:rPr lang="en-US" sz="1500" smtClean="0">
                          <a:latin typeface="Arial" panose="020B0604020202020204" pitchFamily="34" charset="0"/>
                          <a:cs typeface="Arial" panose="020B0604020202020204" pitchFamily="34" charset="0"/>
                        </a:rPr>
                        <a:t>KL4</a:t>
                      </a:r>
                      <a:endParaRPr lang="en-US" sz="1500">
                        <a:latin typeface="Arial" panose="020B0604020202020204" pitchFamily="34" charset="0"/>
                        <a:cs typeface="Arial" panose="020B0604020202020204" pitchFamily="34" charset="0"/>
                      </a:endParaRPr>
                    </a:p>
                  </a:txBody>
                  <a:tcPr marL="63500" marR="63500" marT="0" marB="0">
                    <a:solidFill>
                      <a:schemeClr val="tx2">
                        <a:lumMod val="50000"/>
                      </a:schemeClr>
                    </a:solidFill>
                  </a:tcPr>
                </a:tc>
                <a:tc>
                  <a:txBody>
                    <a:bodyPr/>
                    <a:lstStyle/>
                    <a:p>
                      <a:pPr algn="ctr"/>
                      <a:r>
                        <a:rPr kumimoji="0" lang="pl-PL" sz="1500" b="0" i="0" u="none" strike="noStrike" kern="1200" cap="none" spc="0" normalizeH="0" baseline="0" noProof="0" smtClean="0">
                          <a:ln>
                            <a:noFill/>
                          </a:ln>
                          <a:solidFill>
                            <a:prstClr val="white"/>
                          </a:solidFill>
                          <a:effectLst/>
                          <a:uLnTx/>
                          <a:uFillTx/>
                          <a:latin typeface="Arial" panose="020B0604020202020204" pitchFamily="34" charset="0"/>
                          <a:ea typeface="MS Mincho"/>
                          <a:cs typeface="Arial" panose="020B0604020202020204" pitchFamily="34" charset="0"/>
                        </a:rPr>
                        <a:t>Laptop HP 15 </a:t>
                      </a:r>
                      <a:endParaRPr lang="en-US" sz="1500">
                        <a:solidFill>
                          <a:schemeClr val="tx1"/>
                        </a:solidFill>
                        <a:latin typeface="Arial" panose="020B0604020202020204" pitchFamily="34" charset="0"/>
                        <a:cs typeface="Arial" panose="020B0604020202020204" pitchFamily="34" charset="0"/>
                      </a:endParaRPr>
                    </a:p>
                  </a:txBody>
                  <a:tcPr marL="63500" marR="63500" marT="0" marB="0">
                    <a:solidFill>
                      <a:schemeClr val="tx2">
                        <a:lumMod val="50000"/>
                      </a:schemeClr>
                    </a:solidFill>
                  </a:tcPr>
                </a:tc>
              </a:tr>
              <a:tr h="443533">
                <a:tc>
                  <a:txBody>
                    <a:bodyPr/>
                    <a:lstStyle/>
                    <a:p>
                      <a:pPr algn="ctr"/>
                      <a:r>
                        <a:rPr lang="en-US" sz="1500" smtClean="0">
                          <a:latin typeface="Arial" panose="020B0604020202020204" pitchFamily="34" charset="0"/>
                          <a:cs typeface="Arial" panose="020B0604020202020204" pitchFamily="34" charset="0"/>
                        </a:rPr>
                        <a:t>KL5</a:t>
                      </a:r>
                      <a:endParaRPr lang="en-US" sz="1500">
                        <a:latin typeface="Arial" panose="020B0604020202020204" pitchFamily="34" charset="0"/>
                        <a:cs typeface="Arial" panose="020B0604020202020204" pitchFamily="34" charset="0"/>
                      </a:endParaRPr>
                    </a:p>
                  </a:txBody>
                  <a:tcPr marL="63500" marR="63500" marT="0" marB="0">
                    <a:solidFill>
                      <a:schemeClr val="tx2">
                        <a:lumMod val="50000"/>
                      </a:schemeClr>
                    </a:solidFill>
                  </a:tcPr>
                </a:tc>
                <a:tc>
                  <a:txBody>
                    <a:bodyPr/>
                    <a:lstStyle/>
                    <a:p>
                      <a:pPr algn="ctr"/>
                      <a:r>
                        <a:rPr kumimoji="0" lang="pl-PL" sz="1500" b="0" i="0" u="none" strike="noStrike" kern="1200" cap="none" spc="0" normalizeH="0" baseline="0" noProof="0" smtClean="0">
                          <a:ln>
                            <a:noFill/>
                          </a:ln>
                          <a:solidFill>
                            <a:prstClr val="white"/>
                          </a:solidFill>
                          <a:effectLst/>
                          <a:uLnTx/>
                          <a:uFillTx/>
                          <a:latin typeface="Arial" panose="020B0604020202020204" pitchFamily="34" charset="0"/>
                          <a:ea typeface="MS Mincho"/>
                          <a:cs typeface="Arial" panose="020B0604020202020204" pitchFamily="34" charset="0"/>
                        </a:rPr>
                        <a:t>Laptop HP 15 </a:t>
                      </a:r>
                      <a:endParaRPr lang="en-US" sz="1500">
                        <a:solidFill>
                          <a:schemeClr val="tx1"/>
                        </a:solidFill>
                        <a:latin typeface="Arial" panose="020B0604020202020204" pitchFamily="34" charset="0"/>
                        <a:cs typeface="Arial" panose="020B0604020202020204" pitchFamily="34" charset="0"/>
                      </a:endParaRPr>
                    </a:p>
                  </a:txBody>
                  <a:tcPr marL="63500" marR="63500" marT="0" marB="0">
                    <a:solidFill>
                      <a:schemeClr val="tx2">
                        <a:lumMod val="50000"/>
                      </a:schemeClr>
                    </a:solidFill>
                  </a:tcPr>
                </a:tc>
              </a:tr>
            </a:tbl>
          </a:graphicData>
        </a:graphic>
      </p:graphicFrame>
    </p:spTree>
    <p:extLst>
      <p:ext uri="{BB962C8B-B14F-4D97-AF65-F5344CB8AC3E}">
        <p14:creationId xmlns:p14="http://schemas.microsoft.com/office/powerpoint/2010/main" val="32249251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490</TotalTime>
  <Words>299</Words>
  <Application>Microsoft Office PowerPoint</Application>
  <PresentationFormat>Widescreen</PresentationFormat>
  <Paragraphs>143</Paragraphs>
  <Slides>24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MS Mincho</vt:lpstr>
      <vt:lpstr>Arial</vt:lpstr>
      <vt:lpstr>Century Gothic</vt:lpstr>
      <vt:lpstr>Wingdings</vt:lpstr>
      <vt:lpstr>Wingdings 3</vt:lpstr>
      <vt:lpstr>Ion</vt:lpstr>
      <vt:lpstr>                     BÁO CÁO BÀI TẬP LỚN MÔN HỌC               HỆ CƠ SỞ TRI THỨC</vt:lpstr>
      <vt:lpstr>Lý thuyết về biểu diễn tri thức  - Biểu diễn tri thức bằng luật sản xuất (Production rules)   - Biểu diễn tri thức bằng khung   - Biểu diễn tri thức sử dụng mạng ngữ nghĩa(Semantic networks )   - Biểu diễn tri thức bằng ontology   - Các mô hình xác suất  Chọn phương pháp biểu diễn tri thức bằng luật sản xuất trong hệ tư vấn này. </vt:lpstr>
      <vt:lpstr>Giải quyết bài toán 1. Thu thập tri thức 1.1. Các tri thức cụ thể của bài toán tư vấn mua laptop. 1.2. Cách thức thu thập thông tin. </vt:lpstr>
      <vt:lpstr>Giải quyết bài toán 1. Thu thập tri thức 1.1. Các tri thức cụ thể của bài toán tư vấn mua laptop:   +  Dựa trên các dữ liệu về laptop bao gồm: giá tiền,mục đích sử dụng, hãng, hệ điều hành…   + Dữ liệu về người sử dụng: nghề nghiệp, giới tính, sở thích……….   +  Thông tin: cấu hình laptop,….   +  Tri thức: các dữ liệu về laptop phù hợp với các dữ liệu của người sử dụng</vt:lpstr>
      <vt:lpstr>Giải quyết bài toán 1. Thu thập tri thức 1.2. Cách thức thu thập thông tin:  + Dựa trên tìm kiếm thông tin: trên internet  + Dựa trên hỏi đáp: về dữ liệu người sử dụng  + Dựa trên thống kê để đưa ra các tri thức.</vt:lpstr>
      <vt:lpstr>Giải quyết bài toán 2. Biểu diễn tri thức   + Bảng nghề nghiệp                                       + Bảng nhóm laptop  </vt:lpstr>
      <vt:lpstr>Giải quyết bài toán 2. Biểu diễn tri thức   + Bảng mục đích chọn Laptop                                     </vt:lpstr>
      <vt:lpstr>Giải quyết bài toán    + Bảng laptop   </vt:lpstr>
      <vt:lpstr>Giải quyết bài toán 2. Biểu diễn tri thức    + Bảng giới tính                                                     + Bảng laptop tư vấn  </vt:lpstr>
      <vt:lpstr>Giải quyết bài toán 2. Biểu diễn tri thức    + Tập luật          Ví dụ :   R1: a001➝ a005                       R2: a005 ^ a014➝ a009                       R3: a009 ^ a014a ➝ a010   </vt:lpstr>
      <vt:lpstr>Giải quyết bài toán 3. Suy diễn tiến - Đối với bài toán tư vấn mua laptop (dạng bài toán đưa ra quyết định) nên phương pháp suy diễn tiến là phương pháp phù hợp. - Lặp lại 2 bước sau cho đến khi suy ra được kết luận: + Áp dụng các luật có mệnh đề giả thiết được thỏa mãn  + Bổ sung kết luận của các luật đó vào trong CSDL            </vt:lpstr>
      <vt:lpstr>Giải quyết bài toán 3. Suy diễn tiến  - Giải quyết xung đột luật đồng thời tránh các vòng lặp và tránh việc chứng minh lặp lại đối với một mệnh đề:  + Không áp dụng các luật sinh ra các kết quả (các sự kiện) đã có trong bộ nhớ làm việc. + Không áp dụng lại một luật nếu nó vẫn sinh ra cùng một tập các sự kiện (giống như lần áp dụng trước của nó.) Đến một bước suy diễn nào đó ta thấy nếu ta đã áp dụng luật suy diễn số 5 thì luật suy diễn số 8 sẽ không được áp dụng nữa (vì không áp dụng các luật sinh ra các kết quả đã có trong bộ nhớ). Hoặc ngược lại.</vt:lpstr>
      <vt:lpstr>Giao diện 1. Giao diện admin    1.1. Quản lý sản phẩm  </vt:lpstr>
      <vt:lpstr>Giao diện 1. Giao diện admin   1.2. Quản lý sự kiện  </vt:lpstr>
      <vt:lpstr>Giao diện 1. Giao diện admin   1.3. Quản lý luật  </vt:lpstr>
      <vt:lpstr>Giao diện 1. Giao diện admin   1.4. Bổ sung các luật  </vt:lpstr>
      <vt:lpstr>Giao diện 2. Giao diện khách hàng    </vt:lpstr>
      <vt:lpstr>                     DEMO    </vt:lpstr>
      <vt:lpstr>PowerPoint Presentation</vt:lpstr>
      <vt:lpstr>                      </vt:lpstr>
      <vt:lpstr>                     DEMO    </vt:lpstr>
      <vt:lpstr>                     DEMO    </vt:lpstr>
      <vt:lpstr>                     DEMO    </vt:lpstr>
      <vt:lpstr>          Thanks for watching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BÁO CÁO BÀI TẬP LỚN MÔN HỌC                      HỆ CƠ SỞ TRI THỨC</dc:title>
  <dc:creator>Duc Nhat DMJ</dc:creator>
  <cp:lastModifiedBy>Tuấn Võ</cp:lastModifiedBy>
  <cp:revision>37</cp:revision>
  <dcterms:created xsi:type="dcterms:W3CDTF">2017-10-12T21:45:10Z</dcterms:created>
  <dcterms:modified xsi:type="dcterms:W3CDTF">2017-12-15T06:35:04Z</dcterms:modified>
</cp:coreProperties>
</file>