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69" r:id="rId3"/>
    <p:sldId id="262" r:id="rId4"/>
    <p:sldId id="257" r:id="rId5"/>
    <p:sldId id="256" r:id="rId6"/>
    <p:sldId id="270" r:id="rId7"/>
    <p:sldId id="263" r:id="rId8"/>
    <p:sldId id="277" r:id="rId9"/>
    <p:sldId id="271" r:id="rId10"/>
    <p:sldId id="264" r:id="rId11"/>
    <p:sldId id="265" r:id="rId12"/>
    <p:sldId id="272" r:id="rId13"/>
    <p:sldId id="267" r:id="rId14"/>
    <p:sldId id="266" r:id="rId15"/>
    <p:sldId id="275" r:id="rId16"/>
    <p:sldId id="276" r:id="rId17"/>
    <p:sldId id="273" r:id="rId18"/>
    <p:sldId id="268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D4EB-BDC0-4457-AA51-DFA46F043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FC099-C98E-49E3-AAC6-0616B71E9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595DE-636A-4218-BBB5-BA7A3C1A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33B0-FD66-4729-A040-94FE268617C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15F8A-A196-4B05-90E1-8133AA70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CB28A-FDDC-4783-B1A0-6A208D2B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E518-9984-4CC5-B9DA-9FE030B9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7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5BF0-1D3D-4B6F-84C2-8F7948A8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8C2C6-4C7A-46A0-8706-02ECF8E2A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279F0-385E-4B19-82A3-FC49AB0B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33B0-FD66-4729-A040-94FE268617C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66785-FEFE-4102-A899-8DA13ED5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BC05B-BA7D-4028-85E8-71C26FD9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E518-9984-4CC5-B9DA-9FE030B9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2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F66B28-340E-4694-880C-D10B230A8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875C4-22A4-4451-9EE6-7616FEF8F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13B1-840B-4599-A527-FC349B06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33B0-FD66-4729-A040-94FE268617C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88CC9-B653-4340-B538-C65AA423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0A8C5-ADDE-4FE1-A5E5-A5A22641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E518-9984-4CC5-B9DA-9FE030B9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5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AFD7-9333-43AF-8024-9E057302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C3CE5-F2B0-40D6-BD87-2E5CA20C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FB76F-92F9-4ABA-8927-79357703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33B0-FD66-4729-A040-94FE268617C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53AC4-8C10-4989-8998-D3063AC0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614B6-3BFB-4755-926C-468CD15C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E518-9984-4CC5-B9DA-9FE030B9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9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7665-594E-4258-B411-A838053C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8486B-11A8-4CED-B5BF-97C0E4920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791F8-FEEC-4610-AA68-8CEC442D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33B0-FD66-4729-A040-94FE268617C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E7D74-FD68-41D4-90FB-D9F65283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5E5E3-C801-4F64-BA65-51BEFF34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E518-9984-4CC5-B9DA-9FE030B9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2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5BC0-8D3B-480A-9ECD-37EC0F84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18A41-A90B-4EE2-B353-AEFECCF39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C8974-042D-44BA-9A03-AFA0D7161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3C1A6-8973-4D37-8B96-E482DF6B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33B0-FD66-4729-A040-94FE268617C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CC132-F53A-4C6B-BA39-EB9604B7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10D89-143F-4DE6-A6A1-79EC1959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E518-9984-4CC5-B9DA-9FE030B9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2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43ED-F6F5-47C4-997D-FFA9F8F0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7759F-D3F2-44BC-A02A-A18E78218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50F3F-FE2C-4985-AD42-D69EC9CE9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A90C1-A749-4FBE-80AB-FF7953CF4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BB1CB-C17F-43B7-A1AB-FB37726AC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BF51A-DCC3-4A64-BF60-0B69BB8C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33B0-FD66-4729-A040-94FE268617C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2A9605-8619-4DEF-B296-AED02D5E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606FD-6E1C-4D68-9C8F-BAF9383C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E518-9984-4CC5-B9DA-9FE030B9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0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B9B5-7400-41AF-8EA3-EED846A2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543F7-54C2-4DC1-A117-D4FBE7EA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33B0-FD66-4729-A040-94FE268617C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47AB1-B229-4C33-9100-AFAB72C2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623B9-9A2E-439D-AF3B-1900771F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E518-9984-4CC5-B9DA-9FE030B9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9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957D2-4140-461C-95F6-EE57EC78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33B0-FD66-4729-A040-94FE268617C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BDEAB-B599-4DD2-92D9-5A0DEF7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AB7F3-EBC2-4F59-A621-6DC761AF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E518-9984-4CC5-B9DA-9FE030B9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15A0-120A-477E-8282-61847733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8EA57-305E-473A-8B90-34D0331B2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D0E2B-EB04-4D17-AE96-BA2AE7174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F09BC-949A-4E74-A111-AD1070F6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33B0-FD66-4729-A040-94FE268617C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6913A-5EDE-436B-936C-2700DB8B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D14EB-9E9F-454E-A175-9FEF93B9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E518-9984-4CC5-B9DA-9FE030B9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7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F796-FBBB-44D4-B58C-2702A5792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6CFD3-6728-4DAA-8D37-00C3F61CB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D1A22-17FD-4BF5-8361-252F07737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3F17F-4FC1-48EB-AFCA-0AA983F1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33B0-FD66-4729-A040-94FE268617C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F6831-DEBA-4E1D-8184-C016C82A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75CD2-BDE5-42E2-8E5A-813F9671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E518-9984-4CC5-B9DA-9FE030B9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3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774462-26D4-4675-948B-DCAB1573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02843-0AFA-45BD-9830-DA0F093C7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11AC6-9207-42CA-A1CD-0EEC5ECB6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A33B0-FD66-4729-A040-94FE268617C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78D1D-2A66-4E2E-ADEC-EB125D0C9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FD5CF-4BEE-43A4-8F66-061C913C6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1E518-9984-4CC5-B9DA-9FE030B9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6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8E4A-A8E4-4847-A12B-F9EFCBDE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Võ</a:t>
            </a:r>
            <a:r>
              <a:rPr lang="en-US" dirty="0"/>
              <a:t> </a:t>
            </a:r>
            <a:r>
              <a:rPr lang="en-US" dirty="0" err="1"/>
              <a:t>Tuấn</a:t>
            </a:r>
            <a:r>
              <a:rPr lang="en-US" dirty="0"/>
              <a:t> </a:t>
            </a:r>
            <a:r>
              <a:rPr lang="en-US" dirty="0" err="1"/>
              <a:t>Huy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157D2-4416-4F59-A6F9-4849E6F84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44.01.104.097</a:t>
            </a:r>
          </a:p>
        </p:txBody>
      </p:sp>
    </p:spTree>
    <p:extLst>
      <p:ext uri="{BB962C8B-B14F-4D97-AF65-F5344CB8AC3E}">
        <p14:creationId xmlns:p14="http://schemas.microsoft.com/office/powerpoint/2010/main" val="114550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49ADF5-0B58-4A81-8B17-28AE865CB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5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BCF400-64D9-4D60-8701-7F4741688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8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9D84-564D-405B-99D8-C14F4A3A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0B036-D612-4349-B39C-A80518AA9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Email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-&gt; Settings -&gt; Email </a:t>
            </a:r>
          </a:p>
        </p:txBody>
      </p:sp>
    </p:spTree>
    <p:extLst>
      <p:ext uri="{BB962C8B-B14F-4D97-AF65-F5344CB8AC3E}">
        <p14:creationId xmlns:p14="http://schemas.microsoft.com/office/powerpoint/2010/main" val="207755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5EE791-DFF2-4D96-A28C-015C45C5C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2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D32F07-69D9-48E4-B38C-493B2DE02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42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2A8D-A9AE-43DA-8C5C-9B57807E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C43C-734C-40F9-9725-F46A954E5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Test Suite</a:t>
            </a:r>
          </a:p>
          <a:p>
            <a:r>
              <a:rPr lang="en-US" dirty="0"/>
              <a:t>Export Report</a:t>
            </a:r>
          </a:p>
        </p:txBody>
      </p:sp>
    </p:spTree>
    <p:extLst>
      <p:ext uri="{BB962C8B-B14F-4D97-AF65-F5344CB8AC3E}">
        <p14:creationId xmlns:p14="http://schemas.microsoft.com/office/powerpoint/2010/main" val="4033180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5CBE-F177-4175-AFA6-C4287827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C9A0E-79AC-42D2-8140-D277879C1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CAEFEA-B571-489D-B1FA-E8A8652B3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50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A444-CD0B-4B5A-952A-DC25FADE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026FE-F568-4EF3-A950-B8F3A9F4D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SPY</a:t>
            </a:r>
          </a:p>
        </p:txBody>
      </p:sp>
    </p:spTree>
    <p:extLst>
      <p:ext uri="{BB962C8B-B14F-4D97-AF65-F5344CB8AC3E}">
        <p14:creationId xmlns:p14="http://schemas.microsoft.com/office/powerpoint/2010/main" val="2669096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388350-4D19-4A74-8251-81AA8E2D6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495" y="0"/>
            <a:ext cx="5841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78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646D-BED7-4917-98A7-8063AD73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0705-7236-4C62-B55E-FBD8BB1E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excel</a:t>
            </a:r>
          </a:p>
          <a:p>
            <a:r>
              <a:rPr lang="en-US" dirty="0"/>
              <a:t>Run </a:t>
            </a:r>
            <a:r>
              <a:rPr lang="en-US" dirty="0" err="1"/>
              <a:t>testsuite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7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A036-870C-40B9-862F-4B62B78F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850AC8-04C9-4A61-8FAB-BC93DB37D2F6}"/>
              </a:ext>
            </a:extLst>
          </p:cNvPr>
          <p:cNvSpPr txBox="1">
            <a:spLocks/>
          </p:cNvSpPr>
          <p:nvPr/>
        </p:nvSpPr>
        <p:spPr>
          <a:xfrm>
            <a:off x="642258" y="24682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5 Test Case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TestSuite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520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45C9-4EB8-41B4-B37E-C9499044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96CA-FD3D-4807-AA38-CB4B7C7DA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D4BE5F-6A18-4803-9CEA-8DF8481DE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59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F63D-B119-4174-86BE-4431698F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10: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6D8B43-CDDF-4249-BF6A-C22487F9F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0766"/>
            <a:ext cx="12192000" cy="491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8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07C3AD-0230-4481-B5DE-611797897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9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6854E8-CADA-4864-B871-6675C70C7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5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F21C9C-2A60-40B3-B20E-2E449A322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3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A2A0-E15F-43D6-9C12-D754C977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381C44-424F-46E8-A9E5-BEB984B52227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Wait for element present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Verify element text</a:t>
            </a:r>
          </a:p>
        </p:txBody>
      </p:sp>
    </p:spTree>
    <p:extLst>
      <p:ext uri="{BB962C8B-B14F-4D97-AF65-F5344CB8AC3E}">
        <p14:creationId xmlns:p14="http://schemas.microsoft.com/office/powerpoint/2010/main" val="313353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E807B2-CAAA-4646-A6BA-425375704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1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879A-AAD1-4E7D-AF07-B5C1D87B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AFBED-0CE5-4C4D-A0A6-7E73900F1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6D5D6-887C-411D-912F-880802BF7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2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473E-6A83-481C-8171-919D77F5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56CE-C68F-4733-B163-BCE2684F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profile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variable</a:t>
            </a:r>
          </a:p>
        </p:txBody>
      </p:sp>
    </p:spTree>
    <p:extLst>
      <p:ext uri="{BB962C8B-B14F-4D97-AF65-F5344CB8AC3E}">
        <p14:creationId xmlns:p14="http://schemas.microsoft.com/office/powerpoint/2010/main" val="405338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60</Words>
  <Application>Microsoft Office PowerPoint</Application>
  <PresentationFormat>Widescreen</PresentationFormat>
  <Paragraphs>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Võ Tuấn Huy</vt:lpstr>
      <vt:lpstr>LAB 1</vt:lpstr>
      <vt:lpstr>PowerPoint Presentation</vt:lpstr>
      <vt:lpstr>PowerPoint Presentation</vt:lpstr>
      <vt:lpstr>PowerPoint Presentation</vt:lpstr>
      <vt:lpstr>LAB 2</vt:lpstr>
      <vt:lpstr>PowerPoint Presentation</vt:lpstr>
      <vt:lpstr>PowerPoint Presentation</vt:lpstr>
      <vt:lpstr>LAB 4</vt:lpstr>
      <vt:lpstr>PowerPoint Presentation</vt:lpstr>
      <vt:lpstr>PowerPoint Presentation</vt:lpstr>
      <vt:lpstr>LAB 5</vt:lpstr>
      <vt:lpstr>PowerPoint Presentation</vt:lpstr>
      <vt:lpstr>PowerPoint Presentation</vt:lpstr>
      <vt:lpstr>LAB 6</vt:lpstr>
      <vt:lpstr>PowerPoint Presentation</vt:lpstr>
      <vt:lpstr>LAB 7</vt:lpstr>
      <vt:lpstr>PowerPoint Presentation</vt:lpstr>
      <vt:lpstr>LAB 8</vt:lpstr>
      <vt:lpstr>PowerPoint Presentation</vt:lpstr>
      <vt:lpstr>LAB 10: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 TUAN HUY</dc:creator>
  <cp:lastModifiedBy>VO TUAN HUY</cp:lastModifiedBy>
  <cp:revision>17</cp:revision>
  <dcterms:created xsi:type="dcterms:W3CDTF">2020-10-17T09:19:55Z</dcterms:created>
  <dcterms:modified xsi:type="dcterms:W3CDTF">2020-10-24T09:31:49Z</dcterms:modified>
</cp:coreProperties>
</file>