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9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5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4686-3F53-46EE-9C09-D8B4622D25C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A237-C294-4741-B418-645CFBDF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605" y="1924564"/>
            <a:ext cx="443865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155" y="3787210"/>
            <a:ext cx="5543550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24425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3250" t="26856"/>
          <a:stretch/>
        </p:blipFill>
        <p:spPr>
          <a:xfrm>
            <a:off x="4960544" y="0"/>
            <a:ext cx="6085316" cy="1604183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3458605" y="4547286"/>
            <a:ext cx="874498" cy="535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356655" y="422601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H="1">
            <a:off x="6932655" y="4547286"/>
            <a:ext cx="874498" cy="535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2022-07-29T07:06:41Z</dcterms:created>
  <dcterms:modified xsi:type="dcterms:W3CDTF">2022-07-30T12:04:35Z</dcterms:modified>
</cp:coreProperties>
</file>