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93B3-6E9A-4A73-A528-F83C6AEF867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4D6-5C9F-4B31-B620-C5598B76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9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93B3-6E9A-4A73-A528-F83C6AEF867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4D6-5C9F-4B31-B620-C5598B76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1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93B3-6E9A-4A73-A528-F83C6AEF867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4D6-5C9F-4B31-B620-C5598B76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1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93B3-6E9A-4A73-A528-F83C6AEF867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4D6-5C9F-4B31-B620-C5598B76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6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93B3-6E9A-4A73-A528-F83C6AEF867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4D6-5C9F-4B31-B620-C5598B76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2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93B3-6E9A-4A73-A528-F83C6AEF867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4D6-5C9F-4B31-B620-C5598B76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5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93B3-6E9A-4A73-A528-F83C6AEF867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4D6-5C9F-4B31-B620-C5598B76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6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93B3-6E9A-4A73-A528-F83C6AEF867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4D6-5C9F-4B31-B620-C5598B76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93B3-6E9A-4A73-A528-F83C6AEF867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4D6-5C9F-4B31-B620-C5598B76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6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93B3-6E9A-4A73-A528-F83C6AEF867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4D6-5C9F-4B31-B620-C5598B76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93B3-6E9A-4A73-A528-F83C6AEF867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4D6-5C9F-4B31-B620-C5598B76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93B3-6E9A-4A73-A528-F83C6AEF867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F4D6-5C9F-4B31-B620-C5598B76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9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45" y="138906"/>
            <a:ext cx="8847180" cy="3901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638" y="4530811"/>
            <a:ext cx="7900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Hotel: (</a:t>
            </a:r>
            <a:r>
              <a:rPr lang="en-US" dirty="0" err="1" smtClean="0"/>
              <a:t>Hotel_id</a:t>
            </a:r>
            <a:r>
              <a:rPr lang="en-US" dirty="0" smtClean="0"/>
              <a:t>, </a:t>
            </a:r>
            <a:r>
              <a:rPr lang="en-US" dirty="0" err="1" smtClean="0"/>
              <a:t>Hotel_name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Type: (</a:t>
            </a:r>
            <a:r>
              <a:rPr lang="en-US" dirty="0" err="1" smtClean="0"/>
              <a:t>Type_id</a:t>
            </a:r>
            <a:r>
              <a:rPr lang="en-US" dirty="0" smtClean="0"/>
              <a:t>, </a:t>
            </a:r>
            <a:r>
              <a:rPr lang="en-US" dirty="0" err="1" smtClean="0"/>
              <a:t>Type_Name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Room: (</a:t>
            </a:r>
            <a:r>
              <a:rPr lang="en-US" dirty="0" err="1" smtClean="0"/>
              <a:t>Room_id</a:t>
            </a:r>
            <a:r>
              <a:rPr lang="en-US" dirty="0" smtClean="0"/>
              <a:t>, Floor)</a:t>
            </a:r>
          </a:p>
          <a:p>
            <a:r>
              <a:rPr lang="en-US" dirty="0" smtClean="0"/>
              <a:t>Employee: (</a:t>
            </a:r>
            <a:r>
              <a:rPr lang="en-US" dirty="0" err="1" smtClean="0"/>
              <a:t>Employee_id</a:t>
            </a:r>
            <a:r>
              <a:rPr lang="en-US" dirty="0" smtClean="0"/>
              <a:t>, </a:t>
            </a:r>
            <a:r>
              <a:rPr lang="en-US" dirty="0" err="1" smtClean="0"/>
              <a:t>Employee_Name</a:t>
            </a:r>
            <a:r>
              <a:rPr lang="en-US" dirty="0" smtClean="0"/>
              <a:t>, </a:t>
            </a:r>
            <a:r>
              <a:rPr lang="en-US" dirty="0" err="1" smtClean="0"/>
              <a:t>Employee_Speciality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Category: (</a:t>
            </a:r>
            <a:r>
              <a:rPr lang="en-US" dirty="0" err="1" smtClean="0"/>
              <a:t>category_id</a:t>
            </a:r>
            <a:r>
              <a:rPr lang="en-US" dirty="0" smtClean="0"/>
              <a:t>, </a:t>
            </a:r>
            <a:r>
              <a:rPr lang="en-US" dirty="0" err="1" smtClean="0"/>
              <a:t>category_name</a:t>
            </a:r>
            <a:r>
              <a:rPr lang="en-US" dirty="0" smtClean="0"/>
              <a:t>, price, </a:t>
            </a:r>
            <a:r>
              <a:rPr lang="en-US" dirty="0" err="1" smtClean="0"/>
              <a:t>beds_number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3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2022-07-28T22:35:08Z</dcterms:created>
  <dcterms:modified xsi:type="dcterms:W3CDTF">2022-07-28T22:43:08Z</dcterms:modified>
</cp:coreProperties>
</file>