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12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F2A2-49A8-794A-90C0-95BE287E6EC7}" type="datetimeFigureOut">
              <a:rPr lang="en-US" smtClean="0"/>
              <a:t>27/11/15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317A2-A004-AD41-9720-4009B2155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144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F2A2-49A8-794A-90C0-95BE287E6EC7}" type="datetimeFigureOut">
              <a:rPr lang="en-US" smtClean="0"/>
              <a:t>27/11/15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317A2-A004-AD41-9720-4009B2155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543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F2A2-49A8-794A-90C0-95BE287E6EC7}" type="datetimeFigureOut">
              <a:rPr lang="en-US" smtClean="0"/>
              <a:t>27/11/15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317A2-A004-AD41-9720-4009B2155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680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F2A2-49A8-794A-90C0-95BE287E6EC7}" type="datetimeFigureOut">
              <a:rPr lang="en-US" smtClean="0"/>
              <a:t>27/11/15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317A2-A004-AD41-9720-4009B2155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223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F2A2-49A8-794A-90C0-95BE287E6EC7}" type="datetimeFigureOut">
              <a:rPr lang="en-US" smtClean="0"/>
              <a:t>27/11/15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317A2-A004-AD41-9720-4009B2155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224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F2A2-49A8-794A-90C0-95BE287E6EC7}" type="datetimeFigureOut">
              <a:rPr lang="en-US" smtClean="0"/>
              <a:t>27/11/15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317A2-A004-AD41-9720-4009B2155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405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F2A2-49A8-794A-90C0-95BE287E6EC7}" type="datetimeFigureOut">
              <a:rPr lang="en-US" smtClean="0"/>
              <a:t>27/11/15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317A2-A004-AD41-9720-4009B2155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412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F2A2-49A8-794A-90C0-95BE287E6EC7}" type="datetimeFigureOut">
              <a:rPr lang="en-US" smtClean="0"/>
              <a:t>27/11/15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317A2-A004-AD41-9720-4009B2155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292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F2A2-49A8-794A-90C0-95BE287E6EC7}" type="datetimeFigureOut">
              <a:rPr lang="en-US" smtClean="0"/>
              <a:t>27/11/15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317A2-A004-AD41-9720-4009B2155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167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F2A2-49A8-794A-90C0-95BE287E6EC7}" type="datetimeFigureOut">
              <a:rPr lang="en-US" smtClean="0"/>
              <a:t>27/11/15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317A2-A004-AD41-9720-4009B2155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903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F2A2-49A8-794A-90C0-95BE287E6EC7}" type="datetimeFigureOut">
              <a:rPr lang="en-US" smtClean="0"/>
              <a:t>27/11/15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317A2-A004-AD41-9720-4009B2155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232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18F2A2-49A8-794A-90C0-95BE287E6EC7}" type="datetimeFigureOut">
              <a:rPr lang="en-US" smtClean="0"/>
              <a:t>27/11/15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0317A2-A004-AD41-9720-4009B2155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186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361245" y="1167320"/>
            <a:ext cx="359176" cy="359176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063188" y="4629262"/>
            <a:ext cx="359176" cy="359176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269214" y="5988997"/>
            <a:ext cx="359176" cy="359176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949201" y="4756008"/>
            <a:ext cx="359176" cy="359176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910038" y="3166906"/>
            <a:ext cx="359176" cy="359176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117293" y="2987318"/>
            <a:ext cx="359176" cy="359176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985462" y="346349"/>
            <a:ext cx="359176" cy="359176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272117" y="346349"/>
            <a:ext cx="359176" cy="359176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440925" y="1244288"/>
            <a:ext cx="359176" cy="359176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985462" y="1704551"/>
            <a:ext cx="359176" cy="359176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800101" y="2870337"/>
            <a:ext cx="359176" cy="359176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708112" y="4741649"/>
            <a:ext cx="359176" cy="359176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400211" y="2511161"/>
            <a:ext cx="359176" cy="359176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296881" y="5809409"/>
            <a:ext cx="359176" cy="359176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656057" y="1268413"/>
            <a:ext cx="359176" cy="359176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68200" y="5988997"/>
            <a:ext cx="359176" cy="359176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stCxn id="5" idx="4"/>
            <a:endCxn id="19" idx="0"/>
          </p:cNvCxnSpPr>
          <p:nvPr/>
        </p:nvCxnSpPr>
        <p:spPr>
          <a:xfrm flipH="1">
            <a:off x="947788" y="4988438"/>
            <a:ext cx="294988" cy="10005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5" idx="5"/>
            <a:endCxn id="6" idx="0"/>
          </p:cNvCxnSpPr>
          <p:nvPr/>
        </p:nvCxnSpPr>
        <p:spPr>
          <a:xfrm>
            <a:off x="1369764" y="4935838"/>
            <a:ext cx="1079038" cy="10531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5" idx="6"/>
            <a:endCxn id="7" idx="2"/>
          </p:cNvCxnSpPr>
          <p:nvPr/>
        </p:nvCxnSpPr>
        <p:spPr>
          <a:xfrm>
            <a:off x="1422364" y="4808850"/>
            <a:ext cx="1526837" cy="1267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5" idx="0"/>
            <a:endCxn id="8" idx="4"/>
          </p:cNvCxnSpPr>
          <p:nvPr/>
        </p:nvCxnSpPr>
        <p:spPr>
          <a:xfrm flipV="1">
            <a:off x="1242776" y="3526082"/>
            <a:ext cx="846850" cy="11031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8" idx="0"/>
            <a:endCxn id="13" idx="4"/>
          </p:cNvCxnSpPr>
          <p:nvPr/>
        </p:nvCxnSpPr>
        <p:spPr>
          <a:xfrm flipV="1">
            <a:off x="2089626" y="2063727"/>
            <a:ext cx="75424" cy="11031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8" idx="6"/>
            <a:endCxn id="9" idx="2"/>
          </p:cNvCxnSpPr>
          <p:nvPr/>
        </p:nvCxnSpPr>
        <p:spPr>
          <a:xfrm flipV="1">
            <a:off x="2269214" y="3166906"/>
            <a:ext cx="2848079" cy="179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3" idx="0"/>
            <a:endCxn id="10" idx="4"/>
          </p:cNvCxnSpPr>
          <p:nvPr/>
        </p:nvCxnSpPr>
        <p:spPr>
          <a:xfrm flipV="1">
            <a:off x="2165050" y="705525"/>
            <a:ext cx="0" cy="9990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9" idx="6"/>
            <a:endCxn id="6" idx="2"/>
          </p:cNvCxnSpPr>
          <p:nvPr/>
        </p:nvCxnSpPr>
        <p:spPr>
          <a:xfrm>
            <a:off x="1127376" y="6168585"/>
            <a:ext cx="114183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6" idx="0"/>
            <a:endCxn id="7" idx="4"/>
          </p:cNvCxnSpPr>
          <p:nvPr/>
        </p:nvCxnSpPr>
        <p:spPr>
          <a:xfrm flipV="1">
            <a:off x="2448802" y="5115184"/>
            <a:ext cx="679987" cy="8738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6" idx="6"/>
            <a:endCxn id="17" idx="2"/>
          </p:cNvCxnSpPr>
          <p:nvPr/>
        </p:nvCxnSpPr>
        <p:spPr>
          <a:xfrm flipV="1">
            <a:off x="2628390" y="5988997"/>
            <a:ext cx="2668491" cy="179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7" idx="7"/>
            <a:endCxn id="9" idx="3"/>
          </p:cNvCxnSpPr>
          <p:nvPr/>
        </p:nvCxnSpPr>
        <p:spPr>
          <a:xfrm flipV="1">
            <a:off x="3255777" y="3293894"/>
            <a:ext cx="1914116" cy="15147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17" idx="7"/>
            <a:endCxn id="15" idx="3"/>
          </p:cNvCxnSpPr>
          <p:nvPr/>
        </p:nvCxnSpPr>
        <p:spPr>
          <a:xfrm flipV="1">
            <a:off x="5603457" y="5048225"/>
            <a:ext cx="1157255" cy="8137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15" idx="0"/>
            <a:endCxn id="16" idx="4"/>
          </p:cNvCxnSpPr>
          <p:nvPr/>
        </p:nvCxnSpPr>
        <p:spPr>
          <a:xfrm flipH="1" flipV="1">
            <a:off x="6579799" y="2870337"/>
            <a:ext cx="307901" cy="18713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9" idx="7"/>
            <a:endCxn id="16" idx="2"/>
          </p:cNvCxnSpPr>
          <p:nvPr/>
        </p:nvCxnSpPr>
        <p:spPr>
          <a:xfrm flipV="1">
            <a:off x="5423869" y="2690749"/>
            <a:ext cx="976342" cy="3491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16" idx="0"/>
            <a:endCxn id="18" idx="4"/>
          </p:cNvCxnSpPr>
          <p:nvPr/>
        </p:nvCxnSpPr>
        <p:spPr>
          <a:xfrm flipH="1" flipV="1">
            <a:off x="5835645" y="1627589"/>
            <a:ext cx="744154" cy="8835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6" idx="6"/>
            <a:endCxn id="14" idx="1"/>
          </p:cNvCxnSpPr>
          <p:nvPr/>
        </p:nvCxnSpPr>
        <p:spPr>
          <a:xfrm>
            <a:off x="6759387" y="2690749"/>
            <a:ext cx="1093314" cy="2321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14" idx="4"/>
          </p:cNvCxnSpPr>
          <p:nvPr/>
        </p:nvCxnSpPr>
        <p:spPr>
          <a:xfrm flipH="1">
            <a:off x="7067288" y="3229513"/>
            <a:ext cx="912401" cy="170608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588612" y="1346908"/>
            <a:ext cx="359176" cy="359176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/>
          <p:cNvCxnSpPr>
            <a:stCxn id="56" idx="6"/>
            <a:endCxn id="13" idx="2"/>
          </p:cNvCxnSpPr>
          <p:nvPr/>
        </p:nvCxnSpPr>
        <p:spPr>
          <a:xfrm>
            <a:off x="947788" y="1526496"/>
            <a:ext cx="1037674" cy="3576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3" idx="6"/>
            <a:endCxn id="4" idx="3"/>
          </p:cNvCxnSpPr>
          <p:nvPr/>
        </p:nvCxnSpPr>
        <p:spPr>
          <a:xfrm flipV="1">
            <a:off x="2344638" y="1473896"/>
            <a:ext cx="1069207" cy="4102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56" idx="4"/>
            <a:endCxn id="5" idx="1"/>
          </p:cNvCxnSpPr>
          <p:nvPr/>
        </p:nvCxnSpPr>
        <p:spPr>
          <a:xfrm>
            <a:off x="768200" y="1706084"/>
            <a:ext cx="347588" cy="29757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56" idx="7"/>
            <a:endCxn id="10" idx="2"/>
          </p:cNvCxnSpPr>
          <p:nvPr/>
        </p:nvCxnSpPr>
        <p:spPr>
          <a:xfrm flipV="1">
            <a:off x="895188" y="525937"/>
            <a:ext cx="1090274" cy="8735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0" idx="6"/>
            <a:endCxn id="11" idx="2"/>
          </p:cNvCxnSpPr>
          <p:nvPr/>
        </p:nvCxnSpPr>
        <p:spPr>
          <a:xfrm>
            <a:off x="2344638" y="525937"/>
            <a:ext cx="192747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4" idx="6"/>
            <a:endCxn id="18" idx="2"/>
          </p:cNvCxnSpPr>
          <p:nvPr/>
        </p:nvCxnSpPr>
        <p:spPr>
          <a:xfrm>
            <a:off x="3720421" y="1346908"/>
            <a:ext cx="1935636" cy="1010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11" idx="6"/>
            <a:endCxn id="18" idx="0"/>
          </p:cNvCxnSpPr>
          <p:nvPr/>
        </p:nvCxnSpPr>
        <p:spPr>
          <a:xfrm>
            <a:off x="4631293" y="525937"/>
            <a:ext cx="1204352" cy="7424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8" idx="6"/>
            <a:endCxn id="12" idx="2"/>
          </p:cNvCxnSpPr>
          <p:nvPr/>
        </p:nvCxnSpPr>
        <p:spPr>
          <a:xfrm flipV="1">
            <a:off x="6015233" y="1423876"/>
            <a:ext cx="1425692" cy="241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2" idx="4"/>
            <a:endCxn id="14" idx="0"/>
          </p:cNvCxnSpPr>
          <p:nvPr/>
        </p:nvCxnSpPr>
        <p:spPr>
          <a:xfrm>
            <a:off x="7620513" y="1603464"/>
            <a:ext cx="359176" cy="126687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9" idx="4"/>
            <a:endCxn id="15" idx="1"/>
          </p:cNvCxnSpPr>
          <p:nvPr/>
        </p:nvCxnSpPr>
        <p:spPr>
          <a:xfrm>
            <a:off x="5296881" y="3346494"/>
            <a:ext cx="1463831" cy="14477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16" idx="7"/>
            <a:endCxn id="12" idx="3"/>
          </p:cNvCxnSpPr>
          <p:nvPr/>
        </p:nvCxnSpPr>
        <p:spPr>
          <a:xfrm flipV="1">
            <a:off x="6706787" y="1550864"/>
            <a:ext cx="786738" cy="10128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4" idx="7"/>
            <a:endCxn id="11" idx="3"/>
          </p:cNvCxnSpPr>
          <p:nvPr/>
        </p:nvCxnSpPr>
        <p:spPr>
          <a:xfrm flipV="1">
            <a:off x="3667821" y="652925"/>
            <a:ext cx="656896" cy="5669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612699" y="500286"/>
            <a:ext cx="155501" cy="8466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Oval 85"/>
          <p:cNvSpPr/>
          <p:nvPr/>
        </p:nvSpPr>
        <p:spPr>
          <a:xfrm>
            <a:off x="407494" y="153938"/>
            <a:ext cx="359176" cy="359176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3362529" y="2937294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0.8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3733022" y="3820890"/>
            <a:ext cx="47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0.5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2065252" y="2448294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0.4</a:t>
            </a:r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1603408" y="3923514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0.4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870558" y="2847353"/>
            <a:ext cx="47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0.9</a:t>
            </a:r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3832270" y="5760769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0.8</a:t>
            </a:r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5788253" y="514084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0.4</a:t>
            </a:r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4391484" y="1319326"/>
            <a:ext cx="47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0.5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5120184" y="575471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0.4</a:t>
            </a:r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2750500" y="1602176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0.4</a:t>
            </a:r>
            <a:endParaRPr 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2986826" y="194840"/>
            <a:ext cx="47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0.5</a:t>
            </a:r>
            <a:endParaRPr 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3615167" y="653968"/>
            <a:ext cx="47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0.2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1037590" y="674663"/>
            <a:ext cx="47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0.2</a:t>
            </a:r>
            <a:endParaRPr 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2106175" y="1023300"/>
            <a:ext cx="47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0.2</a:t>
            </a:r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1158243" y="1629120"/>
            <a:ext cx="47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0.2</a:t>
            </a:r>
            <a:endParaRPr 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279131" y="762923"/>
            <a:ext cx="47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0.3</a:t>
            </a:r>
            <a:endParaRPr 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7021267" y="1914990"/>
            <a:ext cx="47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0.1</a:t>
            </a:r>
            <a:endParaRPr 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7072583" y="2499230"/>
            <a:ext cx="47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0.2</a:t>
            </a:r>
            <a:endParaRPr lang="en-US" dirty="0"/>
          </a:p>
        </p:txBody>
      </p:sp>
      <p:sp>
        <p:nvSpPr>
          <p:cNvPr id="105" name="TextBox 104"/>
          <p:cNvSpPr txBox="1"/>
          <p:nvPr/>
        </p:nvSpPr>
        <p:spPr>
          <a:xfrm>
            <a:off x="7800101" y="2078962"/>
            <a:ext cx="47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0.2</a:t>
            </a:r>
            <a:endParaRPr lang="en-US" dirty="0"/>
          </a:p>
        </p:txBody>
      </p:sp>
      <p:sp>
        <p:nvSpPr>
          <p:cNvPr id="106" name="TextBox 105"/>
          <p:cNvSpPr txBox="1"/>
          <p:nvPr/>
        </p:nvSpPr>
        <p:spPr>
          <a:xfrm>
            <a:off x="6423603" y="1105852"/>
            <a:ext cx="47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0.2</a:t>
            </a:r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5763358" y="1916410"/>
            <a:ext cx="47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0.2</a:t>
            </a:r>
            <a:endParaRPr 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7536680" y="3866996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0.4</a:t>
            </a:r>
            <a:endParaRPr 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6648573" y="3560119"/>
            <a:ext cx="47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0.3</a:t>
            </a:r>
            <a:endParaRPr lang="en-US" dirty="0"/>
          </a:p>
        </p:txBody>
      </p:sp>
      <p:sp>
        <p:nvSpPr>
          <p:cNvPr id="110" name="TextBox 109"/>
          <p:cNvSpPr txBox="1"/>
          <p:nvPr/>
        </p:nvSpPr>
        <p:spPr>
          <a:xfrm>
            <a:off x="5581481" y="2550687"/>
            <a:ext cx="47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0.2</a:t>
            </a:r>
            <a:endParaRPr 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5532453" y="3872933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0.4</a:t>
            </a:r>
            <a:endParaRPr 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1922867" y="4571342"/>
            <a:ext cx="47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0.3</a:t>
            </a:r>
            <a:endParaRPr lang="en-US" dirty="0"/>
          </a:p>
        </p:txBody>
      </p:sp>
      <p:sp>
        <p:nvSpPr>
          <p:cNvPr id="113" name="TextBox 112"/>
          <p:cNvSpPr txBox="1"/>
          <p:nvPr/>
        </p:nvSpPr>
        <p:spPr>
          <a:xfrm>
            <a:off x="674878" y="5274194"/>
            <a:ext cx="47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0.1</a:t>
            </a:r>
            <a:endParaRPr 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2778851" y="5396387"/>
            <a:ext cx="47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0.2</a:t>
            </a:r>
            <a:endParaRPr 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1422364" y="6078789"/>
            <a:ext cx="47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0.2</a:t>
            </a:r>
            <a:endParaRPr lang="en-US" dirty="0"/>
          </a:p>
        </p:txBody>
      </p:sp>
      <p:sp>
        <p:nvSpPr>
          <p:cNvPr id="116" name="TextBox 115"/>
          <p:cNvSpPr txBox="1"/>
          <p:nvPr/>
        </p:nvSpPr>
        <p:spPr>
          <a:xfrm>
            <a:off x="1826789" y="5211721"/>
            <a:ext cx="47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0.2</a:t>
            </a:r>
            <a:endParaRPr lang="en-US" dirty="0"/>
          </a:p>
        </p:txBody>
      </p:sp>
      <p:sp>
        <p:nvSpPr>
          <p:cNvPr id="119" name="TextBox 118"/>
          <p:cNvSpPr txBox="1"/>
          <p:nvPr/>
        </p:nvSpPr>
        <p:spPr>
          <a:xfrm>
            <a:off x="445922" y="14110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50" name="TextBox 149"/>
          <p:cNvSpPr txBox="1"/>
          <p:nvPr/>
        </p:nvSpPr>
        <p:spPr>
          <a:xfrm>
            <a:off x="623980" y="131974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US" dirty="0"/>
          </a:p>
        </p:txBody>
      </p:sp>
      <p:sp>
        <p:nvSpPr>
          <p:cNvPr id="151" name="TextBox 150"/>
          <p:cNvSpPr txBox="1"/>
          <p:nvPr/>
        </p:nvSpPr>
        <p:spPr>
          <a:xfrm>
            <a:off x="2013058" y="32844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US" dirty="0"/>
          </a:p>
        </p:txBody>
      </p:sp>
      <p:sp>
        <p:nvSpPr>
          <p:cNvPr id="152" name="TextBox 151"/>
          <p:cNvSpPr txBox="1"/>
          <p:nvPr/>
        </p:nvSpPr>
        <p:spPr>
          <a:xfrm>
            <a:off x="2009294" y="168907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US" dirty="0"/>
          </a:p>
        </p:txBody>
      </p:sp>
      <p:sp>
        <p:nvSpPr>
          <p:cNvPr id="153" name="TextBox 152"/>
          <p:cNvSpPr txBox="1"/>
          <p:nvPr/>
        </p:nvSpPr>
        <p:spPr>
          <a:xfrm>
            <a:off x="1087020" y="461910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en-US" dirty="0"/>
          </a:p>
        </p:txBody>
      </p:sp>
      <p:sp>
        <p:nvSpPr>
          <p:cNvPr id="154" name="TextBox 153"/>
          <p:cNvSpPr txBox="1"/>
          <p:nvPr/>
        </p:nvSpPr>
        <p:spPr>
          <a:xfrm>
            <a:off x="4311888" y="32844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  <a:endParaRPr lang="en-US" dirty="0"/>
          </a:p>
        </p:txBody>
      </p:sp>
      <p:sp>
        <p:nvSpPr>
          <p:cNvPr id="155" name="TextBox 154"/>
          <p:cNvSpPr txBox="1"/>
          <p:nvPr/>
        </p:nvSpPr>
        <p:spPr>
          <a:xfrm>
            <a:off x="3388187" y="115449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  <a:endParaRPr lang="en-US" dirty="0"/>
          </a:p>
        </p:txBody>
      </p:sp>
      <p:sp>
        <p:nvSpPr>
          <p:cNvPr id="156" name="TextBox 155"/>
          <p:cNvSpPr txBox="1"/>
          <p:nvPr/>
        </p:nvSpPr>
        <p:spPr>
          <a:xfrm>
            <a:off x="1945025" y="315230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  <a:endParaRPr lang="en-US" dirty="0"/>
          </a:p>
        </p:txBody>
      </p:sp>
      <p:sp>
        <p:nvSpPr>
          <p:cNvPr id="157" name="TextBox 156"/>
          <p:cNvSpPr txBox="1"/>
          <p:nvPr/>
        </p:nvSpPr>
        <p:spPr>
          <a:xfrm>
            <a:off x="797276" y="597884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  <a:endParaRPr lang="en-US" dirty="0"/>
          </a:p>
        </p:txBody>
      </p:sp>
      <p:sp>
        <p:nvSpPr>
          <p:cNvPr id="158" name="TextBox 157"/>
          <p:cNvSpPr txBox="1"/>
          <p:nvPr/>
        </p:nvSpPr>
        <p:spPr>
          <a:xfrm>
            <a:off x="2252439" y="5966015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59" name="TextBox 158"/>
          <p:cNvSpPr txBox="1"/>
          <p:nvPr/>
        </p:nvSpPr>
        <p:spPr>
          <a:xfrm>
            <a:off x="2921988" y="4745852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160" name="TextBox 159"/>
          <p:cNvSpPr txBox="1"/>
          <p:nvPr/>
        </p:nvSpPr>
        <p:spPr>
          <a:xfrm>
            <a:off x="5625317" y="1231460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161" name="TextBox 160"/>
          <p:cNvSpPr txBox="1"/>
          <p:nvPr/>
        </p:nvSpPr>
        <p:spPr>
          <a:xfrm>
            <a:off x="5087554" y="2974490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162" name="TextBox 161"/>
          <p:cNvSpPr txBox="1"/>
          <p:nvPr/>
        </p:nvSpPr>
        <p:spPr>
          <a:xfrm>
            <a:off x="5279971" y="5796581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163" name="TextBox 162"/>
          <p:cNvSpPr txBox="1"/>
          <p:nvPr/>
        </p:nvSpPr>
        <p:spPr>
          <a:xfrm>
            <a:off x="6371446" y="2485505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164" name="TextBox 163"/>
          <p:cNvSpPr txBox="1"/>
          <p:nvPr/>
        </p:nvSpPr>
        <p:spPr>
          <a:xfrm>
            <a:off x="7411186" y="1231460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165" name="TextBox 164"/>
          <p:cNvSpPr txBox="1"/>
          <p:nvPr/>
        </p:nvSpPr>
        <p:spPr>
          <a:xfrm>
            <a:off x="6678373" y="4720196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166" name="TextBox 165"/>
          <p:cNvSpPr txBox="1"/>
          <p:nvPr/>
        </p:nvSpPr>
        <p:spPr>
          <a:xfrm>
            <a:off x="7770362" y="2860181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63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48</Words>
  <Application>Microsoft Macintosh PowerPoint</Application>
  <PresentationFormat>On-screen Show (4:3)</PresentationFormat>
  <Paragraphs>48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Mitarbeiter</dc:creator>
  <cp:lastModifiedBy>Mitarbeiter</cp:lastModifiedBy>
  <cp:revision>2</cp:revision>
  <dcterms:created xsi:type="dcterms:W3CDTF">2015-11-26T23:12:41Z</dcterms:created>
  <dcterms:modified xsi:type="dcterms:W3CDTF">2015-11-26T23:14:20Z</dcterms:modified>
</cp:coreProperties>
</file>