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8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9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9BE2778D-4F49-476F-A2A6-2BB1A51669E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95;&#1077;&#1073;&#1072;\2.%20%20HTML5\&#1056;&#1077;&#1079;&#1091;&#1083;&#1100;&#1090;&#1072;&#1090;&#109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95;&#1077;&#1073;&#1072;\2.%20%20HTML5\&#1056;&#1077;&#1079;&#1091;&#1083;&#1100;&#1090;&#1072;&#1090;&#109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 algn="ctr" rtl="0">
              <a:defRPr sz="24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onLoad</a:t>
            </a:r>
            <a:r>
              <a:rPr lang="en-US" sz="2400" baseline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baseline="0" dirty="0">
                <a:solidFill>
                  <a:schemeClr val="accent2">
                    <a:lumMod val="75000"/>
                  </a:schemeClr>
                </a:solidFill>
              </a:rPr>
              <a:t>событие</a:t>
            </a:r>
            <a:r>
              <a:rPr lang="en-US" sz="2400" baseline="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ru-RU" sz="2400" baseline="0" dirty="0">
                <a:solidFill>
                  <a:schemeClr val="accent2">
                    <a:lumMod val="75000"/>
                  </a:schemeClr>
                </a:solidFill>
              </a:rPr>
              <a:t>время полного открытия страницы</a:t>
            </a:r>
            <a:r>
              <a:rPr lang="en-US" sz="2400" b="1" i="0" u="none" strike="noStrike" kern="1200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ru-RU" sz="2400" b="1" i="0" u="none" strike="noStrike" kern="1200" baseline="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15576331974509955"/>
          <c:y val="1.7204180661055966E-2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Storage!$Q$4</c:f>
              <c:strCache>
                <c:ptCount val="1"/>
                <c:pt idx="0">
                  <c:v>mySQL</c:v>
                </c:pt>
              </c:strCache>
            </c:strRef>
          </c:tx>
          <c:marker>
            <c:symbol val="none"/>
          </c:marker>
          <c:val>
            <c:numRef>
              <c:f>Storage!$S$6:$S$25</c:f>
              <c:numCache>
                <c:formatCode>General</c:formatCode>
                <c:ptCount val="20"/>
                <c:pt idx="0">
                  <c:v>2180</c:v>
                </c:pt>
                <c:pt idx="1">
                  <c:v>1920</c:v>
                </c:pt>
                <c:pt idx="2">
                  <c:v>1930</c:v>
                </c:pt>
                <c:pt idx="3">
                  <c:v>1700</c:v>
                </c:pt>
                <c:pt idx="4">
                  <c:v>2000</c:v>
                </c:pt>
                <c:pt idx="5">
                  <c:v>1880</c:v>
                </c:pt>
                <c:pt idx="6">
                  <c:v>1920</c:v>
                </c:pt>
                <c:pt idx="7">
                  <c:v>1680</c:v>
                </c:pt>
                <c:pt idx="8">
                  <c:v>1690</c:v>
                </c:pt>
                <c:pt idx="9">
                  <c:v>1680</c:v>
                </c:pt>
                <c:pt idx="10">
                  <c:v>2000</c:v>
                </c:pt>
                <c:pt idx="11">
                  <c:v>1960</c:v>
                </c:pt>
                <c:pt idx="12">
                  <c:v>1970</c:v>
                </c:pt>
                <c:pt idx="13">
                  <c:v>1870</c:v>
                </c:pt>
                <c:pt idx="14">
                  <c:v>1880</c:v>
                </c:pt>
                <c:pt idx="15">
                  <c:v>1960</c:v>
                </c:pt>
                <c:pt idx="16">
                  <c:v>1980</c:v>
                </c:pt>
                <c:pt idx="17">
                  <c:v>2030</c:v>
                </c:pt>
                <c:pt idx="18">
                  <c:v>2110</c:v>
                </c:pt>
                <c:pt idx="19">
                  <c:v>2110</c:v>
                </c:pt>
              </c:numCache>
            </c:numRef>
          </c:val>
        </c:ser>
        <c:ser>
          <c:idx val="1"/>
          <c:order val="1"/>
          <c:tx>
            <c:strRef>
              <c:f>Storage!$B$4</c:f>
              <c:strCache>
                <c:ptCount val="1"/>
                <c:pt idx="0">
                  <c:v>localStorage</c:v>
                </c:pt>
              </c:strCache>
            </c:strRef>
          </c:tx>
          <c:marker>
            <c:symbol val="none"/>
          </c:marker>
          <c:val>
            <c:numRef>
              <c:f>Storage!$D$6:$D$25</c:f>
              <c:numCache>
                <c:formatCode>General</c:formatCode>
                <c:ptCount val="20"/>
                <c:pt idx="0">
                  <c:v>914</c:v>
                </c:pt>
                <c:pt idx="1">
                  <c:v>830</c:v>
                </c:pt>
                <c:pt idx="2">
                  <c:v>803</c:v>
                </c:pt>
                <c:pt idx="3">
                  <c:v>822</c:v>
                </c:pt>
                <c:pt idx="4">
                  <c:v>871</c:v>
                </c:pt>
                <c:pt idx="5">
                  <c:v>896</c:v>
                </c:pt>
                <c:pt idx="6">
                  <c:v>839</c:v>
                </c:pt>
                <c:pt idx="7">
                  <c:v>884</c:v>
                </c:pt>
                <c:pt idx="8">
                  <c:v>854</c:v>
                </c:pt>
                <c:pt idx="9">
                  <c:v>852</c:v>
                </c:pt>
                <c:pt idx="10">
                  <c:v>920</c:v>
                </c:pt>
                <c:pt idx="11">
                  <c:v>884</c:v>
                </c:pt>
                <c:pt idx="12">
                  <c:v>881</c:v>
                </c:pt>
                <c:pt idx="13">
                  <c:v>908</c:v>
                </c:pt>
                <c:pt idx="14">
                  <c:v>914</c:v>
                </c:pt>
                <c:pt idx="15">
                  <c:v>896</c:v>
                </c:pt>
                <c:pt idx="16">
                  <c:v>884</c:v>
                </c:pt>
                <c:pt idx="17">
                  <c:v>928</c:v>
                </c:pt>
                <c:pt idx="18">
                  <c:v>907</c:v>
                </c:pt>
                <c:pt idx="19">
                  <c:v>905</c:v>
                </c:pt>
              </c:numCache>
            </c:numRef>
          </c:val>
        </c:ser>
        <c:ser>
          <c:idx val="2"/>
          <c:order val="2"/>
          <c:tx>
            <c:strRef>
              <c:f>Storage!$G$4</c:f>
              <c:strCache>
                <c:ptCount val="1"/>
                <c:pt idx="0">
                  <c:v>indexedDB</c:v>
                </c:pt>
              </c:strCache>
            </c:strRef>
          </c:tx>
          <c:marker>
            <c:symbol val="none"/>
          </c:marker>
          <c:val>
            <c:numRef>
              <c:f>Storage!$I$6:$I$25</c:f>
              <c:numCache>
                <c:formatCode>General</c:formatCode>
                <c:ptCount val="20"/>
                <c:pt idx="0">
                  <c:v>887</c:v>
                </c:pt>
                <c:pt idx="1">
                  <c:v>463</c:v>
                </c:pt>
                <c:pt idx="2">
                  <c:v>323</c:v>
                </c:pt>
                <c:pt idx="3">
                  <c:v>791</c:v>
                </c:pt>
                <c:pt idx="4">
                  <c:v>876</c:v>
                </c:pt>
                <c:pt idx="5">
                  <c:v>416</c:v>
                </c:pt>
                <c:pt idx="6">
                  <c:v>315</c:v>
                </c:pt>
                <c:pt idx="7">
                  <c:v>447</c:v>
                </c:pt>
                <c:pt idx="8">
                  <c:v>344</c:v>
                </c:pt>
                <c:pt idx="9">
                  <c:v>793</c:v>
                </c:pt>
                <c:pt idx="10">
                  <c:v>231</c:v>
                </c:pt>
                <c:pt idx="11">
                  <c:v>268</c:v>
                </c:pt>
                <c:pt idx="12">
                  <c:v>236</c:v>
                </c:pt>
                <c:pt idx="13">
                  <c:v>256</c:v>
                </c:pt>
                <c:pt idx="14">
                  <c:v>281</c:v>
                </c:pt>
                <c:pt idx="15">
                  <c:v>250</c:v>
                </c:pt>
                <c:pt idx="16">
                  <c:v>384</c:v>
                </c:pt>
                <c:pt idx="17">
                  <c:v>211</c:v>
                </c:pt>
                <c:pt idx="18">
                  <c:v>388</c:v>
                </c:pt>
                <c:pt idx="19">
                  <c:v>242</c:v>
                </c:pt>
              </c:numCache>
            </c:numRef>
          </c:val>
        </c:ser>
        <c:ser>
          <c:idx val="3"/>
          <c:order val="3"/>
          <c:tx>
            <c:strRef>
              <c:f>Storage!$L$4</c:f>
              <c:strCache>
                <c:ptCount val="1"/>
                <c:pt idx="0">
                  <c:v>Google Gears</c:v>
                </c:pt>
              </c:strCache>
            </c:strRef>
          </c:tx>
          <c:marker>
            <c:symbol val="none"/>
          </c:marker>
          <c:val>
            <c:numRef>
              <c:f>Storage!$N$6:$N$25</c:f>
              <c:numCache>
                <c:formatCode>General</c:formatCode>
                <c:ptCount val="20"/>
                <c:pt idx="0">
                  <c:v>5280</c:v>
                </c:pt>
                <c:pt idx="1">
                  <c:v>4310</c:v>
                </c:pt>
                <c:pt idx="2">
                  <c:v>4340</c:v>
                </c:pt>
                <c:pt idx="3">
                  <c:v>5290</c:v>
                </c:pt>
                <c:pt idx="4">
                  <c:v>4520</c:v>
                </c:pt>
                <c:pt idx="5">
                  <c:v>5270</c:v>
                </c:pt>
                <c:pt idx="6">
                  <c:v>5510</c:v>
                </c:pt>
                <c:pt idx="7">
                  <c:v>4620</c:v>
                </c:pt>
                <c:pt idx="8">
                  <c:v>4590</c:v>
                </c:pt>
                <c:pt idx="9">
                  <c:v>4510</c:v>
                </c:pt>
                <c:pt idx="10">
                  <c:v>5230</c:v>
                </c:pt>
                <c:pt idx="11">
                  <c:v>4760</c:v>
                </c:pt>
                <c:pt idx="12">
                  <c:v>5270</c:v>
                </c:pt>
                <c:pt idx="13">
                  <c:v>4610</c:v>
                </c:pt>
                <c:pt idx="14">
                  <c:v>5280</c:v>
                </c:pt>
                <c:pt idx="15">
                  <c:v>5430</c:v>
                </c:pt>
                <c:pt idx="16">
                  <c:v>5490</c:v>
                </c:pt>
                <c:pt idx="17">
                  <c:v>4720</c:v>
                </c:pt>
                <c:pt idx="18">
                  <c:v>5420</c:v>
                </c:pt>
                <c:pt idx="19">
                  <c:v>5530</c:v>
                </c:pt>
              </c:numCache>
            </c:numRef>
          </c:val>
        </c:ser>
        <c:ser>
          <c:idx val="4"/>
          <c:order val="4"/>
          <c:tx>
            <c:strRef>
              <c:f>Storage!$V$4</c:f>
              <c:strCache>
                <c:ptCount val="1"/>
                <c:pt idx="0">
                  <c:v>noStorage</c:v>
                </c:pt>
              </c:strCache>
            </c:strRef>
          </c:tx>
          <c:marker>
            <c:symbol val="none"/>
          </c:marker>
          <c:val>
            <c:numRef>
              <c:f>Storage!$X$6:$X$25</c:f>
              <c:numCache>
                <c:formatCode>General</c:formatCode>
                <c:ptCount val="20"/>
                <c:pt idx="0">
                  <c:v>571</c:v>
                </c:pt>
                <c:pt idx="1">
                  <c:v>516</c:v>
                </c:pt>
                <c:pt idx="2">
                  <c:v>479</c:v>
                </c:pt>
                <c:pt idx="3">
                  <c:v>484</c:v>
                </c:pt>
                <c:pt idx="4">
                  <c:v>462</c:v>
                </c:pt>
                <c:pt idx="5">
                  <c:v>493</c:v>
                </c:pt>
                <c:pt idx="6">
                  <c:v>515</c:v>
                </c:pt>
                <c:pt idx="7">
                  <c:v>485</c:v>
                </c:pt>
                <c:pt idx="8">
                  <c:v>501</c:v>
                </c:pt>
                <c:pt idx="9">
                  <c:v>486</c:v>
                </c:pt>
                <c:pt idx="10">
                  <c:v>430</c:v>
                </c:pt>
                <c:pt idx="11">
                  <c:v>489</c:v>
                </c:pt>
                <c:pt idx="12">
                  <c:v>467</c:v>
                </c:pt>
                <c:pt idx="13">
                  <c:v>496</c:v>
                </c:pt>
                <c:pt idx="14">
                  <c:v>507</c:v>
                </c:pt>
                <c:pt idx="15">
                  <c:v>511</c:v>
                </c:pt>
                <c:pt idx="16">
                  <c:v>503</c:v>
                </c:pt>
                <c:pt idx="17">
                  <c:v>514</c:v>
                </c:pt>
                <c:pt idx="18">
                  <c:v>495</c:v>
                </c:pt>
                <c:pt idx="19">
                  <c:v>520</c:v>
                </c:pt>
              </c:numCache>
            </c:numRef>
          </c:val>
        </c:ser>
        <c:marker val="1"/>
        <c:axId val="51592576"/>
        <c:axId val="51602560"/>
      </c:lineChart>
      <c:catAx>
        <c:axId val="51592576"/>
        <c:scaling>
          <c:orientation val="minMax"/>
        </c:scaling>
        <c:axPos val="b"/>
        <c:tickLblPos val="nextTo"/>
        <c:crossAx val="51602560"/>
        <c:crosses val="autoZero"/>
        <c:auto val="1"/>
        <c:lblAlgn val="ctr"/>
        <c:lblOffset val="100"/>
      </c:catAx>
      <c:valAx>
        <c:axId val="51602560"/>
        <c:scaling>
          <c:orientation val="minMax"/>
        </c:scaling>
        <c:axPos val="l"/>
        <c:majorGridlines/>
        <c:numFmt formatCode="General" sourceLinked="1"/>
        <c:tickLblPos val="nextTo"/>
        <c:crossAx val="515925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 sz="2000"/>
            </a:pPr>
            <a:r>
              <a:rPr lang="ru-RU" sz="2000" b="1" i="0" u="none" strike="noStrike" baseline="0">
                <a:effectLst/>
                <a:latin typeface="Times New Roman" pitchFamily="18" charset="0"/>
                <a:cs typeface="Times New Roman" pitchFamily="18" charset="0"/>
              </a:rPr>
              <a:t>Соотношение</a:t>
            </a:r>
            <a:r>
              <a:rPr lang="en-US" sz="2000" b="1" i="0" u="none" strike="noStrike" baseline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0" u="none" strike="noStrike" baseline="0">
                <a:effectLst/>
                <a:latin typeface="Times New Roman" pitchFamily="18" charset="0"/>
                <a:cs typeface="Times New Roman" pitchFamily="18" charset="0"/>
              </a:rPr>
              <a:t>производительности  </a:t>
            </a:r>
            <a:r>
              <a:rPr lang="en-US" sz="2000" b="1" i="0" u="none" strike="noStrike" baseline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0" u="none" strike="noStrike" baseline="0">
                <a:effectLst/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000" b="1" i="0" u="none" strike="noStrike" baseline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b="1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22499005254188387"/>
          <c:y val="1.3999217290043773E-2"/>
        </c:manualLayout>
      </c:layout>
    </c:title>
    <c:plotArea>
      <c:layout>
        <c:manualLayout>
          <c:layoutTarget val="inner"/>
          <c:xMode val="edge"/>
          <c:yMode val="edge"/>
          <c:x val="9.1082489532454833E-2"/>
          <c:y val="0.11796689562403208"/>
          <c:w val="0.88912224941458295"/>
          <c:h val="0.66105998830719348"/>
        </c:manualLayout>
      </c:layout>
      <c:barChart>
        <c:barDir val="col"/>
        <c:grouping val="clustered"/>
        <c:ser>
          <c:idx val="0"/>
          <c:order val="0"/>
          <c:dLbls>
            <c:dLbl>
              <c:idx val="0"/>
              <c:layout>
                <c:manualLayout>
                  <c:x val="0"/>
                  <c:y val="1.4273723715555934E-2"/>
                </c:manualLayout>
              </c:layout>
              <c:numFmt formatCode="#,##0" sourceLinked="0"/>
              <c:spPr/>
              <c:txPr>
                <a:bodyPr/>
                <a:lstStyle/>
                <a:p>
                  <a:pPr>
                    <a:defRPr sz="3600"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dLblPos val="outEnd"/>
              <c:showVal val="1"/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3600"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3600"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</c:dLbl>
            <c:dLbl>
              <c:idx val="3"/>
              <c:layout/>
              <c:tx>
                <c:rich>
                  <a:bodyPr/>
                  <a:lstStyle/>
                  <a:p>
                    <a:pPr>
                      <a:defRPr sz="3600"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en-US" dirty="0">
                        <a:solidFill>
                          <a:srgbClr val="FF0000"/>
                        </a:solidFill>
                      </a:rPr>
                      <a:t>38</a:t>
                    </a:r>
                  </a:p>
                </c:rich>
              </c:tx>
              <c:numFmt formatCode="#,##0" sourceLinked="0"/>
              <c:spPr/>
              <c:dLblPos val="outEnd"/>
              <c:showVal val="1"/>
            </c:dLbl>
            <c:dLbl>
              <c:idx val="4"/>
              <c:layout>
                <c:manualLayout>
                  <c:x val="0"/>
                  <c:y val="-2.2837957944889499E-2"/>
                </c:manualLayout>
              </c:layout>
              <c:tx>
                <c:rich>
                  <a:bodyPr/>
                  <a:lstStyle/>
                  <a:p>
                    <a:pPr>
                      <a:defRPr sz="3600"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en-US" sz="3600" dirty="0">
                        <a:solidFill>
                          <a:srgbClr val="FF0000"/>
                        </a:solidFill>
                      </a:rPr>
                      <a:t>10</a:t>
                    </a:r>
                  </a:p>
                </c:rich>
              </c:tx>
              <c:numFmt formatCode="#,##0" sourceLinked="0"/>
              <c:spPr/>
              <c:dLblPos val="outEnd"/>
              <c:showVal val="1"/>
            </c:dLbl>
            <c:numFmt formatCode="#,##0" sourceLinked="0"/>
            <c:txPr>
              <a:bodyPr/>
              <a:lstStyle/>
              <a:p>
                <a:pPr>
                  <a:defRPr sz="14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dLblPos val="outEnd"/>
            <c:showVal val="1"/>
          </c:dLbls>
          <c:cat>
            <c:strRef>
              <c:f>Storage!$AA$8:$AA$12</c:f>
              <c:strCache>
                <c:ptCount val="5"/>
                <c:pt idx="0">
                  <c:v>indexedDB</c:v>
                </c:pt>
                <c:pt idx="1">
                  <c:v>localStorage</c:v>
                </c:pt>
                <c:pt idx="2">
                  <c:v>GoogleGears</c:v>
                </c:pt>
                <c:pt idx="3">
                  <c:v>mySQL</c:v>
                </c:pt>
                <c:pt idx="4">
                  <c:v>noStorage</c:v>
                </c:pt>
              </c:strCache>
            </c:strRef>
          </c:cat>
          <c:val>
            <c:numRef>
              <c:f>Storage!$AC$8:$AC$12</c:f>
              <c:numCache>
                <c:formatCode>General</c:formatCode>
                <c:ptCount val="5"/>
                <c:pt idx="0">
                  <c:v>8.403680736147237</c:v>
                </c:pt>
                <c:pt idx="1">
                  <c:v>17.595519103820756</c:v>
                </c:pt>
                <c:pt idx="2">
                  <c:v>100</c:v>
                </c:pt>
                <c:pt idx="3">
                  <c:v>38.457691538307635</c:v>
                </c:pt>
                <c:pt idx="4">
                  <c:v>9.9259851970394077</c:v>
                </c:pt>
              </c:numCache>
            </c:numRef>
          </c:val>
        </c:ser>
        <c:gapWidth val="96"/>
        <c:overlap val="85"/>
        <c:axId val="51636864"/>
        <c:axId val="51650944"/>
      </c:barChart>
      <c:catAx>
        <c:axId val="51636864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51650944"/>
        <c:crosses val="autoZero"/>
        <c:auto val="1"/>
        <c:lblAlgn val="ctr"/>
        <c:lblOffset val="100"/>
      </c:catAx>
      <c:valAx>
        <c:axId val="516509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51636864"/>
        <c:crosses val="autoZero"/>
        <c:crossBetween val="between"/>
      </c:valAx>
    </c:plotArea>
    <c:plotVisOnly val="1"/>
    <c:dispBlanksAs val="gap"/>
  </c:chart>
  <c:spPr>
    <a:ln w="9525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38811-EE4D-474D-A8A3-CC4C8528340A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4ABFBFD-98D4-4DD1-B5E2-F665F2BF891F}">
      <dgm:prSet phldrT="[Текст]"/>
      <dgm:spPr/>
      <dgm:t>
        <a:bodyPr/>
        <a:lstStyle/>
        <a:p>
          <a:r>
            <a:rPr lang="ru-RU" dirty="0" err="1" smtClean="0"/>
            <a:t>Браузерозависимые</a:t>
          </a:r>
          <a:r>
            <a:rPr lang="ru-RU" dirty="0" smtClean="0"/>
            <a:t> </a:t>
          </a:r>
          <a:endParaRPr lang="ru-RU" dirty="0"/>
        </a:p>
      </dgm:t>
    </dgm:pt>
    <dgm:pt modelId="{EF88DED0-A47F-4064-B880-C73763E0C3C6}" type="parTrans" cxnId="{BB1AC0A3-18D3-49E8-AEE2-6F7E0E63F98A}">
      <dgm:prSet/>
      <dgm:spPr/>
      <dgm:t>
        <a:bodyPr/>
        <a:lstStyle/>
        <a:p>
          <a:endParaRPr lang="ru-RU"/>
        </a:p>
      </dgm:t>
    </dgm:pt>
    <dgm:pt modelId="{1A950688-CAA9-46A5-B7A5-C67397A71D83}" type="sibTrans" cxnId="{BB1AC0A3-18D3-49E8-AEE2-6F7E0E63F98A}">
      <dgm:prSet/>
      <dgm:spPr/>
      <dgm:t>
        <a:bodyPr/>
        <a:lstStyle/>
        <a:p>
          <a:endParaRPr lang="ru-RU"/>
        </a:p>
      </dgm:t>
    </dgm:pt>
    <dgm:pt modelId="{2D715A58-4196-4846-BE2D-EAF74C982BF7}">
      <dgm:prSet phldrT="[Текст]"/>
      <dgm:spPr/>
      <dgm:t>
        <a:bodyPr/>
        <a:lstStyle/>
        <a:p>
          <a:r>
            <a:rPr lang="en-US" dirty="0" smtClean="0"/>
            <a:t>IE </a:t>
          </a:r>
          <a:r>
            <a:rPr lang="en-US" dirty="0" err="1" smtClean="0"/>
            <a:t>UserData</a:t>
          </a:r>
          <a:endParaRPr lang="ru-RU" dirty="0"/>
        </a:p>
      </dgm:t>
    </dgm:pt>
    <dgm:pt modelId="{A8620450-A442-4AC2-80EE-DF897D1199C3}" type="parTrans" cxnId="{279AD573-2A91-49F3-8B8C-917BE4FB8BAB}">
      <dgm:prSet/>
      <dgm:spPr/>
      <dgm:t>
        <a:bodyPr/>
        <a:lstStyle/>
        <a:p>
          <a:endParaRPr lang="ru-RU"/>
        </a:p>
      </dgm:t>
    </dgm:pt>
    <dgm:pt modelId="{EB0DD920-941C-42C6-B1BC-9E81C4E24FE5}" type="sibTrans" cxnId="{279AD573-2A91-49F3-8B8C-917BE4FB8BAB}">
      <dgm:prSet/>
      <dgm:spPr/>
      <dgm:t>
        <a:bodyPr/>
        <a:lstStyle/>
        <a:p>
          <a:endParaRPr lang="ru-RU"/>
        </a:p>
      </dgm:t>
    </dgm:pt>
    <dgm:pt modelId="{E2DB2279-B7B5-497A-9074-7D70FBA03881}">
      <dgm:prSet phldrT="[Текст]"/>
      <dgm:spPr/>
      <dgm:t>
        <a:bodyPr/>
        <a:lstStyle/>
        <a:p>
          <a:r>
            <a:rPr lang="ru-RU" dirty="0" err="1" smtClean="0"/>
            <a:t>Кроссбраузерные</a:t>
          </a:r>
          <a:endParaRPr lang="ru-RU" dirty="0"/>
        </a:p>
      </dgm:t>
    </dgm:pt>
    <dgm:pt modelId="{49259714-E651-4079-9CAA-842EB01E51D8}" type="parTrans" cxnId="{253AF1CE-0563-47B9-8337-8E56FB36AF33}">
      <dgm:prSet/>
      <dgm:spPr/>
      <dgm:t>
        <a:bodyPr/>
        <a:lstStyle/>
        <a:p>
          <a:endParaRPr lang="ru-RU"/>
        </a:p>
      </dgm:t>
    </dgm:pt>
    <dgm:pt modelId="{6D04E5DB-FF3C-4692-92C8-6FDB228C0BD8}" type="sibTrans" cxnId="{253AF1CE-0563-47B9-8337-8E56FB36AF33}">
      <dgm:prSet/>
      <dgm:spPr/>
      <dgm:t>
        <a:bodyPr/>
        <a:lstStyle/>
        <a:p>
          <a:endParaRPr lang="ru-RU"/>
        </a:p>
      </dgm:t>
    </dgm:pt>
    <dgm:pt modelId="{C133A5ED-699D-4C63-A53F-49F193064D52}">
      <dgm:prSet phldrT="[Текст]"/>
      <dgm:spPr/>
      <dgm:t>
        <a:bodyPr/>
        <a:lstStyle/>
        <a:p>
          <a:r>
            <a:rPr lang="en-US" dirty="0" smtClean="0"/>
            <a:t>Cookies</a:t>
          </a:r>
          <a:endParaRPr lang="ru-RU" dirty="0" smtClean="0"/>
        </a:p>
      </dgm:t>
    </dgm:pt>
    <dgm:pt modelId="{4ECD3DDC-5D1D-4170-BFA8-6E22DE40075E}" type="parTrans" cxnId="{EFE780C1-5522-46F8-9B1D-047224C7A985}">
      <dgm:prSet/>
      <dgm:spPr/>
      <dgm:t>
        <a:bodyPr/>
        <a:lstStyle/>
        <a:p>
          <a:endParaRPr lang="ru-RU"/>
        </a:p>
      </dgm:t>
    </dgm:pt>
    <dgm:pt modelId="{53D98810-8847-4819-905C-58DBADA6979D}" type="sibTrans" cxnId="{EFE780C1-5522-46F8-9B1D-047224C7A985}">
      <dgm:prSet/>
      <dgm:spPr/>
      <dgm:t>
        <a:bodyPr/>
        <a:lstStyle/>
        <a:p>
          <a:endParaRPr lang="ru-RU"/>
        </a:p>
      </dgm:t>
    </dgm:pt>
    <dgm:pt modelId="{63BB8508-8F7E-4AC7-8CE6-57702FF26318}">
      <dgm:prSet phldrT="[Текст]"/>
      <dgm:spPr/>
      <dgm:t>
        <a:bodyPr/>
        <a:lstStyle/>
        <a:p>
          <a:r>
            <a:rPr lang="en-US" dirty="0" smtClean="0"/>
            <a:t>Flash Storage</a:t>
          </a:r>
          <a:endParaRPr lang="ru-RU" dirty="0"/>
        </a:p>
      </dgm:t>
    </dgm:pt>
    <dgm:pt modelId="{776716F4-4436-492E-807C-7D87FB71F315}" type="parTrans" cxnId="{778396F6-85E8-40CC-8245-EFCA67B00C29}">
      <dgm:prSet/>
      <dgm:spPr/>
      <dgm:t>
        <a:bodyPr/>
        <a:lstStyle/>
        <a:p>
          <a:endParaRPr lang="ru-RU"/>
        </a:p>
      </dgm:t>
    </dgm:pt>
    <dgm:pt modelId="{4B87936C-4695-4F35-A37C-D2CF0DF77E2A}" type="sibTrans" cxnId="{778396F6-85E8-40CC-8245-EFCA67B00C29}">
      <dgm:prSet/>
      <dgm:spPr/>
      <dgm:t>
        <a:bodyPr/>
        <a:lstStyle/>
        <a:p>
          <a:endParaRPr lang="ru-RU"/>
        </a:p>
      </dgm:t>
    </dgm:pt>
    <dgm:pt modelId="{9CAB9966-26AC-45D2-A8A6-D8ED4C192502}">
      <dgm:prSet phldrT="[Текст]"/>
      <dgm:spPr/>
      <dgm:t>
        <a:bodyPr/>
        <a:lstStyle/>
        <a:p>
          <a:r>
            <a:rPr lang="en-US" dirty="0" smtClean="0"/>
            <a:t>Safari</a:t>
          </a:r>
          <a:r>
            <a:rPr lang="ru-RU" dirty="0" smtClean="0"/>
            <a:t>(</a:t>
          </a:r>
          <a:r>
            <a:rPr lang="en-US" dirty="0" err="1" smtClean="0"/>
            <a:t>WebKit</a:t>
          </a:r>
          <a:r>
            <a:rPr lang="ru-RU" dirty="0" smtClean="0"/>
            <a:t>) </a:t>
          </a:r>
          <a:r>
            <a:rPr lang="en-US" dirty="0" err="1" smtClean="0"/>
            <a:t>DBstorage</a:t>
          </a:r>
          <a:endParaRPr lang="ru-RU" dirty="0" smtClean="0"/>
        </a:p>
      </dgm:t>
    </dgm:pt>
    <dgm:pt modelId="{295130AC-99D8-49B3-B1AD-94CB2363BE55}" type="parTrans" cxnId="{32B766C2-CFF3-4141-8B5F-6C712B107F5C}">
      <dgm:prSet/>
      <dgm:spPr/>
      <dgm:t>
        <a:bodyPr/>
        <a:lstStyle/>
        <a:p>
          <a:endParaRPr lang="ru-RU"/>
        </a:p>
      </dgm:t>
    </dgm:pt>
    <dgm:pt modelId="{7837BDBA-E7E2-4009-982B-73A894C91C35}" type="sibTrans" cxnId="{32B766C2-CFF3-4141-8B5F-6C712B107F5C}">
      <dgm:prSet/>
      <dgm:spPr/>
      <dgm:t>
        <a:bodyPr/>
        <a:lstStyle/>
        <a:p>
          <a:endParaRPr lang="ru-RU"/>
        </a:p>
      </dgm:t>
    </dgm:pt>
    <dgm:pt modelId="{3E6C06E1-E9BD-4E56-9147-B9AA0ED8F54B}">
      <dgm:prSet phldrT="[Текст]"/>
      <dgm:spPr/>
      <dgm:t>
        <a:bodyPr/>
        <a:lstStyle/>
        <a:p>
          <a:r>
            <a:rPr lang="en-US" b="0" dirty="0" err="1" smtClean="0"/>
            <a:t>mozStorageAPI</a:t>
          </a:r>
          <a:endParaRPr lang="ru-RU" dirty="0" smtClean="0"/>
        </a:p>
      </dgm:t>
    </dgm:pt>
    <dgm:pt modelId="{FBBED32A-015D-4A0E-9A1D-F185D803085B}" type="parTrans" cxnId="{693B3646-0D27-495F-8850-095C7B46D1C2}">
      <dgm:prSet/>
      <dgm:spPr/>
      <dgm:t>
        <a:bodyPr/>
        <a:lstStyle/>
        <a:p>
          <a:endParaRPr lang="ru-RU"/>
        </a:p>
      </dgm:t>
    </dgm:pt>
    <dgm:pt modelId="{1C90380F-84ED-4509-98C2-E9DC20AB2186}" type="sibTrans" cxnId="{693B3646-0D27-495F-8850-095C7B46D1C2}">
      <dgm:prSet/>
      <dgm:spPr/>
      <dgm:t>
        <a:bodyPr/>
        <a:lstStyle/>
        <a:p>
          <a:endParaRPr lang="ru-RU"/>
        </a:p>
      </dgm:t>
    </dgm:pt>
    <dgm:pt modelId="{B2322B94-FE2A-4543-8336-AA74FEB1F9E3}">
      <dgm:prSet phldrT="[Текст]"/>
      <dgm:spPr/>
      <dgm:t>
        <a:bodyPr/>
        <a:lstStyle/>
        <a:p>
          <a:r>
            <a:rPr lang="en-US" dirty="0" smtClean="0"/>
            <a:t>Mozilla </a:t>
          </a:r>
          <a:r>
            <a:rPr lang="en-US" b="0" dirty="0" err="1" smtClean="0"/>
            <a:t>sessionstoreAPI</a:t>
          </a:r>
          <a:endParaRPr lang="ru-RU" dirty="0" smtClean="0"/>
        </a:p>
      </dgm:t>
    </dgm:pt>
    <dgm:pt modelId="{0409B411-5176-442D-9C33-03924BBBBC0D}" type="parTrans" cxnId="{63F13D2E-C99A-4CD3-97B7-0C9B9E6AE424}">
      <dgm:prSet/>
      <dgm:spPr/>
      <dgm:t>
        <a:bodyPr/>
        <a:lstStyle/>
        <a:p>
          <a:endParaRPr lang="ru-RU"/>
        </a:p>
      </dgm:t>
    </dgm:pt>
    <dgm:pt modelId="{F20F13C7-072F-4F74-AAF1-ADBE07EB4E60}" type="sibTrans" cxnId="{63F13D2E-C99A-4CD3-97B7-0C9B9E6AE424}">
      <dgm:prSet/>
      <dgm:spPr/>
      <dgm:t>
        <a:bodyPr/>
        <a:lstStyle/>
        <a:p>
          <a:endParaRPr lang="ru-RU"/>
        </a:p>
      </dgm:t>
    </dgm:pt>
    <dgm:pt modelId="{36DEC66C-7AC4-4EAD-BD78-C2AFA542B4DE}">
      <dgm:prSet phldrT="[Текст]"/>
      <dgm:spPr/>
      <dgm:t>
        <a:bodyPr/>
        <a:lstStyle/>
        <a:p>
          <a:r>
            <a:rPr lang="en-US" dirty="0" smtClean="0"/>
            <a:t>Dojo Storage</a:t>
          </a:r>
          <a:endParaRPr lang="ru-RU" dirty="0"/>
        </a:p>
      </dgm:t>
    </dgm:pt>
    <dgm:pt modelId="{3FCBBE62-0429-449B-A222-E39689126D4B}" type="parTrans" cxnId="{D554A020-980F-4857-BCEE-89BC1E854466}">
      <dgm:prSet/>
      <dgm:spPr/>
      <dgm:t>
        <a:bodyPr/>
        <a:lstStyle/>
        <a:p>
          <a:endParaRPr lang="ru-RU"/>
        </a:p>
      </dgm:t>
    </dgm:pt>
    <dgm:pt modelId="{48EB06FD-FF6B-4EFC-AD39-ADABCDCB44BA}" type="sibTrans" cxnId="{D554A020-980F-4857-BCEE-89BC1E854466}">
      <dgm:prSet/>
      <dgm:spPr/>
      <dgm:t>
        <a:bodyPr/>
        <a:lstStyle/>
        <a:p>
          <a:endParaRPr lang="ru-RU"/>
        </a:p>
      </dgm:t>
    </dgm:pt>
    <dgm:pt modelId="{841635E9-F0A0-48B7-A356-8ED47B767F67}">
      <dgm:prSet phldrT="[Текст]"/>
      <dgm:spPr/>
      <dgm:t>
        <a:bodyPr/>
        <a:lstStyle/>
        <a:p>
          <a:r>
            <a:rPr lang="en-US" dirty="0" smtClean="0"/>
            <a:t>Google Gears</a:t>
          </a:r>
          <a:endParaRPr lang="ru-RU" dirty="0"/>
        </a:p>
      </dgm:t>
    </dgm:pt>
    <dgm:pt modelId="{AB04DBC4-7432-4451-AB25-E2EF4AF1A690}" type="parTrans" cxnId="{20B1EA54-0318-4483-98B0-8CA593BE416C}">
      <dgm:prSet/>
      <dgm:spPr/>
      <dgm:t>
        <a:bodyPr/>
        <a:lstStyle/>
        <a:p>
          <a:endParaRPr lang="ru-RU"/>
        </a:p>
      </dgm:t>
    </dgm:pt>
    <dgm:pt modelId="{4A27D2E1-FEF2-41D8-B7A6-5C1B59E482F5}" type="sibTrans" cxnId="{20B1EA54-0318-4483-98B0-8CA593BE416C}">
      <dgm:prSet/>
      <dgm:spPr/>
      <dgm:t>
        <a:bodyPr/>
        <a:lstStyle/>
        <a:p>
          <a:endParaRPr lang="ru-RU"/>
        </a:p>
      </dgm:t>
    </dgm:pt>
    <dgm:pt modelId="{A98E3C4F-F49F-4548-BB20-C2155CE1574E}" type="pres">
      <dgm:prSet presAssocID="{44C38811-EE4D-474D-A8A3-CC4C852834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6CAF4B5-F85B-49EF-8C30-438984EE6AFF}" type="pres">
      <dgm:prSet presAssocID="{34ABFBFD-98D4-4DD1-B5E2-F665F2BF891F}" presName="root" presStyleCnt="0"/>
      <dgm:spPr/>
    </dgm:pt>
    <dgm:pt modelId="{1B05D7DB-AA3E-49E1-BD66-B52C632D2886}" type="pres">
      <dgm:prSet presAssocID="{34ABFBFD-98D4-4DD1-B5E2-F665F2BF891F}" presName="rootComposite" presStyleCnt="0"/>
      <dgm:spPr/>
    </dgm:pt>
    <dgm:pt modelId="{B7361883-BB92-4DDC-9C9E-FC802CA336E3}" type="pres">
      <dgm:prSet presAssocID="{34ABFBFD-98D4-4DD1-B5E2-F665F2BF891F}" presName="rootText" presStyleLbl="node1" presStyleIdx="0" presStyleCnt="2" custScaleX="215613" custLinFactNeighborX="-13078" custLinFactNeighborY="1255"/>
      <dgm:spPr/>
      <dgm:t>
        <a:bodyPr/>
        <a:lstStyle/>
        <a:p>
          <a:endParaRPr lang="ru-RU"/>
        </a:p>
      </dgm:t>
    </dgm:pt>
    <dgm:pt modelId="{27ED4BA4-A6BF-466D-8A9B-1DE365961799}" type="pres">
      <dgm:prSet presAssocID="{34ABFBFD-98D4-4DD1-B5E2-F665F2BF891F}" presName="rootConnector" presStyleLbl="node1" presStyleIdx="0" presStyleCnt="2"/>
      <dgm:spPr/>
      <dgm:t>
        <a:bodyPr/>
        <a:lstStyle/>
        <a:p>
          <a:endParaRPr lang="ru-RU"/>
        </a:p>
      </dgm:t>
    </dgm:pt>
    <dgm:pt modelId="{9C166E49-959A-4BE0-A51D-14FB276AD2A3}" type="pres">
      <dgm:prSet presAssocID="{34ABFBFD-98D4-4DD1-B5E2-F665F2BF891F}" presName="childShape" presStyleCnt="0"/>
      <dgm:spPr/>
    </dgm:pt>
    <dgm:pt modelId="{4EB25F52-237F-4811-B047-E62B34275FDB}" type="pres">
      <dgm:prSet presAssocID="{A8620450-A442-4AC2-80EE-DF897D1199C3}" presName="Name13" presStyleLbl="parChTrans1D2" presStyleIdx="0" presStyleCnt="8"/>
      <dgm:spPr/>
      <dgm:t>
        <a:bodyPr/>
        <a:lstStyle/>
        <a:p>
          <a:endParaRPr lang="ru-RU"/>
        </a:p>
      </dgm:t>
    </dgm:pt>
    <dgm:pt modelId="{705BEDFA-9B5F-4268-B538-95D51FE0EA58}" type="pres">
      <dgm:prSet presAssocID="{2D715A58-4196-4846-BE2D-EAF74C982BF7}" presName="childText" presStyleLbl="bgAcc1" presStyleIdx="0" presStyleCnt="8" custScaleX="193151" custScaleY="39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E8B57F-1088-491C-8321-0DF9FD953BB3}" type="pres">
      <dgm:prSet presAssocID="{295130AC-99D8-49B3-B1AD-94CB2363BE55}" presName="Name13" presStyleLbl="parChTrans1D2" presStyleIdx="1" presStyleCnt="8"/>
      <dgm:spPr/>
      <dgm:t>
        <a:bodyPr/>
        <a:lstStyle/>
        <a:p>
          <a:endParaRPr lang="ru-RU"/>
        </a:p>
      </dgm:t>
    </dgm:pt>
    <dgm:pt modelId="{EBEBE43F-D086-4493-B073-34D84C112C6C}" type="pres">
      <dgm:prSet presAssocID="{9CAB9966-26AC-45D2-A8A6-D8ED4C192502}" presName="childText" presStyleLbl="bgAcc1" presStyleIdx="1" presStyleCnt="8" custScaleX="193151" custScaleY="39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463C76-539A-4253-BBEA-E0DF7709A57A}" type="pres">
      <dgm:prSet presAssocID="{0409B411-5176-442D-9C33-03924BBBBC0D}" presName="Name13" presStyleLbl="parChTrans1D2" presStyleIdx="2" presStyleCnt="8"/>
      <dgm:spPr/>
      <dgm:t>
        <a:bodyPr/>
        <a:lstStyle/>
        <a:p>
          <a:endParaRPr lang="ru-RU"/>
        </a:p>
      </dgm:t>
    </dgm:pt>
    <dgm:pt modelId="{44CC5B9E-3CFF-472F-A39D-60E6D7A05AB7}" type="pres">
      <dgm:prSet presAssocID="{B2322B94-FE2A-4543-8336-AA74FEB1F9E3}" presName="childText" presStyleLbl="bgAcc1" presStyleIdx="2" presStyleCnt="8" custScaleX="193151" custScaleY="39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57B6C5-895E-48D9-9824-748A8092140D}" type="pres">
      <dgm:prSet presAssocID="{FBBED32A-015D-4A0E-9A1D-F185D803085B}" presName="Name13" presStyleLbl="parChTrans1D2" presStyleIdx="3" presStyleCnt="8"/>
      <dgm:spPr/>
      <dgm:t>
        <a:bodyPr/>
        <a:lstStyle/>
        <a:p>
          <a:endParaRPr lang="ru-RU"/>
        </a:p>
      </dgm:t>
    </dgm:pt>
    <dgm:pt modelId="{3735F212-8D39-477D-ACF8-19A431D8142F}" type="pres">
      <dgm:prSet presAssocID="{3E6C06E1-E9BD-4E56-9147-B9AA0ED8F54B}" presName="childText" presStyleLbl="bgAcc1" presStyleIdx="3" presStyleCnt="8" custScaleX="193151" custScaleY="39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982305-80DB-4CE3-B464-D3F0B65CF21D}" type="pres">
      <dgm:prSet presAssocID="{E2DB2279-B7B5-497A-9074-7D70FBA03881}" presName="root" presStyleCnt="0"/>
      <dgm:spPr/>
    </dgm:pt>
    <dgm:pt modelId="{38B9A368-3FA0-44F6-9A50-6755A77DA926}" type="pres">
      <dgm:prSet presAssocID="{E2DB2279-B7B5-497A-9074-7D70FBA03881}" presName="rootComposite" presStyleCnt="0"/>
      <dgm:spPr/>
    </dgm:pt>
    <dgm:pt modelId="{3004E809-E4D7-4269-B38E-ED0F7B5DED37}" type="pres">
      <dgm:prSet presAssocID="{E2DB2279-B7B5-497A-9074-7D70FBA03881}" presName="rootText" presStyleLbl="node1" presStyleIdx="1" presStyleCnt="2" custScaleX="204412"/>
      <dgm:spPr/>
      <dgm:t>
        <a:bodyPr/>
        <a:lstStyle/>
        <a:p>
          <a:endParaRPr lang="ru-RU"/>
        </a:p>
      </dgm:t>
    </dgm:pt>
    <dgm:pt modelId="{87803EA2-D6E0-4D11-8CE9-4DF0E939E030}" type="pres">
      <dgm:prSet presAssocID="{E2DB2279-B7B5-497A-9074-7D70FBA03881}" presName="rootConnector" presStyleLbl="node1" presStyleIdx="1" presStyleCnt="2"/>
      <dgm:spPr/>
      <dgm:t>
        <a:bodyPr/>
        <a:lstStyle/>
        <a:p>
          <a:endParaRPr lang="ru-RU"/>
        </a:p>
      </dgm:t>
    </dgm:pt>
    <dgm:pt modelId="{CC6D7412-EFEC-41F6-B845-B210C929456E}" type="pres">
      <dgm:prSet presAssocID="{E2DB2279-B7B5-497A-9074-7D70FBA03881}" presName="childShape" presStyleCnt="0"/>
      <dgm:spPr/>
    </dgm:pt>
    <dgm:pt modelId="{F922BFAD-6B22-49C2-B96C-DAC4199D3BD1}" type="pres">
      <dgm:prSet presAssocID="{4ECD3DDC-5D1D-4170-BFA8-6E22DE40075E}" presName="Name13" presStyleLbl="parChTrans1D2" presStyleIdx="4" presStyleCnt="8"/>
      <dgm:spPr/>
      <dgm:t>
        <a:bodyPr/>
        <a:lstStyle/>
        <a:p>
          <a:endParaRPr lang="ru-RU"/>
        </a:p>
      </dgm:t>
    </dgm:pt>
    <dgm:pt modelId="{D25F7CF4-FD87-4F63-BD3D-68822591BD7D}" type="pres">
      <dgm:prSet presAssocID="{C133A5ED-699D-4C63-A53F-49F193064D52}" presName="childText" presStyleLbl="bgAcc1" presStyleIdx="4" presStyleCnt="8" custScaleX="193151" custScaleY="39734" custLinFactNeighborX="-2439" custLinFactNeighborY="-21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48E698-AB20-4018-B963-D37572C7A224}" type="pres">
      <dgm:prSet presAssocID="{776716F4-4436-492E-807C-7D87FB71F315}" presName="Name13" presStyleLbl="parChTrans1D2" presStyleIdx="5" presStyleCnt="8"/>
      <dgm:spPr/>
      <dgm:t>
        <a:bodyPr/>
        <a:lstStyle/>
        <a:p>
          <a:endParaRPr lang="ru-RU"/>
        </a:p>
      </dgm:t>
    </dgm:pt>
    <dgm:pt modelId="{F1A2342D-9063-43FF-AA55-51A8D5D8DB71}" type="pres">
      <dgm:prSet presAssocID="{63BB8508-8F7E-4AC7-8CE6-57702FF26318}" presName="childText" presStyleLbl="bgAcc1" presStyleIdx="5" presStyleCnt="8" custScaleX="193151" custScaleY="39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2462FB-3552-47FD-9FCD-45B4692BB351}" type="pres">
      <dgm:prSet presAssocID="{AB04DBC4-7432-4451-AB25-E2EF4AF1A690}" presName="Name13" presStyleLbl="parChTrans1D2" presStyleIdx="6" presStyleCnt="8"/>
      <dgm:spPr/>
      <dgm:t>
        <a:bodyPr/>
        <a:lstStyle/>
        <a:p>
          <a:endParaRPr lang="ru-RU"/>
        </a:p>
      </dgm:t>
    </dgm:pt>
    <dgm:pt modelId="{81B4AFDA-FF75-4FE6-B188-1560662510C6}" type="pres">
      <dgm:prSet presAssocID="{841635E9-F0A0-48B7-A356-8ED47B767F67}" presName="childText" presStyleLbl="bgAcc1" presStyleIdx="6" presStyleCnt="8" custScaleX="193151" custScaleY="39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882BDF-6EA5-4B13-9D4F-803FE6E41055}" type="pres">
      <dgm:prSet presAssocID="{3FCBBE62-0429-449B-A222-E39689126D4B}" presName="Name13" presStyleLbl="parChTrans1D2" presStyleIdx="7" presStyleCnt="8"/>
      <dgm:spPr/>
      <dgm:t>
        <a:bodyPr/>
        <a:lstStyle/>
        <a:p>
          <a:endParaRPr lang="ru-RU"/>
        </a:p>
      </dgm:t>
    </dgm:pt>
    <dgm:pt modelId="{4764D2DE-4231-4523-B3E6-8748239FDA76}" type="pres">
      <dgm:prSet presAssocID="{36DEC66C-7AC4-4EAD-BD78-C2AFA542B4DE}" presName="childText" presStyleLbl="bgAcc1" presStyleIdx="7" presStyleCnt="8" custScaleX="193151" custScaleY="39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106CD6-CBC8-4389-9FFD-AB365045AF9C}" type="presOf" srcId="{36DEC66C-7AC4-4EAD-BD78-C2AFA542B4DE}" destId="{4764D2DE-4231-4523-B3E6-8748239FDA76}" srcOrd="0" destOrd="0" presId="urn:microsoft.com/office/officeart/2005/8/layout/hierarchy3"/>
    <dgm:cxn modelId="{BB1AC0A3-18D3-49E8-AEE2-6F7E0E63F98A}" srcId="{44C38811-EE4D-474D-A8A3-CC4C8528340A}" destId="{34ABFBFD-98D4-4DD1-B5E2-F665F2BF891F}" srcOrd="0" destOrd="0" parTransId="{EF88DED0-A47F-4064-B880-C73763E0C3C6}" sibTransId="{1A950688-CAA9-46A5-B7A5-C67397A71D83}"/>
    <dgm:cxn modelId="{2FD780F6-8E48-4E85-ABA0-F8C1CDECACC3}" type="presOf" srcId="{34ABFBFD-98D4-4DD1-B5E2-F665F2BF891F}" destId="{B7361883-BB92-4DDC-9C9E-FC802CA336E3}" srcOrd="0" destOrd="0" presId="urn:microsoft.com/office/officeart/2005/8/layout/hierarchy3"/>
    <dgm:cxn modelId="{63F13D2E-C99A-4CD3-97B7-0C9B9E6AE424}" srcId="{34ABFBFD-98D4-4DD1-B5E2-F665F2BF891F}" destId="{B2322B94-FE2A-4543-8336-AA74FEB1F9E3}" srcOrd="2" destOrd="0" parTransId="{0409B411-5176-442D-9C33-03924BBBBC0D}" sibTransId="{F20F13C7-072F-4F74-AAF1-ADBE07EB4E60}"/>
    <dgm:cxn modelId="{ADB3835B-258C-4D01-A96E-5CE6C462623E}" type="presOf" srcId="{FBBED32A-015D-4A0E-9A1D-F185D803085B}" destId="{6257B6C5-895E-48D9-9824-748A8092140D}" srcOrd="0" destOrd="0" presId="urn:microsoft.com/office/officeart/2005/8/layout/hierarchy3"/>
    <dgm:cxn modelId="{554A1996-BF17-4449-A590-EEA5BBF0DD1F}" type="presOf" srcId="{44C38811-EE4D-474D-A8A3-CC4C8528340A}" destId="{A98E3C4F-F49F-4548-BB20-C2155CE1574E}" srcOrd="0" destOrd="0" presId="urn:microsoft.com/office/officeart/2005/8/layout/hierarchy3"/>
    <dgm:cxn modelId="{66B6A533-7918-447F-AAD5-13F208946840}" type="presOf" srcId="{3FCBBE62-0429-449B-A222-E39689126D4B}" destId="{11882BDF-6EA5-4B13-9D4F-803FE6E41055}" srcOrd="0" destOrd="0" presId="urn:microsoft.com/office/officeart/2005/8/layout/hierarchy3"/>
    <dgm:cxn modelId="{32B766C2-CFF3-4141-8B5F-6C712B107F5C}" srcId="{34ABFBFD-98D4-4DD1-B5E2-F665F2BF891F}" destId="{9CAB9966-26AC-45D2-A8A6-D8ED4C192502}" srcOrd="1" destOrd="0" parTransId="{295130AC-99D8-49B3-B1AD-94CB2363BE55}" sibTransId="{7837BDBA-E7E2-4009-982B-73A894C91C35}"/>
    <dgm:cxn modelId="{F5507270-58CB-4B74-ACC5-E518D663EB19}" type="presOf" srcId="{34ABFBFD-98D4-4DD1-B5E2-F665F2BF891F}" destId="{27ED4BA4-A6BF-466D-8A9B-1DE365961799}" srcOrd="1" destOrd="0" presId="urn:microsoft.com/office/officeart/2005/8/layout/hierarchy3"/>
    <dgm:cxn modelId="{E35DE3F5-FF1D-404A-8EC9-2A468A9B2D6F}" type="presOf" srcId="{63BB8508-8F7E-4AC7-8CE6-57702FF26318}" destId="{F1A2342D-9063-43FF-AA55-51A8D5D8DB71}" srcOrd="0" destOrd="0" presId="urn:microsoft.com/office/officeart/2005/8/layout/hierarchy3"/>
    <dgm:cxn modelId="{6396E99D-9A25-40F5-86B1-2E7C951AF000}" type="presOf" srcId="{E2DB2279-B7B5-497A-9074-7D70FBA03881}" destId="{87803EA2-D6E0-4D11-8CE9-4DF0E939E030}" srcOrd="1" destOrd="0" presId="urn:microsoft.com/office/officeart/2005/8/layout/hierarchy3"/>
    <dgm:cxn modelId="{24B0E9A4-3CA6-4093-8C0B-652FD639F912}" type="presOf" srcId="{4ECD3DDC-5D1D-4170-BFA8-6E22DE40075E}" destId="{F922BFAD-6B22-49C2-B96C-DAC4199D3BD1}" srcOrd="0" destOrd="0" presId="urn:microsoft.com/office/officeart/2005/8/layout/hierarchy3"/>
    <dgm:cxn modelId="{8C4AFC0A-0F3F-40D6-8A20-F3AD581BBB9C}" type="presOf" srcId="{C133A5ED-699D-4C63-A53F-49F193064D52}" destId="{D25F7CF4-FD87-4F63-BD3D-68822591BD7D}" srcOrd="0" destOrd="0" presId="urn:microsoft.com/office/officeart/2005/8/layout/hierarchy3"/>
    <dgm:cxn modelId="{8F034655-BC20-4FF2-810E-12D6D3EDA4BD}" type="presOf" srcId="{AB04DBC4-7432-4451-AB25-E2EF4AF1A690}" destId="{0B2462FB-3552-47FD-9FCD-45B4692BB351}" srcOrd="0" destOrd="0" presId="urn:microsoft.com/office/officeart/2005/8/layout/hierarchy3"/>
    <dgm:cxn modelId="{279AD573-2A91-49F3-8B8C-917BE4FB8BAB}" srcId="{34ABFBFD-98D4-4DD1-B5E2-F665F2BF891F}" destId="{2D715A58-4196-4846-BE2D-EAF74C982BF7}" srcOrd="0" destOrd="0" parTransId="{A8620450-A442-4AC2-80EE-DF897D1199C3}" sibTransId="{EB0DD920-941C-42C6-B1BC-9E81C4E24FE5}"/>
    <dgm:cxn modelId="{253AF1CE-0563-47B9-8337-8E56FB36AF33}" srcId="{44C38811-EE4D-474D-A8A3-CC4C8528340A}" destId="{E2DB2279-B7B5-497A-9074-7D70FBA03881}" srcOrd="1" destOrd="0" parTransId="{49259714-E651-4079-9CAA-842EB01E51D8}" sibTransId="{6D04E5DB-FF3C-4692-92C8-6FDB228C0BD8}"/>
    <dgm:cxn modelId="{15343CB3-75BC-45D1-985B-2B19F33C41F0}" type="presOf" srcId="{841635E9-F0A0-48B7-A356-8ED47B767F67}" destId="{81B4AFDA-FF75-4FE6-B188-1560662510C6}" srcOrd="0" destOrd="0" presId="urn:microsoft.com/office/officeart/2005/8/layout/hierarchy3"/>
    <dgm:cxn modelId="{2B417178-6072-4D29-A5BC-B8B05D74ADDF}" type="presOf" srcId="{9CAB9966-26AC-45D2-A8A6-D8ED4C192502}" destId="{EBEBE43F-D086-4493-B073-34D84C112C6C}" srcOrd="0" destOrd="0" presId="urn:microsoft.com/office/officeart/2005/8/layout/hierarchy3"/>
    <dgm:cxn modelId="{328ACFB8-9815-48F2-8AB8-E0F58A70203D}" type="presOf" srcId="{A8620450-A442-4AC2-80EE-DF897D1199C3}" destId="{4EB25F52-237F-4811-B047-E62B34275FDB}" srcOrd="0" destOrd="0" presId="urn:microsoft.com/office/officeart/2005/8/layout/hierarchy3"/>
    <dgm:cxn modelId="{EFE780C1-5522-46F8-9B1D-047224C7A985}" srcId="{E2DB2279-B7B5-497A-9074-7D70FBA03881}" destId="{C133A5ED-699D-4C63-A53F-49F193064D52}" srcOrd="0" destOrd="0" parTransId="{4ECD3DDC-5D1D-4170-BFA8-6E22DE40075E}" sibTransId="{53D98810-8847-4819-905C-58DBADA6979D}"/>
    <dgm:cxn modelId="{29A18314-15DC-440A-8E0D-6529E6F7A0BE}" type="presOf" srcId="{E2DB2279-B7B5-497A-9074-7D70FBA03881}" destId="{3004E809-E4D7-4269-B38E-ED0F7B5DED37}" srcOrd="0" destOrd="0" presId="urn:microsoft.com/office/officeart/2005/8/layout/hierarchy3"/>
    <dgm:cxn modelId="{677A453B-7DC0-4F06-B0E3-3F05A3D32E5A}" type="presOf" srcId="{776716F4-4436-492E-807C-7D87FB71F315}" destId="{4B48E698-AB20-4018-B963-D37572C7A224}" srcOrd="0" destOrd="0" presId="urn:microsoft.com/office/officeart/2005/8/layout/hierarchy3"/>
    <dgm:cxn modelId="{D554A020-980F-4857-BCEE-89BC1E854466}" srcId="{E2DB2279-B7B5-497A-9074-7D70FBA03881}" destId="{36DEC66C-7AC4-4EAD-BD78-C2AFA542B4DE}" srcOrd="3" destOrd="0" parTransId="{3FCBBE62-0429-449B-A222-E39689126D4B}" sibTransId="{48EB06FD-FF6B-4EFC-AD39-ADABCDCB44BA}"/>
    <dgm:cxn modelId="{2A7B1704-98C5-4BCC-BDAE-0949B09E6422}" type="presOf" srcId="{3E6C06E1-E9BD-4E56-9147-B9AA0ED8F54B}" destId="{3735F212-8D39-477D-ACF8-19A431D8142F}" srcOrd="0" destOrd="0" presId="urn:microsoft.com/office/officeart/2005/8/layout/hierarchy3"/>
    <dgm:cxn modelId="{888E89E4-9B9E-4F8F-BFDA-81443E3EA7C0}" type="presOf" srcId="{0409B411-5176-442D-9C33-03924BBBBC0D}" destId="{E3463C76-539A-4253-BBEA-E0DF7709A57A}" srcOrd="0" destOrd="0" presId="urn:microsoft.com/office/officeart/2005/8/layout/hierarchy3"/>
    <dgm:cxn modelId="{20B1EA54-0318-4483-98B0-8CA593BE416C}" srcId="{E2DB2279-B7B5-497A-9074-7D70FBA03881}" destId="{841635E9-F0A0-48B7-A356-8ED47B767F67}" srcOrd="2" destOrd="0" parTransId="{AB04DBC4-7432-4451-AB25-E2EF4AF1A690}" sibTransId="{4A27D2E1-FEF2-41D8-B7A6-5C1B59E482F5}"/>
    <dgm:cxn modelId="{778396F6-85E8-40CC-8245-EFCA67B00C29}" srcId="{E2DB2279-B7B5-497A-9074-7D70FBA03881}" destId="{63BB8508-8F7E-4AC7-8CE6-57702FF26318}" srcOrd="1" destOrd="0" parTransId="{776716F4-4436-492E-807C-7D87FB71F315}" sibTransId="{4B87936C-4695-4F35-A37C-D2CF0DF77E2A}"/>
    <dgm:cxn modelId="{B4F42A59-98CC-4A88-9212-052481E72B1E}" type="presOf" srcId="{295130AC-99D8-49B3-B1AD-94CB2363BE55}" destId="{E5E8B57F-1088-491C-8321-0DF9FD953BB3}" srcOrd="0" destOrd="0" presId="urn:microsoft.com/office/officeart/2005/8/layout/hierarchy3"/>
    <dgm:cxn modelId="{693B3646-0D27-495F-8850-095C7B46D1C2}" srcId="{34ABFBFD-98D4-4DD1-B5E2-F665F2BF891F}" destId="{3E6C06E1-E9BD-4E56-9147-B9AA0ED8F54B}" srcOrd="3" destOrd="0" parTransId="{FBBED32A-015D-4A0E-9A1D-F185D803085B}" sibTransId="{1C90380F-84ED-4509-98C2-E9DC20AB2186}"/>
    <dgm:cxn modelId="{8941E248-7348-423C-BF35-D4772874DDCC}" type="presOf" srcId="{2D715A58-4196-4846-BE2D-EAF74C982BF7}" destId="{705BEDFA-9B5F-4268-B538-95D51FE0EA58}" srcOrd="0" destOrd="0" presId="urn:microsoft.com/office/officeart/2005/8/layout/hierarchy3"/>
    <dgm:cxn modelId="{B3B08888-CA2B-43DA-BC9B-E2224E57333C}" type="presOf" srcId="{B2322B94-FE2A-4543-8336-AA74FEB1F9E3}" destId="{44CC5B9E-3CFF-472F-A39D-60E6D7A05AB7}" srcOrd="0" destOrd="0" presId="urn:microsoft.com/office/officeart/2005/8/layout/hierarchy3"/>
    <dgm:cxn modelId="{3554CB39-6013-47B5-80E6-237F6E515A2B}" type="presParOf" srcId="{A98E3C4F-F49F-4548-BB20-C2155CE1574E}" destId="{76CAF4B5-F85B-49EF-8C30-438984EE6AFF}" srcOrd="0" destOrd="0" presId="urn:microsoft.com/office/officeart/2005/8/layout/hierarchy3"/>
    <dgm:cxn modelId="{489A90A4-51D3-4474-9FB1-8E05B7E2C87F}" type="presParOf" srcId="{76CAF4B5-F85B-49EF-8C30-438984EE6AFF}" destId="{1B05D7DB-AA3E-49E1-BD66-B52C632D2886}" srcOrd="0" destOrd="0" presId="urn:microsoft.com/office/officeart/2005/8/layout/hierarchy3"/>
    <dgm:cxn modelId="{3B0841D3-6847-4294-8BD4-B900BDB2BAF5}" type="presParOf" srcId="{1B05D7DB-AA3E-49E1-BD66-B52C632D2886}" destId="{B7361883-BB92-4DDC-9C9E-FC802CA336E3}" srcOrd="0" destOrd="0" presId="urn:microsoft.com/office/officeart/2005/8/layout/hierarchy3"/>
    <dgm:cxn modelId="{F5EE7C6C-07BA-408C-8E7B-DD4F1C402261}" type="presParOf" srcId="{1B05D7DB-AA3E-49E1-BD66-B52C632D2886}" destId="{27ED4BA4-A6BF-466D-8A9B-1DE365961799}" srcOrd="1" destOrd="0" presId="urn:microsoft.com/office/officeart/2005/8/layout/hierarchy3"/>
    <dgm:cxn modelId="{5F5F47D4-9651-4F78-9B5F-DD26EF585DEA}" type="presParOf" srcId="{76CAF4B5-F85B-49EF-8C30-438984EE6AFF}" destId="{9C166E49-959A-4BE0-A51D-14FB276AD2A3}" srcOrd="1" destOrd="0" presId="urn:microsoft.com/office/officeart/2005/8/layout/hierarchy3"/>
    <dgm:cxn modelId="{30EDA7BB-7B08-4570-9C94-0BDE5F480A23}" type="presParOf" srcId="{9C166E49-959A-4BE0-A51D-14FB276AD2A3}" destId="{4EB25F52-237F-4811-B047-E62B34275FDB}" srcOrd="0" destOrd="0" presId="urn:microsoft.com/office/officeart/2005/8/layout/hierarchy3"/>
    <dgm:cxn modelId="{CEFF6BD5-209F-4220-AB72-72B94A410C0C}" type="presParOf" srcId="{9C166E49-959A-4BE0-A51D-14FB276AD2A3}" destId="{705BEDFA-9B5F-4268-B538-95D51FE0EA58}" srcOrd="1" destOrd="0" presId="urn:microsoft.com/office/officeart/2005/8/layout/hierarchy3"/>
    <dgm:cxn modelId="{759CD764-28FD-4AF2-AB18-9A052634E10B}" type="presParOf" srcId="{9C166E49-959A-4BE0-A51D-14FB276AD2A3}" destId="{E5E8B57F-1088-491C-8321-0DF9FD953BB3}" srcOrd="2" destOrd="0" presId="urn:microsoft.com/office/officeart/2005/8/layout/hierarchy3"/>
    <dgm:cxn modelId="{127AD74F-3723-4588-B5F7-4DE9518D9FA1}" type="presParOf" srcId="{9C166E49-959A-4BE0-A51D-14FB276AD2A3}" destId="{EBEBE43F-D086-4493-B073-34D84C112C6C}" srcOrd="3" destOrd="0" presId="urn:microsoft.com/office/officeart/2005/8/layout/hierarchy3"/>
    <dgm:cxn modelId="{E2D674AC-2D3E-468A-9559-89853C001E6F}" type="presParOf" srcId="{9C166E49-959A-4BE0-A51D-14FB276AD2A3}" destId="{E3463C76-539A-4253-BBEA-E0DF7709A57A}" srcOrd="4" destOrd="0" presId="urn:microsoft.com/office/officeart/2005/8/layout/hierarchy3"/>
    <dgm:cxn modelId="{91E68419-F411-4C32-BC20-CED00969188B}" type="presParOf" srcId="{9C166E49-959A-4BE0-A51D-14FB276AD2A3}" destId="{44CC5B9E-3CFF-472F-A39D-60E6D7A05AB7}" srcOrd="5" destOrd="0" presId="urn:microsoft.com/office/officeart/2005/8/layout/hierarchy3"/>
    <dgm:cxn modelId="{664D585F-40BE-43ED-896E-9E119192AA77}" type="presParOf" srcId="{9C166E49-959A-4BE0-A51D-14FB276AD2A3}" destId="{6257B6C5-895E-48D9-9824-748A8092140D}" srcOrd="6" destOrd="0" presId="urn:microsoft.com/office/officeart/2005/8/layout/hierarchy3"/>
    <dgm:cxn modelId="{08EDA3C6-7E5B-4F5F-B118-6E250ACCD1D0}" type="presParOf" srcId="{9C166E49-959A-4BE0-A51D-14FB276AD2A3}" destId="{3735F212-8D39-477D-ACF8-19A431D8142F}" srcOrd="7" destOrd="0" presId="urn:microsoft.com/office/officeart/2005/8/layout/hierarchy3"/>
    <dgm:cxn modelId="{36FC0A53-7BF5-4227-A09A-286CF04D24B1}" type="presParOf" srcId="{A98E3C4F-F49F-4548-BB20-C2155CE1574E}" destId="{17982305-80DB-4CE3-B464-D3F0B65CF21D}" srcOrd="1" destOrd="0" presId="urn:microsoft.com/office/officeart/2005/8/layout/hierarchy3"/>
    <dgm:cxn modelId="{A359A626-4ED2-4A98-A4E8-1BBBE162F1E8}" type="presParOf" srcId="{17982305-80DB-4CE3-B464-D3F0B65CF21D}" destId="{38B9A368-3FA0-44F6-9A50-6755A77DA926}" srcOrd="0" destOrd="0" presId="urn:microsoft.com/office/officeart/2005/8/layout/hierarchy3"/>
    <dgm:cxn modelId="{DBC81290-131D-44F8-B374-F854D8D58E81}" type="presParOf" srcId="{38B9A368-3FA0-44F6-9A50-6755A77DA926}" destId="{3004E809-E4D7-4269-B38E-ED0F7B5DED37}" srcOrd="0" destOrd="0" presId="urn:microsoft.com/office/officeart/2005/8/layout/hierarchy3"/>
    <dgm:cxn modelId="{D4AFC793-6AFC-4AA4-B863-01C585243BDA}" type="presParOf" srcId="{38B9A368-3FA0-44F6-9A50-6755A77DA926}" destId="{87803EA2-D6E0-4D11-8CE9-4DF0E939E030}" srcOrd="1" destOrd="0" presId="urn:microsoft.com/office/officeart/2005/8/layout/hierarchy3"/>
    <dgm:cxn modelId="{6BA3BF7D-30DB-4E0F-B7F4-5BFB60B8BED6}" type="presParOf" srcId="{17982305-80DB-4CE3-B464-D3F0B65CF21D}" destId="{CC6D7412-EFEC-41F6-B845-B210C929456E}" srcOrd="1" destOrd="0" presId="urn:microsoft.com/office/officeart/2005/8/layout/hierarchy3"/>
    <dgm:cxn modelId="{8E1A9C55-C9E7-40BA-AE8A-A9F3A79393CC}" type="presParOf" srcId="{CC6D7412-EFEC-41F6-B845-B210C929456E}" destId="{F922BFAD-6B22-49C2-B96C-DAC4199D3BD1}" srcOrd="0" destOrd="0" presId="urn:microsoft.com/office/officeart/2005/8/layout/hierarchy3"/>
    <dgm:cxn modelId="{1851D619-EFAB-476C-A31F-8A419978BECA}" type="presParOf" srcId="{CC6D7412-EFEC-41F6-B845-B210C929456E}" destId="{D25F7CF4-FD87-4F63-BD3D-68822591BD7D}" srcOrd="1" destOrd="0" presId="urn:microsoft.com/office/officeart/2005/8/layout/hierarchy3"/>
    <dgm:cxn modelId="{8524098D-AC87-4FCC-BD5B-518239A38FBE}" type="presParOf" srcId="{CC6D7412-EFEC-41F6-B845-B210C929456E}" destId="{4B48E698-AB20-4018-B963-D37572C7A224}" srcOrd="2" destOrd="0" presId="urn:microsoft.com/office/officeart/2005/8/layout/hierarchy3"/>
    <dgm:cxn modelId="{089DEE18-97F6-4F2B-9B3C-DCFEA337434A}" type="presParOf" srcId="{CC6D7412-EFEC-41F6-B845-B210C929456E}" destId="{F1A2342D-9063-43FF-AA55-51A8D5D8DB71}" srcOrd="3" destOrd="0" presId="urn:microsoft.com/office/officeart/2005/8/layout/hierarchy3"/>
    <dgm:cxn modelId="{91EA3E33-5588-4A62-9385-852FC9A4ADEE}" type="presParOf" srcId="{CC6D7412-EFEC-41F6-B845-B210C929456E}" destId="{0B2462FB-3552-47FD-9FCD-45B4692BB351}" srcOrd="4" destOrd="0" presId="urn:microsoft.com/office/officeart/2005/8/layout/hierarchy3"/>
    <dgm:cxn modelId="{341B4830-8C4B-4540-92E5-AEFC03F9780B}" type="presParOf" srcId="{CC6D7412-EFEC-41F6-B845-B210C929456E}" destId="{81B4AFDA-FF75-4FE6-B188-1560662510C6}" srcOrd="5" destOrd="0" presId="urn:microsoft.com/office/officeart/2005/8/layout/hierarchy3"/>
    <dgm:cxn modelId="{39DC6A2A-90A1-467C-8259-4B72CD312DB7}" type="presParOf" srcId="{CC6D7412-EFEC-41F6-B845-B210C929456E}" destId="{11882BDF-6EA5-4B13-9D4F-803FE6E41055}" srcOrd="6" destOrd="0" presId="urn:microsoft.com/office/officeart/2005/8/layout/hierarchy3"/>
    <dgm:cxn modelId="{A6C4B533-4FE6-4C3A-8D8F-30EBBADF2F69}" type="presParOf" srcId="{CC6D7412-EFEC-41F6-B845-B210C929456E}" destId="{4764D2DE-4231-4523-B3E6-8748239FDA76}" srcOrd="7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1B48E-8B39-4A22-9A0E-12841F4AF155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A0C60C-8BF8-4638-96BF-07E6DB8982A9}">
      <dgm:prSet phldrT="[Текст]"/>
      <dgm:spPr/>
      <dgm:t>
        <a:bodyPr/>
        <a:lstStyle/>
        <a:p>
          <a:r>
            <a:rPr lang="en-US" b="1" dirty="0" smtClean="0"/>
            <a:t>Google Gears</a:t>
          </a:r>
          <a:endParaRPr lang="ru-RU" dirty="0"/>
        </a:p>
      </dgm:t>
    </dgm:pt>
    <dgm:pt modelId="{F3D776A8-E1F9-44D8-8FA7-0B1E1EFE3BB4}" type="parTrans" cxnId="{DFC17DDC-74C9-4C5E-B3D2-7ADB64BB5852}">
      <dgm:prSet/>
      <dgm:spPr/>
      <dgm:t>
        <a:bodyPr/>
        <a:lstStyle/>
        <a:p>
          <a:endParaRPr lang="ru-RU"/>
        </a:p>
      </dgm:t>
    </dgm:pt>
    <dgm:pt modelId="{0014DE58-DEF3-4191-9257-D8EB77923EED}" type="sibTrans" cxnId="{DFC17DDC-74C9-4C5E-B3D2-7ADB64BB5852}">
      <dgm:prSet/>
      <dgm:spPr/>
      <dgm:t>
        <a:bodyPr/>
        <a:lstStyle/>
        <a:p>
          <a:endParaRPr lang="ru-RU"/>
        </a:p>
      </dgm:t>
    </dgm:pt>
    <dgm:pt modelId="{7D5133FF-CE09-4CBC-BA00-D43B6AA2536C}">
      <dgm:prSet phldrT="[Текст]"/>
      <dgm:spPr/>
      <dgm:t>
        <a:bodyPr/>
        <a:lstStyle/>
        <a:p>
          <a:r>
            <a:rPr lang="ru-RU" dirty="0" smtClean="0"/>
            <a:t>База </a:t>
          </a:r>
          <a:r>
            <a:rPr lang="en-US" dirty="0" smtClean="0"/>
            <a:t>SQLite</a:t>
          </a:r>
          <a:endParaRPr lang="ru-RU" dirty="0"/>
        </a:p>
      </dgm:t>
    </dgm:pt>
    <dgm:pt modelId="{7A69EA3D-F07E-4EB8-8C32-BA36B12A7AF4}" type="parTrans" cxnId="{8F71453F-26B8-4F59-8824-627126099BBA}">
      <dgm:prSet/>
      <dgm:spPr/>
      <dgm:t>
        <a:bodyPr/>
        <a:lstStyle/>
        <a:p>
          <a:endParaRPr lang="ru-RU"/>
        </a:p>
      </dgm:t>
    </dgm:pt>
    <dgm:pt modelId="{114E0689-6E4F-4AAF-BF99-3E12902E3E69}" type="sibTrans" cxnId="{8F71453F-26B8-4F59-8824-627126099BBA}">
      <dgm:prSet/>
      <dgm:spPr/>
      <dgm:t>
        <a:bodyPr/>
        <a:lstStyle/>
        <a:p>
          <a:endParaRPr lang="ru-RU"/>
        </a:p>
      </dgm:t>
    </dgm:pt>
    <dgm:pt modelId="{9E79EB03-8E43-40C0-A4A6-128F37B3D54C}">
      <dgm:prSet phldrT="[Текст]"/>
      <dgm:spPr/>
      <dgm:t>
        <a:bodyPr/>
        <a:lstStyle/>
        <a:p>
          <a:r>
            <a:rPr lang="ru-RU" dirty="0" smtClean="0"/>
            <a:t>Подключается в виде плагина</a:t>
          </a:r>
          <a:endParaRPr lang="ru-RU" dirty="0"/>
        </a:p>
      </dgm:t>
    </dgm:pt>
    <dgm:pt modelId="{4247FAAA-8AE1-4DBA-93C2-81DAE05B894B}" type="parTrans" cxnId="{528A645F-62C5-4A5F-B8BA-B4DC521B6B96}">
      <dgm:prSet/>
      <dgm:spPr/>
      <dgm:t>
        <a:bodyPr/>
        <a:lstStyle/>
        <a:p>
          <a:endParaRPr lang="ru-RU"/>
        </a:p>
      </dgm:t>
    </dgm:pt>
    <dgm:pt modelId="{5AD0D996-7344-4094-A805-98A7AF22D464}" type="sibTrans" cxnId="{528A645F-62C5-4A5F-B8BA-B4DC521B6B96}">
      <dgm:prSet/>
      <dgm:spPr/>
      <dgm:t>
        <a:bodyPr/>
        <a:lstStyle/>
        <a:p>
          <a:endParaRPr lang="ru-RU"/>
        </a:p>
      </dgm:t>
    </dgm:pt>
    <dgm:pt modelId="{9A8E5F1D-9FD9-4A3B-9A77-61D0B1B167D8}">
      <dgm:prSet phldrT="[Текст]"/>
      <dgm:spPr/>
      <dgm:t>
        <a:bodyPr/>
        <a:lstStyle/>
        <a:p>
          <a:r>
            <a:rPr lang="en-US" b="1" dirty="0" err="1" smtClean="0"/>
            <a:t>localStorage</a:t>
          </a:r>
          <a:endParaRPr lang="ru-RU" dirty="0"/>
        </a:p>
      </dgm:t>
    </dgm:pt>
    <dgm:pt modelId="{A96E576F-B4B9-4101-997E-4071DC1A1551}" type="parTrans" cxnId="{E1CCABC1-5E96-4EAC-B7CA-39C72F549306}">
      <dgm:prSet/>
      <dgm:spPr/>
      <dgm:t>
        <a:bodyPr/>
        <a:lstStyle/>
        <a:p>
          <a:endParaRPr lang="ru-RU"/>
        </a:p>
      </dgm:t>
    </dgm:pt>
    <dgm:pt modelId="{5FB8B695-70C4-434E-8010-EA63C6254A55}" type="sibTrans" cxnId="{E1CCABC1-5E96-4EAC-B7CA-39C72F549306}">
      <dgm:prSet/>
      <dgm:spPr/>
      <dgm:t>
        <a:bodyPr/>
        <a:lstStyle/>
        <a:p>
          <a:endParaRPr lang="ru-RU"/>
        </a:p>
      </dgm:t>
    </dgm:pt>
    <dgm:pt modelId="{FB479B16-518E-4B86-B3C5-EFA0A5CCFFF0}">
      <dgm:prSet phldrT="[Текст]"/>
      <dgm:spPr/>
      <dgm:t>
        <a:bodyPr/>
        <a:lstStyle/>
        <a:p>
          <a:r>
            <a:rPr lang="ru-RU" dirty="0" smtClean="0"/>
            <a:t>Формат хранения ключ-значение</a:t>
          </a:r>
          <a:endParaRPr lang="ru-RU" dirty="0"/>
        </a:p>
      </dgm:t>
    </dgm:pt>
    <dgm:pt modelId="{2ABC14E5-4366-4BD9-BC99-71A3FB96CB12}" type="parTrans" cxnId="{DBC0E1CB-6094-4A32-895D-71907EED4962}">
      <dgm:prSet/>
      <dgm:spPr/>
      <dgm:t>
        <a:bodyPr/>
        <a:lstStyle/>
        <a:p>
          <a:endParaRPr lang="ru-RU"/>
        </a:p>
      </dgm:t>
    </dgm:pt>
    <dgm:pt modelId="{7AECA08A-0173-40EB-A3E4-96A0E2278042}" type="sibTrans" cxnId="{DBC0E1CB-6094-4A32-895D-71907EED4962}">
      <dgm:prSet/>
      <dgm:spPr/>
      <dgm:t>
        <a:bodyPr/>
        <a:lstStyle/>
        <a:p>
          <a:endParaRPr lang="ru-RU"/>
        </a:p>
      </dgm:t>
    </dgm:pt>
    <dgm:pt modelId="{1504E056-6150-4858-9C63-F162FC6B8338}">
      <dgm:prSet phldrT="[Текст]"/>
      <dgm:spPr/>
      <dgm:t>
        <a:bodyPr/>
        <a:lstStyle/>
        <a:p>
          <a:r>
            <a:rPr lang="ru-RU" dirty="0" smtClean="0"/>
            <a:t>Сохраняется после перезагрузки</a:t>
          </a:r>
          <a:endParaRPr lang="ru-RU" dirty="0"/>
        </a:p>
      </dgm:t>
    </dgm:pt>
    <dgm:pt modelId="{ADB7C826-652C-4970-B35B-B3E1EEB5019F}" type="parTrans" cxnId="{FBF52447-7AC1-43A9-A501-6452FB205CC1}">
      <dgm:prSet/>
      <dgm:spPr/>
      <dgm:t>
        <a:bodyPr/>
        <a:lstStyle/>
        <a:p>
          <a:endParaRPr lang="ru-RU"/>
        </a:p>
      </dgm:t>
    </dgm:pt>
    <dgm:pt modelId="{26358ABC-1EC9-4340-B399-C6F377EB476E}" type="sibTrans" cxnId="{FBF52447-7AC1-43A9-A501-6452FB205CC1}">
      <dgm:prSet/>
      <dgm:spPr/>
      <dgm:t>
        <a:bodyPr/>
        <a:lstStyle/>
        <a:p>
          <a:endParaRPr lang="ru-RU"/>
        </a:p>
      </dgm:t>
    </dgm:pt>
    <dgm:pt modelId="{08763F55-03DE-4FF3-A021-6946F1D5F2A5}">
      <dgm:prSet phldrT="[Текст]"/>
      <dgm:spPr/>
      <dgm:t>
        <a:bodyPr/>
        <a:lstStyle/>
        <a:p>
          <a:r>
            <a:rPr lang="en-US" b="1" dirty="0" err="1" smtClean="0"/>
            <a:t>indexedDB</a:t>
          </a:r>
          <a:endParaRPr lang="ru-RU" dirty="0"/>
        </a:p>
      </dgm:t>
    </dgm:pt>
    <dgm:pt modelId="{563B39F1-D4E8-44C4-B9A2-4A91354D1703}" type="parTrans" cxnId="{1EA62AF8-D807-47FE-BE5B-49D648C2381A}">
      <dgm:prSet/>
      <dgm:spPr/>
      <dgm:t>
        <a:bodyPr/>
        <a:lstStyle/>
        <a:p>
          <a:endParaRPr lang="ru-RU"/>
        </a:p>
      </dgm:t>
    </dgm:pt>
    <dgm:pt modelId="{61EDD9D0-FD30-4FE8-B1C1-A7E84321A186}" type="sibTrans" cxnId="{1EA62AF8-D807-47FE-BE5B-49D648C2381A}">
      <dgm:prSet/>
      <dgm:spPr/>
      <dgm:t>
        <a:bodyPr/>
        <a:lstStyle/>
        <a:p>
          <a:endParaRPr lang="ru-RU"/>
        </a:p>
      </dgm:t>
    </dgm:pt>
    <dgm:pt modelId="{C500E276-8A39-4B78-986B-47B62D3012FE}">
      <dgm:prSet phldrT="[Текст]"/>
      <dgm:spPr/>
      <dgm:t>
        <a:bodyPr/>
        <a:lstStyle/>
        <a:p>
          <a:r>
            <a:rPr lang="ru-RU" dirty="0" smtClean="0"/>
            <a:t>Формат хранения ключ-значение</a:t>
          </a:r>
          <a:endParaRPr lang="ru-RU" dirty="0"/>
        </a:p>
      </dgm:t>
    </dgm:pt>
    <dgm:pt modelId="{627ED3F3-F3B4-4777-A561-D7443E21DED6}" type="parTrans" cxnId="{33483B62-96BF-4569-B863-D40021C200DC}">
      <dgm:prSet/>
      <dgm:spPr/>
      <dgm:t>
        <a:bodyPr/>
        <a:lstStyle/>
        <a:p>
          <a:endParaRPr lang="ru-RU"/>
        </a:p>
      </dgm:t>
    </dgm:pt>
    <dgm:pt modelId="{FCB9418F-3C7C-4753-9C1E-621141B1671E}" type="sibTrans" cxnId="{33483B62-96BF-4569-B863-D40021C200DC}">
      <dgm:prSet/>
      <dgm:spPr/>
      <dgm:t>
        <a:bodyPr/>
        <a:lstStyle/>
        <a:p>
          <a:endParaRPr lang="ru-RU"/>
        </a:p>
      </dgm:t>
    </dgm:pt>
    <dgm:pt modelId="{833F09B5-1879-4637-8189-B7001217EB8E}">
      <dgm:prSet phldrT="[Текст]"/>
      <dgm:spPr/>
      <dgm:t>
        <a:bodyPr/>
        <a:lstStyle/>
        <a:p>
          <a:r>
            <a:rPr lang="ru-RU" dirty="0" smtClean="0"/>
            <a:t>Хранится в виде </a:t>
          </a:r>
          <a:r>
            <a:rPr lang="en-US" dirty="0" smtClean="0"/>
            <a:t>JavaScript </a:t>
          </a:r>
          <a:r>
            <a:rPr lang="ru-RU" dirty="0" smtClean="0"/>
            <a:t>объектов</a:t>
          </a:r>
          <a:endParaRPr lang="ru-RU" dirty="0"/>
        </a:p>
      </dgm:t>
    </dgm:pt>
    <dgm:pt modelId="{C755C1FA-82FA-4CFF-AE2D-B245A4F6A080}" type="parTrans" cxnId="{E7957940-C480-4892-867A-54DAA75BB756}">
      <dgm:prSet/>
      <dgm:spPr/>
      <dgm:t>
        <a:bodyPr/>
        <a:lstStyle/>
        <a:p>
          <a:endParaRPr lang="ru-RU"/>
        </a:p>
      </dgm:t>
    </dgm:pt>
    <dgm:pt modelId="{A1C1B433-F198-4CB0-A776-2BED28DC0060}" type="sibTrans" cxnId="{E7957940-C480-4892-867A-54DAA75BB756}">
      <dgm:prSet/>
      <dgm:spPr/>
      <dgm:t>
        <a:bodyPr/>
        <a:lstStyle/>
        <a:p>
          <a:endParaRPr lang="ru-RU"/>
        </a:p>
      </dgm:t>
    </dgm:pt>
    <dgm:pt modelId="{94213C9E-D4F0-4A50-9971-2691A357EB50}">
      <dgm:prSet phldrT="[Текст]"/>
      <dgm:spPr/>
      <dgm:t>
        <a:bodyPr/>
        <a:lstStyle/>
        <a:p>
          <a:r>
            <a:rPr lang="ru-RU" dirty="0" smtClean="0"/>
            <a:t>Значения не структурированы</a:t>
          </a:r>
          <a:endParaRPr lang="ru-RU" dirty="0"/>
        </a:p>
      </dgm:t>
    </dgm:pt>
    <dgm:pt modelId="{BC127CE9-8069-467C-8DF1-B6AD0FB8993D}" type="parTrans" cxnId="{C2DD837E-EA6A-4E73-8B9E-A90D99B05586}">
      <dgm:prSet/>
      <dgm:spPr/>
      <dgm:t>
        <a:bodyPr/>
        <a:lstStyle/>
        <a:p>
          <a:endParaRPr lang="ru-RU"/>
        </a:p>
      </dgm:t>
    </dgm:pt>
    <dgm:pt modelId="{B217EE17-6600-4316-95BE-15D524A27BCB}" type="sibTrans" cxnId="{C2DD837E-EA6A-4E73-8B9E-A90D99B05586}">
      <dgm:prSet/>
      <dgm:spPr/>
      <dgm:t>
        <a:bodyPr/>
        <a:lstStyle/>
        <a:p>
          <a:endParaRPr lang="ru-RU"/>
        </a:p>
      </dgm:t>
    </dgm:pt>
    <dgm:pt modelId="{52227BDB-89B6-443C-85BE-E8E8F7C55162}">
      <dgm:prSet phldrT="[Текст]"/>
      <dgm:spPr/>
      <dgm:t>
        <a:bodyPr/>
        <a:lstStyle/>
        <a:p>
          <a:r>
            <a:rPr lang="ru-RU" dirty="0" smtClean="0"/>
            <a:t>Данные структурированы </a:t>
          </a:r>
          <a:endParaRPr lang="ru-RU" dirty="0"/>
        </a:p>
      </dgm:t>
    </dgm:pt>
    <dgm:pt modelId="{143C7790-FE46-4E2B-B178-7F65496C77A7}" type="parTrans" cxnId="{1501CDEE-38E0-49DA-BE3A-3F59EC3DACD8}">
      <dgm:prSet/>
      <dgm:spPr/>
      <dgm:t>
        <a:bodyPr/>
        <a:lstStyle/>
        <a:p>
          <a:endParaRPr lang="ru-RU"/>
        </a:p>
      </dgm:t>
    </dgm:pt>
    <dgm:pt modelId="{A11D1E6D-699A-47F0-BFA3-8603CA218D25}" type="sibTrans" cxnId="{1501CDEE-38E0-49DA-BE3A-3F59EC3DACD8}">
      <dgm:prSet/>
      <dgm:spPr/>
      <dgm:t>
        <a:bodyPr/>
        <a:lstStyle/>
        <a:p>
          <a:endParaRPr lang="ru-RU"/>
        </a:p>
      </dgm:t>
    </dgm:pt>
    <dgm:pt modelId="{89605DCE-03E3-477A-BEED-A0452A2F38DB}">
      <dgm:prSet phldrT="[Текст]"/>
      <dgm:spPr/>
      <dgm:t>
        <a:bodyPr/>
        <a:lstStyle/>
        <a:p>
          <a:r>
            <a:rPr lang="ru-RU" dirty="0" smtClean="0"/>
            <a:t>Доступ к БД через </a:t>
          </a:r>
          <a:r>
            <a:rPr lang="en-US" dirty="0" smtClean="0"/>
            <a:t>SQL </a:t>
          </a:r>
          <a:r>
            <a:rPr lang="ru-RU" dirty="0" err="1" smtClean="0"/>
            <a:t>запорсы</a:t>
          </a:r>
          <a:endParaRPr lang="ru-RU" dirty="0"/>
        </a:p>
      </dgm:t>
    </dgm:pt>
    <dgm:pt modelId="{BD4DBD1A-BEB9-45F0-BE62-0BE0CAB1164B}" type="parTrans" cxnId="{52AD0A89-12D9-4DA4-87F0-84B1747ECD3B}">
      <dgm:prSet/>
      <dgm:spPr/>
    </dgm:pt>
    <dgm:pt modelId="{463E40CA-53A6-4142-A7D9-AFAF4F02522C}" type="sibTrans" cxnId="{52AD0A89-12D9-4DA4-87F0-84B1747ECD3B}">
      <dgm:prSet/>
      <dgm:spPr/>
    </dgm:pt>
    <dgm:pt modelId="{14AB31C6-561D-42C8-8465-E5CF4EDAE00A}" type="pres">
      <dgm:prSet presAssocID="{EF71B48E-8B39-4A22-9A0E-12841F4AF1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938DD6-E147-437C-B57D-9301F68B08A3}" type="pres">
      <dgm:prSet presAssocID="{75A0C60C-8BF8-4638-96BF-07E6DB8982A9}" presName="composite" presStyleCnt="0"/>
      <dgm:spPr/>
      <dgm:t>
        <a:bodyPr/>
        <a:lstStyle/>
        <a:p>
          <a:endParaRPr lang="ru-RU"/>
        </a:p>
      </dgm:t>
    </dgm:pt>
    <dgm:pt modelId="{E74EBD43-8B7B-48C5-BCF1-09F756088A24}" type="pres">
      <dgm:prSet presAssocID="{75A0C60C-8BF8-4638-96BF-07E6DB8982A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B1B92C-BA2C-4D4A-AF2A-37D37A55F48C}" type="pres">
      <dgm:prSet presAssocID="{75A0C60C-8BF8-4638-96BF-07E6DB8982A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1906C7-598A-4956-B5A4-3F1E6171081C}" type="pres">
      <dgm:prSet presAssocID="{0014DE58-DEF3-4191-9257-D8EB77923EED}" presName="space" presStyleCnt="0"/>
      <dgm:spPr/>
      <dgm:t>
        <a:bodyPr/>
        <a:lstStyle/>
        <a:p>
          <a:endParaRPr lang="ru-RU"/>
        </a:p>
      </dgm:t>
    </dgm:pt>
    <dgm:pt modelId="{EA8E06B4-8975-47E6-A974-D012D2F39BB2}" type="pres">
      <dgm:prSet presAssocID="{9A8E5F1D-9FD9-4A3B-9A77-61D0B1B167D8}" presName="composite" presStyleCnt="0"/>
      <dgm:spPr/>
      <dgm:t>
        <a:bodyPr/>
        <a:lstStyle/>
        <a:p>
          <a:endParaRPr lang="ru-RU"/>
        </a:p>
      </dgm:t>
    </dgm:pt>
    <dgm:pt modelId="{43FB3AF2-4C6E-49E4-8F99-00AD95E7B218}" type="pres">
      <dgm:prSet presAssocID="{9A8E5F1D-9FD9-4A3B-9A77-61D0B1B167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0C79AB-9705-4CC7-BAB9-EDD9B915D97C}" type="pres">
      <dgm:prSet presAssocID="{9A8E5F1D-9FD9-4A3B-9A77-61D0B1B167D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5DFDD1-9486-448E-AF4A-AD7D0A99C4A7}" type="pres">
      <dgm:prSet presAssocID="{5FB8B695-70C4-434E-8010-EA63C6254A55}" presName="space" presStyleCnt="0"/>
      <dgm:spPr/>
      <dgm:t>
        <a:bodyPr/>
        <a:lstStyle/>
        <a:p>
          <a:endParaRPr lang="ru-RU"/>
        </a:p>
      </dgm:t>
    </dgm:pt>
    <dgm:pt modelId="{C0CB8BD0-A973-4533-A1D5-90C2A47B9FE2}" type="pres">
      <dgm:prSet presAssocID="{08763F55-03DE-4FF3-A021-6946F1D5F2A5}" presName="composite" presStyleCnt="0"/>
      <dgm:spPr/>
      <dgm:t>
        <a:bodyPr/>
        <a:lstStyle/>
        <a:p>
          <a:endParaRPr lang="ru-RU"/>
        </a:p>
      </dgm:t>
    </dgm:pt>
    <dgm:pt modelId="{362E675C-71A2-4716-9935-66C40F6AEC95}" type="pres">
      <dgm:prSet presAssocID="{08763F55-03DE-4FF3-A021-6946F1D5F2A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F35A3F-AFAD-443F-A073-FA4044ED4595}" type="pres">
      <dgm:prSet presAssocID="{08763F55-03DE-4FF3-A021-6946F1D5F2A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E0D6735-034C-4EA5-BC72-A5F657BF7CF9}" type="presOf" srcId="{52227BDB-89B6-443C-85BE-E8E8F7C55162}" destId="{7DF35A3F-AFAD-443F-A073-FA4044ED4595}" srcOrd="0" destOrd="2" presId="urn:microsoft.com/office/officeart/2005/8/layout/hList1"/>
    <dgm:cxn modelId="{107C1107-6068-4763-93F2-ED1E34933881}" type="presOf" srcId="{1504E056-6150-4858-9C63-F162FC6B8338}" destId="{880C79AB-9705-4CC7-BAB9-EDD9B915D97C}" srcOrd="0" destOrd="1" presId="urn:microsoft.com/office/officeart/2005/8/layout/hList1"/>
    <dgm:cxn modelId="{B94CC8BF-98A1-42DC-BDF5-B8AADD49B21A}" type="presOf" srcId="{FB479B16-518E-4B86-B3C5-EFA0A5CCFFF0}" destId="{880C79AB-9705-4CC7-BAB9-EDD9B915D97C}" srcOrd="0" destOrd="0" presId="urn:microsoft.com/office/officeart/2005/8/layout/hList1"/>
    <dgm:cxn modelId="{FBF52447-7AC1-43A9-A501-6452FB205CC1}" srcId="{9A8E5F1D-9FD9-4A3B-9A77-61D0B1B167D8}" destId="{1504E056-6150-4858-9C63-F162FC6B8338}" srcOrd="1" destOrd="0" parTransId="{ADB7C826-652C-4970-B35B-B3E1EEB5019F}" sibTransId="{26358ABC-1EC9-4340-B399-C6F377EB476E}"/>
    <dgm:cxn modelId="{6BAFD702-6423-4EAA-931B-D93B617A0722}" type="presOf" srcId="{75A0C60C-8BF8-4638-96BF-07E6DB8982A9}" destId="{E74EBD43-8B7B-48C5-BCF1-09F756088A24}" srcOrd="0" destOrd="0" presId="urn:microsoft.com/office/officeart/2005/8/layout/hList1"/>
    <dgm:cxn modelId="{33483B62-96BF-4569-B863-D40021C200DC}" srcId="{08763F55-03DE-4FF3-A021-6946F1D5F2A5}" destId="{C500E276-8A39-4B78-986B-47B62D3012FE}" srcOrd="0" destOrd="0" parTransId="{627ED3F3-F3B4-4777-A561-D7443E21DED6}" sibTransId="{FCB9418F-3C7C-4753-9C1E-621141B1671E}"/>
    <dgm:cxn modelId="{528A645F-62C5-4A5F-B8BA-B4DC521B6B96}" srcId="{75A0C60C-8BF8-4638-96BF-07E6DB8982A9}" destId="{9E79EB03-8E43-40C0-A4A6-128F37B3D54C}" srcOrd="1" destOrd="0" parTransId="{4247FAAA-8AE1-4DBA-93C2-81DAE05B894B}" sibTransId="{5AD0D996-7344-4094-A805-98A7AF22D464}"/>
    <dgm:cxn modelId="{1B773238-FAF3-430D-AD78-4C17DF1EAAFE}" type="presOf" srcId="{9E79EB03-8E43-40C0-A4A6-128F37B3D54C}" destId="{20B1B92C-BA2C-4D4A-AF2A-37D37A55F48C}" srcOrd="0" destOrd="1" presId="urn:microsoft.com/office/officeart/2005/8/layout/hList1"/>
    <dgm:cxn modelId="{29FE7160-46CB-4BAD-8189-40036BAEF7B3}" type="presOf" srcId="{C500E276-8A39-4B78-986B-47B62D3012FE}" destId="{7DF35A3F-AFAD-443F-A073-FA4044ED4595}" srcOrd="0" destOrd="0" presId="urn:microsoft.com/office/officeart/2005/8/layout/hList1"/>
    <dgm:cxn modelId="{1501CDEE-38E0-49DA-BE3A-3F59EC3DACD8}" srcId="{08763F55-03DE-4FF3-A021-6946F1D5F2A5}" destId="{52227BDB-89B6-443C-85BE-E8E8F7C55162}" srcOrd="2" destOrd="0" parTransId="{143C7790-FE46-4E2B-B178-7F65496C77A7}" sibTransId="{A11D1E6D-699A-47F0-BFA3-8603CA218D25}"/>
    <dgm:cxn modelId="{2C1C2247-83A8-4145-8FF8-0B077B6F90C9}" type="presOf" srcId="{89605DCE-03E3-477A-BEED-A0452A2F38DB}" destId="{20B1B92C-BA2C-4D4A-AF2A-37D37A55F48C}" srcOrd="0" destOrd="2" presId="urn:microsoft.com/office/officeart/2005/8/layout/hList1"/>
    <dgm:cxn modelId="{DBC0E1CB-6094-4A32-895D-71907EED4962}" srcId="{9A8E5F1D-9FD9-4A3B-9A77-61D0B1B167D8}" destId="{FB479B16-518E-4B86-B3C5-EFA0A5CCFFF0}" srcOrd="0" destOrd="0" parTransId="{2ABC14E5-4366-4BD9-BC99-71A3FB96CB12}" sibTransId="{7AECA08A-0173-40EB-A3E4-96A0E2278042}"/>
    <dgm:cxn modelId="{DFC17DDC-74C9-4C5E-B3D2-7ADB64BB5852}" srcId="{EF71B48E-8B39-4A22-9A0E-12841F4AF155}" destId="{75A0C60C-8BF8-4638-96BF-07E6DB8982A9}" srcOrd="0" destOrd="0" parTransId="{F3D776A8-E1F9-44D8-8FA7-0B1E1EFE3BB4}" sibTransId="{0014DE58-DEF3-4191-9257-D8EB77923EED}"/>
    <dgm:cxn modelId="{E7957940-C480-4892-867A-54DAA75BB756}" srcId="{08763F55-03DE-4FF3-A021-6946F1D5F2A5}" destId="{833F09B5-1879-4637-8189-B7001217EB8E}" srcOrd="1" destOrd="0" parTransId="{C755C1FA-82FA-4CFF-AE2D-B245A4F6A080}" sibTransId="{A1C1B433-F198-4CB0-A776-2BED28DC0060}"/>
    <dgm:cxn modelId="{A1DF42EE-44AC-4653-A8C4-416DA8E4B7C9}" type="presOf" srcId="{7D5133FF-CE09-4CBC-BA00-D43B6AA2536C}" destId="{20B1B92C-BA2C-4D4A-AF2A-37D37A55F48C}" srcOrd="0" destOrd="0" presId="urn:microsoft.com/office/officeart/2005/8/layout/hList1"/>
    <dgm:cxn modelId="{50CFC590-719B-495C-A534-1278619E18F7}" type="presOf" srcId="{08763F55-03DE-4FF3-A021-6946F1D5F2A5}" destId="{362E675C-71A2-4716-9935-66C40F6AEC95}" srcOrd="0" destOrd="0" presId="urn:microsoft.com/office/officeart/2005/8/layout/hList1"/>
    <dgm:cxn modelId="{B529C768-8A83-4B67-9625-4769E716CFD8}" type="presOf" srcId="{833F09B5-1879-4637-8189-B7001217EB8E}" destId="{7DF35A3F-AFAD-443F-A073-FA4044ED4595}" srcOrd="0" destOrd="1" presId="urn:microsoft.com/office/officeart/2005/8/layout/hList1"/>
    <dgm:cxn modelId="{52AD0A89-12D9-4DA4-87F0-84B1747ECD3B}" srcId="{75A0C60C-8BF8-4638-96BF-07E6DB8982A9}" destId="{89605DCE-03E3-477A-BEED-A0452A2F38DB}" srcOrd="2" destOrd="0" parTransId="{BD4DBD1A-BEB9-45F0-BE62-0BE0CAB1164B}" sibTransId="{463E40CA-53A6-4142-A7D9-AFAF4F02522C}"/>
    <dgm:cxn modelId="{6655E87D-1CD1-44DC-9EF6-BD63852D605A}" type="presOf" srcId="{9A8E5F1D-9FD9-4A3B-9A77-61D0B1B167D8}" destId="{43FB3AF2-4C6E-49E4-8F99-00AD95E7B218}" srcOrd="0" destOrd="0" presId="urn:microsoft.com/office/officeart/2005/8/layout/hList1"/>
    <dgm:cxn modelId="{C2DD837E-EA6A-4E73-8B9E-A90D99B05586}" srcId="{9A8E5F1D-9FD9-4A3B-9A77-61D0B1B167D8}" destId="{94213C9E-D4F0-4A50-9971-2691A357EB50}" srcOrd="2" destOrd="0" parTransId="{BC127CE9-8069-467C-8DF1-B6AD0FB8993D}" sibTransId="{B217EE17-6600-4316-95BE-15D524A27BCB}"/>
    <dgm:cxn modelId="{16F7D35E-1565-42F5-AB64-612BCB8615C1}" type="presOf" srcId="{94213C9E-D4F0-4A50-9971-2691A357EB50}" destId="{880C79AB-9705-4CC7-BAB9-EDD9B915D97C}" srcOrd="0" destOrd="2" presId="urn:microsoft.com/office/officeart/2005/8/layout/hList1"/>
    <dgm:cxn modelId="{8F71453F-26B8-4F59-8824-627126099BBA}" srcId="{75A0C60C-8BF8-4638-96BF-07E6DB8982A9}" destId="{7D5133FF-CE09-4CBC-BA00-D43B6AA2536C}" srcOrd="0" destOrd="0" parTransId="{7A69EA3D-F07E-4EB8-8C32-BA36B12A7AF4}" sibTransId="{114E0689-6E4F-4AAF-BF99-3E12902E3E69}"/>
    <dgm:cxn modelId="{E1CCABC1-5E96-4EAC-B7CA-39C72F549306}" srcId="{EF71B48E-8B39-4A22-9A0E-12841F4AF155}" destId="{9A8E5F1D-9FD9-4A3B-9A77-61D0B1B167D8}" srcOrd="1" destOrd="0" parTransId="{A96E576F-B4B9-4101-997E-4071DC1A1551}" sibTransId="{5FB8B695-70C4-434E-8010-EA63C6254A55}"/>
    <dgm:cxn modelId="{E3560B4B-ABB1-46E9-91BE-9EE91EBBA07B}" type="presOf" srcId="{EF71B48E-8B39-4A22-9A0E-12841F4AF155}" destId="{14AB31C6-561D-42C8-8465-E5CF4EDAE00A}" srcOrd="0" destOrd="0" presId="urn:microsoft.com/office/officeart/2005/8/layout/hList1"/>
    <dgm:cxn modelId="{1EA62AF8-D807-47FE-BE5B-49D648C2381A}" srcId="{EF71B48E-8B39-4A22-9A0E-12841F4AF155}" destId="{08763F55-03DE-4FF3-A021-6946F1D5F2A5}" srcOrd="2" destOrd="0" parTransId="{563B39F1-D4E8-44C4-B9A2-4A91354D1703}" sibTransId="{61EDD9D0-FD30-4FE8-B1C1-A7E84321A186}"/>
    <dgm:cxn modelId="{FE47CD46-5F4E-481A-98B5-F2568AD553AE}" type="presParOf" srcId="{14AB31C6-561D-42C8-8465-E5CF4EDAE00A}" destId="{48938DD6-E147-437C-B57D-9301F68B08A3}" srcOrd="0" destOrd="0" presId="urn:microsoft.com/office/officeart/2005/8/layout/hList1"/>
    <dgm:cxn modelId="{0E3F9A05-A38E-4C2F-8AC5-F6CC3E5883DE}" type="presParOf" srcId="{48938DD6-E147-437C-B57D-9301F68B08A3}" destId="{E74EBD43-8B7B-48C5-BCF1-09F756088A24}" srcOrd="0" destOrd="0" presId="urn:microsoft.com/office/officeart/2005/8/layout/hList1"/>
    <dgm:cxn modelId="{1E224A4B-9817-4410-A12A-E6FF743921C8}" type="presParOf" srcId="{48938DD6-E147-437C-B57D-9301F68B08A3}" destId="{20B1B92C-BA2C-4D4A-AF2A-37D37A55F48C}" srcOrd="1" destOrd="0" presId="urn:microsoft.com/office/officeart/2005/8/layout/hList1"/>
    <dgm:cxn modelId="{AA9E9FA0-1F41-47E2-B8F8-24C5C3DEC560}" type="presParOf" srcId="{14AB31C6-561D-42C8-8465-E5CF4EDAE00A}" destId="{FC1906C7-598A-4956-B5A4-3F1E6171081C}" srcOrd="1" destOrd="0" presId="urn:microsoft.com/office/officeart/2005/8/layout/hList1"/>
    <dgm:cxn modelId="{5EC78D4C-CC45-432C-B161-051B686A28C7}" type="presParOf" srcId="{14AB31C6-561D-42C8-8465-E5CF4EDAE00A}" destId="{EA8E06B4-8975-47E6-A974-D012D2F39BB2}" srcOrd="2" destOrd="0" presId="urn:microsoft.com/office/officeart/2005/8/layout/hList1"/>
    <dgm:cxn modelId="{9E3172A5-479B-49FD-892A-46BE22EC4129}" type="presParOf" srcId="{EA8E06B4-8975-47E6-A974-D012D2F39BB2}" destId="{43FB3AF2-4C6E-49E4-8F99-00AD95E7B218}" srcOrd="0" destOrd="0" presId="urn:microsoft.com/office/officeart/2005/8/layout/hList1"/>
    <dgm:cxn modelId="{F7C68A84-38CF-44A6-AAE5-D55124E9A67A}" type="presParOf" srcId="{EA8E06B4-8975-47E6-A974-D012D2F39BB2}" destId="{880C79AB-9705-4CC7-BAB9-EDD9B915D97C}" srcOrd="1" destOrd="0" presId="urn:microsoft.com/office/officeart/2005/8/layout/hList1"/>
    <dgm:cxn modelId="{175A91F0-A4A3-4056-A529-6B6CA564FA1B}" type="presParOf" srcId="{14AB31C6-561D-42C8-8465-E5CF4EDAE00A}" destId="{FC5DFDD1-9486-448E-AF4A-AD7D0A99C4A7}" srcOrd="3" destOrd="0" presId="urn:microsoft.com/office/officeart/2005/8/layout/hList1"/>
    <dgm:cxn modelId="{B12851D7-4AC0-4554-8BBA-A081506C1AA8}" type="presParOf" srcId="{14AB31C6-561D-42C8-8465-E5CF4EDAE00A}" destId="{C0CB8BD0-A973-4533-A1D5-90C2A47B9FE2}" srcOrd="4" destOrd="0" presId="urn:microsoft.com/office/officeart/2005/8/layout/hList1"/>
    <dgm:cxn modelId="{F3E8FB8F-3D5D-4452-B0F4-084C6D1F75C6}" type="presParOf" srcId="{C0CB8BD0-A973-4533-A1D5-90C2A47B9FE2}" destId="{362E675C-71A2-4716-9935-66C40F6AEC95}" srcOrd="0" destOrd="0" presId="urn:microsoft.com/office/officeart/2005/8/layout/hList1"/>
    <dgm:cxn modelId="{273E531C-37D6-4A89-8940-8B402359B5B1}" type="presParOf" srcId="{C0CB8BD0-A973-4533-A1D5-90C2A47B9FE2}" destId="{7DF35A3F-AFAD-443F-A073-FA4044ED4595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61883-BB92-4DDC-9C9E-FC802CA336E3}">
      <dsp:nvSpPr>
        <dsp:cNvPr id="0" name=""/>
        <dsp:cNvSpPr/>
      </dsp:nvSpPr>
      <dsp:spPr>
        <a:xfrm>
          <a:off x="0" y="380409"/>
          <a:ext cx="4219577" cy="9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err="1" smtClean="0"/>
            <a:t>Браузерозависимые</a:t>
          </a:r>
          <a:r>
            <a:rPr lang="ru-RU" sz="3500" kern="1200" dirty="0" smtClean="0"/>
            <a:t> </a:t>
          </a:r>
          <a:endParaRPr lang="ru-RU" sz="3500" kern="1200" dirty="0"/>
        </a:p>
      </dsp:txBody>
      <dsp:txXfrm>
        <a:off x="28659" y="409068"/>
        <a:ext cx="4162259" cy="921189"/>
      </dsp:txXfrm>
    </dsp:sp>
    <dsp:sp modelId="{4EB25F52-237F-4811-B047-E62B34275FDB}">
      <dsp:nvSpPr>
        <dsp:cNvPr id="0" name=""/>
        <dsp:cNvSpPr/>
      </dsp:nvSpPr>
      <dsp:spPr>
        <a:xfrm>
          <a:off x="421957" y="1358916"/>
          <a:ext cx="423840" cy="42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746"/>
              </a:lnTo>
              <a:lnTo>
                <a:pt x="423840" y="4267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BEDFA-9B5F-4268-B538-95D51FE0EA58}">
      <dsp:nvSpPr>
        <dsp:cNvPr id="0" name=""/>
        <dsp:cNvSpPr/>
      </dsp:nvSpPr>
      <dsp:spPr>
        <a:xfrm>
          <a:off x="845798" y="1591262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IE </a:t>
          </a:r>
          <a:r>
            <a:rPr lang="en-US" sz="2100" kern="1200" dirty="0" err="1" smtClean="0"/>
            <a:t>UserData</a:t>
          </a:r>
          <a:endParaRPr lang="ru-RU" sz="2100" kern="1200" dirty="0"/>
        </a:p>
      </dsp:txBody>
      <dsp:txXfrm>
        <a:off x="857186" y="1602650"/>
        <a:ext cx="3001218" cy="366024"/>
      </dsp:txXfrm>
    </dsp:sp>
    <dsp:sp modelId="{E5E8B57F-1088-491C-8321-0DF9FD953BB3}">
      <dsp:nvSpPr>
        <dsp:cNvPr id="0" name=""/>
        <dsp:cNvSpPr/>
      </dsp:nvSpPr>
      <dsp:spPr>
        <a:xfrm>
          <a:off x="421957" y="1358916"/>
          <a:ext cx="423840" cy="1060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173"/>
              </a:lnTo>
              <a:lnTo>
                <a:pt x="423840" y="1060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BE43F-D086-4493-B073-34D84C112C6C}">
      <dsp:nvSpPr>
        <dsp:cNvPr id="0" name=""/>
        <dsp:cNvSpPr/>
      </dsp:nvSpPr>
      <dsp:spPr>
        <a:xfrm>
          <a:off x="845798" y="2224689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Safari</a:t>
          </a:r>
          <a:r>
            <a:rPr lang="ru-RU" sz="2100" kern="1200" dirty="0" smtClean="0"/>
            <a:t>(</a:t>
          </a:r>
          <a:r>
            <a:rPr lang="en-US" sz="2100" kern="1200" dirty="0" err="1" smtClean="0"/>
            <a:t>WebKit</a:t>
          </a:r>
          <a:r>
            <a:rPr lang="ru-RU" sz="2100" kern="1200" dirty="0" smtClean="0"/>
            <a:t>) </a:t>
          </a:r>
          <a:r>
            <a:rPr lang="en-US" sz="2100" kern="1200" dirty="0" err="1" smtClean="0"/>
            <a:t>DBstorage</a:t>
          </a:r>
          <a:endParaRPr lang="ru-RU" sz="2100" kern="1200" dirty="0" smtClean="0"/>
        </a:p>
      </dsp:txBody>
      <dsp:txXfrm>
        <a:off x="857186" y="2236077"/>
        <a:ext cx="3001218" cy="366024"/>
      </dsp:txXfrm>
    </dsp:sp>
    <dsp:sp modelId="{E3463C76-539A-4253-BBEA-E0DF7709A57A}">
      <dsp:nvSpPr>
        <dsp:cNvPr id="0" name=""/>
        <dsp:cNvSpPr/>
      </dsp:nvSpPr>
      <dsp:spPr>
        <a:xfrm>
          <a:off x="421957" y="1358916"/>
          <a:ext cx="423840" cy="169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600"/>
              </a:lnTo>
              <a:lnTo>
                <a:pt x="423840" y="16936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C5B9E-3CFF-472F-A39D-60E6D7A05AB7}">
      <dsp:nvSpPr>
        <dsp:cNvPr id="0" name=""/>
        <dsp:cNvSpPr/>
      </dsp:nvSpPr>
      <dsp:spPr>
        <a:xfrm>
          <a:off x="845798" y="2858116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Mozilla </a:t>
          </a:r>
          <a:r>
            <a:rPr lang="en-US" sz="2100" b="0" kern="1200" dirty="0" err="1" smtClean="0"/>
            <a:t>sessionstoreAPI</a:t>
          </a:r>
          <a:endParaRPr lang="ru-RU" sz="2100" kern="1200" dirty="0" smtClean="0"/>
        </a:p>
      </dsp:txBody>
      <dsp:txXfrm>
        <a:off x="857186" y="2869504"/>
        <a:ext cx="3001218" cy="366024"/>
      </dsp:txXfrm>
    </dsp:sp>
    <dsp:sp modelId="{6257B6C5-895E-48D9-9824-748A8092140D}">
      <dsp:nvSpPr>
        <dsp:cNvPr id="0" name=""/>
        <dsp:cNvSpPr/>
      </dsp:nvSpPr>
      <dsp:spPr>
        <a:xfrm>
          <a:off x="421957" y="1358916"/>
          <a:ext cx="423840" cy="2327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026"/>
              </a:lnTo>
              <a:lnTo>
                <a:pt x="423840" y="23270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5F212-8D39-477D-ACF8-19A431D8142F}">
      <dsp:nvSpPr>
        <dsp:cNvPr id="0" name=""/>
        <dsp:cNvSpPr/>
      </dsp:nvSpPr>
      <dsp:spPr>
        <a:xfrm>
          <a:off x="845798" y="3491543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err="1" smtClean="0"/>
            <a:t>mozStorageAPI</a:t>
          </a:r>
          <a:endParaRPr lang="ru-RU" sz="2100" kern="1200" dirty="0" smtClean="0"/>
        </a:p>
      </dsp:txBody>
      <dsp:txXfrm>
        <a:off x="857186" y="3502931"/>
        <a:ext cx="3001218" cy="366024"/>
      </dsp:txXfrm>
    </dsp:sp>
    <dsp:sp modelId="{3004E809-E4D7-4269-B38E-ED0F7B5DED37}">
      <dsp:nvSpPr>
        <dsp:cNvPr id="0" name=""/>
        <dsp:cNvSpPr/>
      </dsp:nvSpPr>
      <dsp:spPr>
        <a:xfrm>
          <a:off x="4710713" y="368128"/>
          <a:ext cx="4000372" cy="9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err="1" smtClean="0"/>
            <a:t>Кроссбраузерные</a:t>
          </a:r>
          <a:endParaRPr lang="ru-RU" sz="3500" kern="1200" dirty="0"/>
        </a:p>
      </dsp:txBody>
      <dsp:txXfrm>
        <a:off x="4739372" y="396787"/>
        <a:ext cx="3943054" cy="921189"/>
      </dsp:txXfrm>
    </dsp:sp>
    <dsp:sp modelId="{F922BFAD-6B22-49C2-B96C-DAC4199D3BD1}">
      <dsp:nvSpPr>
        <dsp:cNvPr id="0" name=""/>
        <dsp:cNvSpPr/>
      </dsp:nvSpPr>
      <dsp:spPr>
        <a:xfrm>
          <a:off x="5110750" y="1346635"/>
          <a:ext cx="361851" cy="41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714"/>
              </a:lnTo>
              <a:lnTo>
                <a:pt x="361851" y="4177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F7CF4-FD87-4F63-BD3D-68822591BD7D}">
      <dsp:nvSpPr>
        <dsp:cNvPr id="0" name=""/>
        <dsp:cNvSpPr/>
      </dsp:nvSpPr>
      <dsp:spPr>
        <a:xfrm>
          <a:off x="5472602" y="1569950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Cookies</a:t>
          </a:r>
          <a:endParaRPr lang="ru-RU" sz="2100" kern="1200" dirty="0" smtClean="0"/>
        </a:p>
      </dsp:txBody>
      <dsp:txXfrm>
        <a:off x="5483990" y="1581338"/>
        <a:ext cx="3001218" cy="366024"/>
      </dsp:txXfrm>
    </dsp:sp>
    <dsp:sp modelId="{4B48E698-AB20-4018-B963-D37572C7A224}">
      <dsp:nvSpPr>
        <dsp:cNvPr id="0" name=""/>
        <dsp:cNvSpPr/>
      </dsp:nvSpPr>
      <dsp:spPr>
        <a:xfrm>
          <a:off x="5110750" y="1346635"/>
          <a:ext cx="400037" cy="107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453"/>
              </a:lnTo>
              <a:lnTo>
                <a:pt x="400037" y="10724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2342D-9063-43FF-AA55-51A8D5D8DB71}">
      <dsp:nvSpPr>
        <dsp:cNvPr id="0" name=""/>
        <dsp:cNvSpPr/>
      </dsp:nvSpPr>
      <dsp:spPr>
        <a:xfrm>
          <a:off x="5510787" y="2224689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Flash Storage</a:t>
          </a:r>
          <a:endParaRPr lang="ru-RU" sz="2100" kern="1200" dirty="0"/>
        </a:p>
      </dsp:txBody>
      <dsp:txXfrm>
        <a:off x="5522175" y="2236077"/>
        <a:ext cx="3001218" cy="366024"/>
      </dsp:txXfrm>
    </dsp:sp>
    <dsp:sp modelId="{0B2462FB-3552-47FD-9FCD-45B4692BB351}">
      <dsp:nvSpPr>
        <dsp:cNvPr id="0" name=""/>
        <dsp:cNvSpPr/>
      </dsp:nvSpPr>
      <dsp:spPr>
        <a:xfrm>
          <a:off x="5110750" y="1346635"/>
          <a:ext cx="400037" cy="1705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880"/>
              </a:lnTo>
              <a:lnTo>
                <a:pt x="400037" y="17058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4AFDA-FF75-4FE6-B188-1560662510C6}">
      <dsp:nvSpPr>
        <dsp:cNvPr id="0" name=""/>
        <dsp:cNvSpPr/>
      </dsp:nvSpPr>
      <dsp:spPr>
        <a:xfrm>
          <a:off x="5510787" y="2858116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Google Gears</a:t>
          </a:r>
          <a:endParaRPr lang="ru-RU" sz="2100" kern="1200" dirty="0"/>
        </a:p>
      </dsp:txBody>
      <dsp:txXfrm>
        <a:off x="5522175" y="2869504"/>
        <a:ext cx="3001218" cy="366024"/>
      </dsp:txXfrm>
    </dsp:sp>
    <dsp:sp modelId="{11882BDF-6EA5-4B13-9D4F-803FE6E41055}">
      <dsp:nvSpPr>
        <dsp:cNvPr id="0" name=""/>
        <dsp:cNvSpPr/>
      </dsp:nvSpPr>
      <dsp:spPr>
        <a:xfrm>
          <a:off x="5110750" y="1346635"/>
          <a:ext cx="400037" cy="233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9307"/>
              </a:lnTo>
              <a:lnTo>
                <a:pt x="400037" y="23393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4D2DE-4231-4523-B3E6-8748239FDA76}">
      <dsp:nvSpPr>
        <dsp:cNvPr id="0" name=""/>
        <dsp:cNvSpPr/>
      </dsp:nvSpPr>
      <dsp:spPr>
        <a:xfrm>
          <a:off x="5510787" y="3491543"/>
          <a:ext cx="3023994" cy="3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Dojo Storage</a:t>
          </a:r>
          <a:endParaRPr lang="ru-RU" sz="2100" kern="1200" dirty="0"/>
        </a:p>
      </dsp:txBody>
      <dsp:txXfrm>
        <a:off x="5522175" y="3502931"/>
        <a:ext cx="3001218" cy="36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EBD43-8B7B-48C5-BCF1-09F756088A24}">
      <dsp:nvSpPr>
        <dsp:cNvPr id="0" name=""/>
        <dsp:cNvSpPr/>
      </dsp:nvSpPr>
      <dsp:spPr>
        <a:xfrm>
          <a:off x="2700" y="183845"/>
          <a:ext cx="263279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Google Gears</a:t>
          </a:r>
          <a:endParaRPr lang="ru-RU" sz="2100" kern="1200" dirty="0"/>
        </a:p>
      </dsp:txBody>
      <dsp:txXfrm>
        <a:off x="2700" y="183845"/>
        <a:ext cx="2632792" cy="604800"/>
      </dsp:txXfrm>
    </dsp:sp>
    <dsp:sp modelId="{20B1B92C-BA2C-4D4A-AF2A-37D37A55F48C}">
      <dsp:nvSpPr>
        <dsp:cNvPr id="0" name=""/>
        <dsp:cNvSpPr/>
      </dsp:nvSpPr>
      <dsp:spPr>
        <a:xfrm>
          <a:off x="2700" y="788645"/>
          <a:ext cx="2632792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База </a:t>
          </a:r>
          <a:r>
            <a:rPr lang="en-US" sz="2100" kern="1200" dirty="0" smtClean="0"/>
            <a:t>SQLite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Подключается в виде плагина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Доступ к БД через </a:t>
          </a:r>
          <a:r>
            <a:rPr lang="en-US" sz="2100" kern="1200" dirty="0" smtClean="0"/>
            <a:t>SQL </a:t>
          </a:r>
          <a:r>
            <a:rPr lang="ru-RU" sz="2100" kern="1200" dirty="0" err="1" smtClean="0"/>
            <a:t>запорсы</a:t>
          </a:r>
          <a:endParaRPr lang="ru-RU" sz="2100" kern="1200" dirty="0"/>
        </a:p>
      </dsp:txBody>
      <dsp:txXfrm>
        <a:off x="2700" y="788645"/>
        <a:ext cx="2632792" cy="2478734"/>
      </dsp:txXfrm>
    </dsp:sp>
    <dsp:sp modelId="{43FB3AF2-4C6E-49E4-8F99-00AD95E7B218}">
      <dsp:nvSpPr>
        <dsp:cNvPr id="0" name=""/>
        <dsp:cNvSpPr/>
      </dsp:nvSpPr>
      <dsp:spPr>
        <a:xfrm>
          <a:off x="3004083" y="183845"/>
          <a:ext cx="263279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localStorage</a:t>
          </a:r>
          <a:endParaRPr lang="ru-RU" sz="2100" kern="1200" dirty="0"/>
        </a:p>
      </dsp:txBody>
      <dsp:txXfrm>
        <a:off x="3004083" y="183845"/>
        <a:ext cx="2632792" cy="604800"/>
      </dsp:txXfrm>
    </dsp:sp>
    <dsp:sp modelId="{880C79AB-9705-4CC7-BAB9-EDD9B915D97C}">
      <dsp:nvSpPr>
        <dsp:cNvPr id="0" name=""/>
        <dsp:cNvSpPr/>
      </dsp:nvSpPr>
      <dsp:spPr>
        <a:xfrm>
          <a:off x="3004083" y="788645"/>
          <a:ext cx="2632792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Формат хранения ключ-значение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Сохраняется после перезагрузки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Значения не структурированы</a:t>
          </a:r>
          <a:endParaRPr lang="ru-RU" sz="2100" kern="1200" dirty="0"/>
        </a:p>
      </dsp:txBody>
      <dsp:txXfrm>
        <a:off x="3004083" y="788645"/>
        <a:ext cx="2632792" cy="2478734"/>
      </dsp:txXfrm>
    </dsp:sp>
    <dsp:sp modelId="{362E675C-71A2-4716-9935-66C40F6AEC95}">
      <dsp:nvSpPr>
        <dsp:cNvPr id="0" name=""/>
        <dsp:cNvSpPr/>
      </dsp:nvSpPr>
      <dsp:spPr>
        <a:xfrm>
          <a:off x="6005467" y="183845"/>
          <a:ext cx="263279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indexedDB</a:t>
          </a:r>
          <a:endParaRPr lang="ru-RU" sz="2100" kern="1200" dirty="0"/>
        </a:p>
      </dsp:txBody>
      <dsp:txXfrm>
        <a:off x="6005467" y="183845"/>
        <a:ext cx="2632792" cy="604800"/>
      </dsp:txXfrm>
    </dsp:sp>
    <dsp:sp modelId="{7DF35A3F-AFAD-443F-A073-FA4044ED4595}">
      <dsp:nvSpPr>
        <dsp:cNvPr id="0" name=""/>
        <dsp:cNvSpPr/>
      </dsp:nvSpPr>
      <dsp:spPr>
        <a:xfrm>
          <a:off x="6005467" y="788645"/>
          <a:ext cx="2632792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Формат хранения ключ-значение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Хранится в виде </a:t>
          </a:r>
          <a:r>
            <a:rPr lang="en-US" sz="2100" kern="1200" dirty="0" smtClean="0"/>
            <a:t>JavaScript </a:t>
          </a:r>
          <a:r>
            <a:rPr lang="ru-RU" sz="2100" kern="1200" dirty="0" smtClean="0"/>
            <a:t>объектов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Данные структурированы </a:t>
          </a:r>
          <a:endParaRPr lang="ru-RU" sz="2100" kern="1200" dirty="0"/>
        </a:p>
      </dsp:txBody>
      <dsp:txXfrm>
        <a:off x="6005467" y="788645"/>
        <a:ext cx="2632792" cy="247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096E-2DBD-436C-AB58-A4F686CCA23C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D91AA-88D2-4E75-A8BC-94B83E9B9B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4576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91AA-88D2-4E75-A8BC-94B83E9B9B6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87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1FABE9C-6511-415C-9F79-58BF8AE9ABFF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9195346-F857-4672-94D8-6BA5886849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251520" y="1322745"/>
            <a:ext cx="8640960" cy="2610311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dobe Fan Heiti Std B" pitchFamily="34" charset="-128"/>
                <a:cs typeface="Arial" pitchFamily="34" charset="0"/>
              </a:rPr>
              <a:t>ИСПОЛЬЗОВАНИЕ ТЕХНОЛОГИЙ ХРАНЕНИЯ ДАННЫХ НА СТОРОНЕ КЛИЕНТА</a:t>
            </a:r>
          </a:p>
          <a:p>
            <a:endParaRPr lang="ru-RU" sz="4400" b="1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dobe Fan Heiti Std B" pitchFamily="34" charset="-128"/>
              <a:cs typeface="Arial" pitchFamily="34" charset="0"/>
            </a:endParaRPr>
          </a:p>
        </p:txBody>
      </p:sp>
      <p:sp>
        <p:nvSpPr>
          <p:cNvPr id="6" name="Подзаголовок 1"/>
          <p:cNvSpPr txBox="1">
            <a:spLocks/>
          </p:cNvSpPr>
          <p:nvPr/>
        </p:nvSpPr>
        <p:spPr>
          <a:xfrm>
            <a:off x="251520" y="5877272"/>
            <a:ext cx="5945752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Автор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студент гр. КСИС-116М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Олефир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Д.С.</a:t>
            </a:r>
          </a:p>
          <a:p>
            <a:pPr algn="l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Научный руководитель: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профессор Лебедева Л.Н.</a:t>
            </a:r>
          </a:p>
          <a:p>
            <a:pPr algn="l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algn="l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400800" cy="79208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987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54028439"/>
              </p:ext>
            </p:extLst>
          </p:nvPr>
        </p:nvGraphicFramePr>
        <p:xfrm>
          <a:off x="428596" y="1857364"/>
          <a:ext cx="8429684" cy="522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7418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2214554"/>
            <a:ext cx="8429684" cy="42148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Альтернативные хранилища уступают в быстродействии и удобстве пользования</a:t>
            </a:r>
          </a:p>
          <a:p>
            <a:r>
              <a:rPr lang="ru-RU" sz="3200" dirty="0" smtClean="0"/>
              <a:t>Локальные хранилища </a:t>
            </a:r>
            <a:r>
              <a:rPr lang="en-US" sz="3200" dirty="0" smtClean="0"/>
              <a:t>HTML</a:t>
            </a:r>
            <a:r>
              <a:rPr lang="ru-RU" sz="3200" dirty="0" smtClean="0"/>
              <a:t>5 продемонстрировали высокие и стабильные результаты</a:t>
            </a:r>
          </a:p>
          <a:p>
            <a:r>
              <a:rPr lang="ru-RU" sz="3200" dirty="0" smtClean="0"/>
              <a:t>Низкая поддержка хранилищ </a:t>
            </a:r>
            <a:r>
              <a:rPr lang="en-US" sz="3200" dirty="0" smtClean="0"/>
              <a:t>HTML</a:t>
            </a:r>
            <a:r>
              <a:rPr lang="ru-RU" sz="3200" dirty="0" smtClean="0"/>
              <a:t>5</a:t>
            </a:r>
            <a:r>
              <a:rPr lang="ru-RU" sz="3200" dirty="0" smtClean="0"/>
              <a:t> среди браузеров на текущий момент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dirty="0" smtClean="0"/>
              <a:t>пасибо за внимание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2335673" y="1412776"/>
            <a:ext cx="1467685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ru-RU" sz="38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?</a:t>
            </a:r>
            <a:endParaRPr lang="ru-RU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3320339" y="1412776"/>
            <a:ext cx="1467685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ru-RU" sz="38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4355976" y="1412776"/>
            <a:ext cx="1467685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ru-RU" sz="38200" dirty="0" smtClean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29060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49815" y="2428868"/>
            <a:ext cx="8479903" cy="37862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Хранения </a:t>
            </a:r>
            <a:r>
              <a:rPr lang="ru-RU" sz="3600" dirty="0" smtClean="0"/>
              <a:t>данных на стороне клиента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для </a:t>
            </a:r>
            <a:r>
              <a:rPr lang="ru-RU" sz="3600" dirty="0" err="1" smtClean="0"/>
              <a:t>веб-приложений</a:t>
            </a:r>
            <a:endParaRPr lang="ru-RU" sz="3600" dirty="0" smtClean="0"/>
          </a:p>
          <a:p>
            <a:r>
              <a:rPr lang="ru-RU" sz="3600" dirty="0" smtClean="0"/>
              <a:t>Недостатки механизма </a:t>
            </a:r>
            <a:r>
              <a:rPr lang="en-US" sz="3600" dirty="0" smtClean="0"/>
              <a:t>cookies </a:t>
            </a:r>
            <a:endParaRPr lang="ru-RU" sz="3600" dirty="0" smtClean="0"/>
          </a:p>
          <a:p>
            <a:r>
              <a:rPr lang="ru-RU" sz="3600" dirty="0" smtClean="0"/>
              <a:t>Появление различных технологий хранения данных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проблемы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85720" y="2285992"/>
            <a:ext cx="8643998" cy="4000528"/>
          </a:xfrm>
        </p:spPr>
        <p:txBody>
          <a:bodyPr>
            <a:normAutofit/>
          </a:bodyPr>
          <a:lstStyle/>
          <a:p>
            <a:r>
              <a:rPr lang="ru-RU" sz="3600" dirty="0"/>
              <a:t>быстрота </a:t>
            </a:r>
            <a:r>
              <a:rPr lang="ru-RU" sz="3600" dirty="0" smtClean="0"/>
              <a:t>работы</a:t>
            </a:r>
          </a:p>
          <a:p>
            <a:r>
              <a:rPr lang="ru-RU" sz="3600" dirty="0" smtClean="0"/>
              <a:t>надежность</a:t>
            </a:r>
          </a:p>
          <a:p>
            <a:r>
              <a:rPr lang="ru-RU" sz="3600" dirty="0" smtClean="0"/>
              <a:t>функциональность</a:t>
            </a:r>
          </a:p>
          <a:p>
            <a:r>
              <a:rPr lang="ru-RU" sz="3600" dirty="0" smtClean="0"/>
              <a:t>удобство пользования</a:t>
            </a:r>
          </a:p>
          <a:p>
            <a:r>
              <a:rPr lang="ru-RU" sz="3600" dirty="0" smtClean="0"/>
              <a:t>независимость </a:t>
            </a:r>
            <a:r>
              <a:rPr lang="ru-RU" sz="3600" dirty="0"/>
              <a:t>от типа браузера или плагина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Основные требования к локальным хранилищам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6421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92086570"/>
              </p:ext>
            </p:extLst>
          </p:nvPr>
        </p:nvGraphicFramePr>
        <p:xfrm>
          <a:off x="251520" y="2276996"/>
          <a:ext cx="871296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локальных хранилищ данных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651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0820557"/>
              </p:ext>
            </p:extLst>
          </p:nvPr>
        </p:nvGraphicFramePr>
        <p:xfrm>
          <a:off x="251520" y="2674938"/>
          <a:ext cx="8640960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локальных хранилищ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292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357430"/>
            <a:ext cx="7632848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smtClean="0"/>
              <a:t>Выбор браузеров</a:t>
            </a:r>
            <a:r>
              <a:rPr lang="en-US" sz="2800" b="1" dirty="0"/>
              <a:t>:</a:t>
            </a:r>
            <a:endParaRPr lang="ru-RU" sz="2800" b="1" dirty="0" smtClean="0"/>
          </a:p>
          <a:p>
            <a:pPr lvl="2"/>
            <a:r>
              <a:rPr lang="en-US" sz="2800" u="sng" dirty="0"/>
              <a:t>Google Chrome</a:t>
            </a:r>
            <a:r>
              <a:rPr lang="ru-RU" sz="2800" u="sng" dirty="0"/>
              <a:t> 11.0.672.2 </a:t>
            </a:r>
            <a:r>
              <a:rPr lang="en-US" sz="2800" u="sng" dirty="0" err="1" smtClean="0"/>
              <a:t>dev</a:t>
            </a:r>
            <a:endParaRPr lang="ru-RU" sz="2800" u="sng" dirty="0" smtClean="0"/>
          </a:p>
          <a:p>
            <a:pPr lvl="2"/>
            <a:r>
              <a:rPr lang="en-US" sz="2800" dirty="0" smtClean="0"/>
              <a:t>Google </a:t>
            </a:r>
            <a:r>
              <a:rPr lang="en-US" sz="2800" dirty="0"/>
              <a:t>Chrome</a:t>
            </a:r>
            <a:r>
              <a:rPr lang="ru-RU" sz="2800" dirty="0"/>
              <a:t> 11.0.688.0 </a:t>
            </a:r>
            <a:r>
              <a:rPr lang="en-US" sz="2800" dirty="0"/>
              <a:t>Canary </a:t>
            </a:r>
            <a:r>
              <a:rPr lang="en-US" sz="2800" dirty="0" smtClean="0"/>
              <a:t>build</a:t>
            </a:r>
            <a:endParaRPr lang="ru-RU" sz="2800" dirty="0" smtClean="0"/>
          </a:p>
          <a:p>
            <a:pPr lvl="2"/>
            <a:r>
              <a:rPr lang="en-US" sz="2800" dirty="0" smtClean="0"/>
              <a:t>Mozilla </a:t>
            </a:r>
            <a:r>
              <a:rPr lang="en-US" sz="2800" dirty="0"/>
              <a:t>Firefox</a:t>
            </a:r>
            <a:r>
              <a:rPr lang="ru-RU" sz="2800" dirty="0"/>
              <a:t> </a:t>
            </a:r>
            <a:r>
              <a:rPr lang="ru-RU" sz="2800" dirty="0" smtClean="0"/>
              <a:t>4</a:t>
            </a:r>
            <a:endParaRPr lang="ru-RU" sz="2800" dirty="0"/>
          </a:p>
          <a:p>
            <a:pPr lvl="2"/>
            <a:r>
              <a:rPr lang="en-US" sz="2800" dirty="0" smtClean="0"/>
              <a:t>Opera</a:t>
            </a:r>
            <a:r>
              <a:rPr lang="ru-RU" sz="2800" dirty="0" smtClean="0"/>
              <a:t> </a:t>
            </a:r>
            <a:r>
              <a:rPr lang="ru-RU" sz="2800" dirty="0"/>
              <a:t>11.01 </a:t>
            </a:r>
            <a:r>
              <a:rPr lang="en-US" sz="2800" dirty="0"/>
              <a:t>Build</a:t>
            </a:r>
            <a:r>
              <a:rPr lang="ru-RU" sz="2800" dirty="0"/>
              <a:t> </a:t>
            </a:r>
            <a:r>
              <a:rPr lang="ru-RU" sz="2800" dirty="0" smtClean="0"/>
              <a:t>1190</a:t>
            </a:r>
          </a:p>
          <a:p>
            <a:pPr lvl="2"/>
            <a:r>
              <a:rPr lang="en-US" sz="2800" dirty="0" smtClean="0"/>
              <a:t>Apple safari 5.0.4(7533.20.27)</a:t>
            </a:r>
            <a:endParaRPr lang="ru-RU" sz="2800" dirty="0" smtClean="0"/>
          </a:p>
          <a:p>
            <a:pPr lvl="2"/>
            <a:r>
              <a:rPr lang="en-US" sz="2800" dirty="0" smtClean="0"/>
              <a:t>Internet Explorer 9.0.8112.16421IC</a:t>
            </a:r>
            <a:endParaRPr lang="ru-RU" sz="2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тестирования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339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060848"/>
            <a:ext cx="8640959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/>
              <a:t>Для тестов был выбран </a:t>
            </a:r>
            <a:r>
              <a:rPr lang="ru-RU" sz="2500" dirty="0" smtClean="0"/>
              <a:t>текст </a:t>
            </a:r>
            <a:r>
              <a:rPr lang="ru-RU" sz="2500" dirty="0"/>
              <a:t>размером </a:t>
            </a:r>
            <a:r>
              <a:rPr lang="ru-RU" sz="2500" dirty="0" smtClean="0"/>
              <a:t>в </a:t>
            </a:r>
            <a:r>
              <a:rPr lang="ru-RU" sz="2500" b="1" dirty="0" smtClean="0"/>
              <a:t> </a:t>
            </a:r>
            <a:r>
              <a:rPr lang="ru-RU" sz="2500" b="1" dirty="0"/>
              <a:t>1,25</a:t>
            </a:r>
            <a:r>
              <a:rPr lang="ru-RU" sz="2500" dirty="0"/>
              <a:t>МБ в кодировке </a:t>
            </a:r>
            <a:r>
              <a:rPr lang="en-US" sz="2500" dirty="0"/>
              <a:t>UTF</a:t>
            </a:r>
            <a:r>
              <a:rPr lang="ru-RU" sz="2500" dirty="0"/>
              <a:t>-8 (Л.Н. Толстой «Война и Мир» том первый</a:t>
            </a:r>
            <a:r>
              <a:rPr lang="ru-RU" sz="2500" dirty="0" smtClean="0"/>
              <a:t>)</a:t>
            </a:r>
            <a:endParaRPr lang="ru-RU" sz="2500" dirty="0" smtClean="0"/>
          </a:p>
          <a:p>
            <a:pPr marL="0" indent="0">
              <a:buNone/>
            </a:pPr>
            <a:r>
              <a:rPr lang="ru-RU" sz="2500" dirty="0"/>
              <a:t>О</a:t>
            </a:r>
            <a:r>
              <a:rPr lang="ru-RU" sz="2500" dirty="0" smtClean="0"/>
              <a:t>ценивалось </a:t>
            </a:r>
            <a:r>
              <a:rPr lang="ru-RU" sz="2500" dirty="0"/>
              <a:t>быстродействие работы технологии локального </a:t>
            </a:r>
            <a:r>
              <a:rPr lang="ru-RU" sz="2500" dirty="0" smtClean="0"/>
              <a:t>хранилища</a:t>
            </a: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Сравнивались </a:t>
            </a:r>
            <a:r>
              <a:rPr lang="ru-RU" sz="2500" dirty="0" smtClean="0"/>
              <a:t>показатели: </a:t>
            </a:r>
            <a:endParaRPr lang="ru-RU" sz="2500" dirty="0" smtClean="0"/>
          </a:p>
          <a:p>
            <a:pPr marL="1211580" lvl="3" indent="-342900"/>
            <a:r>
              <a:rPr lang="ru-RU" sz="2500" dirty="0" smtClean="0"/>
              <a:t>быстроты </a:t>
            </a:r>
            <a:r>
              <a:rPr lang="ru-RU" sz="2500" dirty="0"/>
              <a:t>работы скрипта </a:t>
            </a:r>
            <a:r>
              <a:rPr lang="ru-RU" sz="2500" dirty="0" smtClean="0"/>
              <a:t>хранилища</a:t>
            </a:r>
          </a:p>
          <a:p>
            <a:pPr marL="1211580" lvl="3" indent="-342900"/>
            <a:r>
              <a:rPr lang="ru-RU" sz="2500" dirty="0" smtClean="0"/>
              <a:t>загрузка </a:t>
            </a:r>
            <a:r>
              <a:rPr lang="ru-RU" sz="2500" dirty="0" err="1" smtClean="0"/>
              <a:t>DOMContent</a:t>
            </a:r>
            <a:r>
              <a:rPr lang="ru-RU" sz="2500" dirty="0" smtClean="0"/>
              <a:t> </a:t>
            </a:r>
          </a:p>
          <a:p>
            <a:pPr marL="1211580" lvl="3" indent="-342900"/>
            <a:r>
              <a:rPr lang="ru-RU" sz="2500" dirty="0" smtClean="0"/>
              <a:t>загрузка </a:t>
            </a:r>
            <a:r>
              <a:rPr lang="ru-RU" sz="2500" dirty="0"/>
              <a:t>всех </a:t>
            </a:r>
            <a:r>
              <a:rPr lang="ru-RU" sz="2500" dirty="0" smtClean="0"/>
              <a:t>модулей</a:t>
            </a:r>
          </a:p>
          <a:p>
            <a:pPr marL="1211580" lvl="3" indent="-342900"/>
            <a:r>
              <a:rPr lang="ru-RU" sz="2500" dirty="0" smtClean="0"/>
              <a:t>время </a:t>
            </a:r>
            <a:r>
              <a:rPr lang="ru-RU" sz="2500" dirty="0"/>
              <a:t>полной загрузки страницы (событие </a:t>
            </a:r>
            <a:r>
              <a:rPr lang="en-US" sz="2500" dirty="0" err="1"/>
              <a:t>onLoad</a:t>
            </a:r>
            <a:r>
              <a:rPr lang="ru-RU" sz="2500" dirty="0"/>
              <a:t>).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тестирования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50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08114477"/>
              </p:ext>
            </p:extLst>
          </p:nvPr>
        </p:nvGraphicFramePr>
        <p:xfrm>
          <a:off x="467544" y="2071678"/>
          <a:ext cx="8424936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7422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28597" y="2420888"/>
            <a:ext cx="8501122" cy="3705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Среднее </a:t>
            </a:r>
            <a:r>
              <a:rPr lang="ru-RU" sz="3200" dirty="0" smtClean="0"/>
              <a:t>время полной загрузки страницы:</a:t>
            </a:r>
          </a:p>
          <a:p>
            <a:r>
              <a:rPr lang="en-US" sz="3200" dirty="0" err="1" smtClean="0"/>
              <a:t>indexedDB</a:t>
            </a:r>
            <a:r>
              <a:rPr lang="ru-RU" sz="3200" dirty="0" smtClean="0"/>
              <a:t>   	</a:t>
            </a:r>
            <a:r>
              <a:rPr lang="ru-RU" sz="3200" dirty="0" smtClean="0"/>
              <a:t>	</a:t>
            </a:r>
            <a:r>
              <a:rPr lang="ru-RU" sz="3200" b="1" dirty="0" smtClean="0"/>
              <a:t>420</a:t>
            </a:r>
            <a:r>
              <a:rPr lang="ru-RU" sz="3200" dirty="0" smtClean="0"/>
              <a:t> </a:t>
            </a:r>
            <a:r>
              <a:rPr lang="ru-RU" sz="3200" dirty="0" smtClean="0"/>
              <a:t>мс </a:t>
            </a:r>
          </a:p>
          <a:p>
            <a:r>
              <a:rPr lang="en-US" sz="3200" dirty="0" err="1" smtClean="0"/>
              <a:t>localStorage</a:t>
            </a:r>
            <a:r>
              <a:rPr lang="ru-RU" sz="3200" dirty="0" smtClean="0"/>
              <a:t>  	</a:t>
            </a:r>
            <a:r>
              <a:rPr lang="ru-RU" sz="3200" dirty="0" smtClean="0"/>
              <a:t>	</a:t>
            </a:r>
            <a:r>
              <a:rPr lang="ru-RU" sz="3200" b="1" dirty="0" smtClean="0"/>
              <a:t>879</a:t>
            </a:r>
            <a:r>
              <a:rPr lang="ru-RU" sz="3200" dirty="0" smtClean="0"/>
              <a:t> </a:t>
            </a:r>
            <a:r>
              <a:rPr lang="ru-RU" sz="3200" dirty="0" smtClean="0"/>
              <a:t>мс </a:t>
            </a:r>
          </a:p>
          <a:p>
            <a:r>
              <a:rPr lang="en-US" sz="3200" dirty="0" smtClean="0"/>
              <a:t>Google </a:t>
            </a:r>
            <a:r>
              <a:rPr lang="en-US" sz="3200" dirty="0"/>
              <a:t>Gears</a:t>
            </a:r>
            <a:r>
              <a:rPr lang="ru-RU" sz="3200" dirty="0"/>
              <a:t> </a:t>
            </a:r>
            <a:r>
              <a:rPr lang="ru-RU" sz="3200" dirty="0" smtClean="0"/>
              <a:t> 	</a:t>
            </a:r>
            <a:r>
              <a:rPr lang="ru-RU" sz="3200" dirty="0" smtClean="0"/>
              <a:t>	</a:t>
            </a:r>
            <a:r>
              <a:rPr lang="ru-RU" sz="3200" b="1" dirty="0" smtClean="0"/>
              <a:t>5000</a:t>
            </a:r>
            <a:r>
              <a:rPr lang="ru-RU" sz="3200" dirty="0" smtClean="0"/>
              <a:t> </a:t>
            </a:r>
            <a:r>
              <a:rPr lang="ru-RU" sz="3200" dirty="0" smtClean="0"/>
              <a:t>мс</a:t>
            </a:r>
          </a:p>
          <a:p>
            <a:r>
              <a:rPr lang="ru-RU" sz="3200" dirty="0" smtClean="0"/>
              <a:t>БД  </a:t>
            </a:r>
            <a:r>
              <a:rPr lang="en-US" sz="3200" dirty="0" err="1"/>
              <a:t>mySQL</a:t>
            </a:r>
            <a:r>
              <a:rPr lang="ru-RU" sz="3200" dirty="0"/>
              <a:t> </a:t>
            </a:r>
            <a:r>
              <a:rPr lang="ru-RU" sz="3200" dirty="0" smtClean="0"/>
              <a:t>		</a:t>
            </a:r>
            <a:r>
              <a:rPr lang="ru-RU" sz="3200" b="1" dirty="0" smtClean="0">
                <a:solidFill>
                  <a:srgbClr val="FF0000"/>
                </a:solidFill>
              </a:rPr>
              <a:t>1900</a:t>
            </a:r>
            <a:r>
              <a:rPr lang="ru-RU" sz="3200" dirty="0" smtClean="0"/>
              <a:t> </a:t>
            </a:r>
            <a:r>
              <a:rPr lang="ru-RU" sz="3200" dirty="0" err="1" smtClean="0"/>
              <a:t>мс</a:t>
            </a:r>
            <a:endParaRPr lang="ru-RU" sz="3200" dirty="0" smtClean="0"/>
          </a:p>
          <a:p>
            <a:r>
              <a:rPr lang="ru-RU" sz="3200" dirty="0" smtClean="0"/>
              <a:t>Без хранилища 	</a:t>
            </a:r>
            <a:r>
              <a:rPr lang="ru-RU" sz="3200" b="1" dirty="0" smtClean="0">
                <a:solidFill>
                  <a:srgbClr val="FF0000"/>
                </a:solidFill>
              </a:rPr>
              <a:t>497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/>
              <a:t>мс</a:t>
            </a:r>
            <a:endParaRPr lang="ru-RU" sz="3200" dirty="0">
              <a:solidFill>
                <a:srgbClr val="FF0000"/>
              </a:solidFill>
            </a:endParaRPr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53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252</Words>
  <Application>Microsoft Office PowerPoint</Application>
  <PresentationFormat>Экран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Волна</vt:lpstr>
      <vt:lpstr>Слайд 1</vt:lpstr>
      <vt:lpstr>Актуальность проблемы</vt:lpstr>
      <vt:lpstr>Основные требования к локальным хранилищам</vt:lpstr>
      <vt:lpstr>Типы локальных хранилищ данных</vt:lpstr>
      <vt:lpstr>Описание локальных хранилищ</vt:lpstr>
      <vt:lpstr>Методика тестирования</vt:lpstr>
      <vt:lpstr>Методика тестирования</vt:lpstr>
      <vt:lpstr>Результаты тестирования</vt:lpstr>
      <vt:lpstr>Результаты тестирования</vt:lpstr>
      <vt:lpstr>Результаты тестирования</vt:lpstr>
      <vt:lpstr>Выводы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test</cp:lastModifiedBy>
  <cp:revision>16</cp:revision>
  <dcterms:created xsi:type="dcterms:W3CDTF">2011-04-19T16:12:52Z</dcterms:created>
  <dcterms:modified xsi:type="dcterms:W3CDTF">2011-04-20T10:03:18Z</dcterms:modified>
</cp:coreProperties>
</file>