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Default Extension="xlsx" ContentType="application/vnd.openxmlformats-officedocument.spreadsheetml.sheet"/>
  <Override PartName="/ppt/diagrams/quickStyle11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3" autoAdjust="0"/>
    <p:restoredTop sz="94660"/>
  </p:normalViewPr>
  <p:slideViewPr>
    <p:cSldViewPr>
      <p:cViewPr>
        <p:scale>
          <a:sx n="60" d="100"/>
          <a:sy n="60" d="100"/>
        </p:scale>
        <p:origin x="-1422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Оконные приложения</c:v>
                </c:pt>
              </c:strCache>
            </c:strRef>
          </c:tx>
          <c:spPr>
            <a:solidFill>
              <a:schemeClr val="accent4"/>
            </a:solidFill>
            <a:ln w="25400" cap="flat" cmpd="sng" algn="ctr">
              <a:solidFill>
                <a:schemeClr val="accent4">
                  <a:shade val="50000"/>
                </a:schemeClr>
              </a:solidFill>
              <a:prstDash val="solid"/>
            </a:ln>
            <a:effectLst/>
          </c:spPr>
          <c:cat>
            <c:strRef>
              <c:f>Лист1!$A$2:$A$11</c:f>
              <c:strCache>
                <c:ptCount val="10"/>
                <c:pt idx="0">
                  <c:v>Advego plagiatus</c:v>
                </c:pt>
                <c:pt idx="1">
                  <c:v>Etxt Антиплагиат</c:v>
                </c:pt>
                <c:pt idx="2">
                  <c:v>Плагиата.НЕТ</c:v>
                </c:pt>
                <c:pt idx="3">
                  <c:v>CopyScape.com</c:v>
                </c:pt>
                <c:pt idx="4">
                  <c:v>Антиплагиат.ру</c:v>
                </c:pt>
                <c:pt idx="5">
                  <c:v>Детектор плагиата</c:v>
                </c:pt>
                <c:pt idx="6">
                  <c:v>Miratools.ru</c:v>
                </c:pt>
                <c:pt idx="7">
                  <c:v>Praide UCA</c:v>
                </c:pt>
                <c:pt idx="8">
                  <c:v>Istio.com</c:v>
                </c:pt>
                <c:pt idx="9">
                  <c:v>DC Finder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56</c:v>
                </c:pt>
                <c:pt idx="1">
                  <c:v>50</c:v>
                </c:pt>
                <c:pt idx="2">
                  <c:v>44</c:v>
                </c:pt>
                <c:pt idx="3">
                  <c:v>0</c:v>
                </c:pt>
                <c:pt idx="4">
                  <c:v>0</c:v>
                </c:pt>
                <c:pt idx="5">
                  <c:v>37</c:v>
                </c:pt>
                <c:pt idx="6">
                  <c:v>0</c:v>
                </c:pt>
                <c:pt idx="7">
                  <c:v>30</c:v>
                </c:pt>
                <c:pt idx="8">
                  <c:v>0</c:v>
                </c:pt>
                <c:pt idx="9">
                  <c:v>15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Интернет сервисы</c:v>
                </c:pt>
              </c:strCache>
            </c:strRef>
          </c:tx>
          <c:cat>
            <c:strRef>
              <c:f>Лист1!$A$2:$A$11</c:f>
              <c:strCache>
                <c:ptCount val="10"/>
                <c:pt idx="0">
                  <c:v>Advego plagiatus</c:v>
                </c:pt>
                <c:pt idx="1">
                  <c:v>Etxt Антиплагиат</c:v>
                </c:pt>
                <c:pt idx="2">
                  <c:v>Плагиата.НЕТ</c:v>
                </c:pt>
                <c:pt idx="3">
                  <c:v>CopyScape.com</c:v>
                </c:pt>
                <c:pt idx="4">
                  <c:v>Антиплагиат.ру</c:v>
                </c:pt>
                <c:pt idx="5">
                  <c:v>Детектор плагиата</c:v>
                </c:pt>
                <c:pt idx="6">
                  <c:v>Miratools.ru</c:v>
                </c:pt>
                <c:pt idx="7">
                  <c:v>Praide UCA</c:v>
                </c:pt>
                <c:pt idx="8">
                  <c:v>Istio.com</c:v>
                </c:pt>
                <c:pt idx="9">
                  <c:v>DC Finder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42</c:v>
                </c:pt>
                <c:pt idx="4">
                  <c:v>39</c:v>
                </c:pt>
                <c:pt idx="5">
                  <c:v>0</c:v>
                </c:pt>
                <c:pt idx="6">
                  <c:v>34</c:v>
                </c:pt>
                <c:pt idx="7">
                  <c:v>0</c:v>
                </c:pt>
                <c:pt idx="8">
                  <c:v>29</c:v>
                </c:pt>
                <c:pt idx="9">
                  <c:v>0</c:v>
                </c:pt>
              </c:numCache>
            </c:numRef>
          </c:val>
        </c:ser>
        <c:shape val="cylinder"/>
        <c:axId val="75496064"/>
        <c:axId val="72106368"/>
        <c:axId val="0"/>
      </c:bar3DChart>
      <c:catAx>
        <c:axId val="7549606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ru-RU"/>
          </a:p>
        </c:txPr>
        <c:crossAx val="72106368"/>
        <c:crosses val="autoZero"/>
        <c:auto val="1"/>
        <c:lblAlgn val="ctr"/>
        <c:lblOffset val="100"/>
      </c:catAx>
      <c:valAx>
        <c:axId val="72106368"/>
        <c:scaling>
          <c:orientation val="minMax"/>
        </c:scaling>
        <c:axPos val="l"/>
        <c:majorGridlines/>
        <c:numFmt formatCode="General" sourceLinked="1"/>
        <c:tickLblPos val="nextTo"/>
        <c:crossAx val="754960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494E2-BA90-4413-8EEE-D8F76EDD7EE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0A691A-2F59-43E3-94B3-2C3DB13B9EBC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Процесс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7A4A15-0334-48F5-AF87-9F3491832210}" type="parTrans" cxnId="{0513D3B2-6DF8-41B9-BE58-81EADFD2CB98}">
      <dgm:prSet/>
      <dgm:spPr/>
      <dgm:t>
        <a:bodyPr/>
        <a:lstStyle/>
        <a:p>
          <a:endParaRPr lang="ru-RU"/>
        </a:p>
      </dgm:t>
    </dgm:pt>
    <dgm:pt modelId="{15DDA279-CBA3-4206-B04C-5EA0FEC74048}" type="sibTrans" cxnId="{0513D3B2-6DF8-41B9-BE58-81EADFD2CB98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/>
        </a:p>
      </dgm:t>
    </dgm:pt>
    <dgm:pt modelId="{3DADB6DD-4AF3-4BC3-A916-10A751A51CE2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Средство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D0DFAF-2620-4C2A-BD04-1FFF6B82FFAC}" type="parTrans" cxnId="{23E00E7B-A075-433E-AB2F-C57553A4105F}">
      <dgm:prSet/>
      <dgm:spPr/>
      <dgm:t>
        <a:bodyPr/>
        <a:lstStyle/>
        <a:p>
          <a:endParaRPr lang="ru-RU"/>
        </a:p>
      </dgm:t>
    </dgm:pt>
    <dgm:pt modelId="{CD2C7D2E-0BE6-43D6-9EE8-9D9FE5C16B0B}" type="sibTrans" cxnId="{23E00E7B-A075-433E-AB2F-C57553A4105F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/>
        </a:p>
      </dgm:t>
    </dgm:pt>
    <dgm:pt modelId="{13DF2D8E-24FD-4127-904C-F071268BD9F3}">
      <dgm:prSet phldrT="[Текст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 smtClean="0"/>
            <a:t>Глобальная сеть интернет</a:t>
          </a:r>
          <a:endParaRPr lang="ru-RU" sz="1400" dirty="0"/>
        </a:p>
      </dgm:t>
    </dgm:pt>
    <dgm:pt modelId="{1DDF93F7-5028-4EC4-9038-88BF2ACFEE46}" type="parTrans" cxnId="{1051A71E-2F72-40BB-AA18-81F69FC11D0E}">
      <dgm:prSet/>
      <dgm:spPr/>
      <dgm:t>
        <a:bodyPr/>
        <a:lstStyle/>
        <a:p>
          <a:endParaRPr lang="ru-RU"/>
        </a:p>
      </dgm:t>
    </dgm:pt>
    <dgm:pt modelId="{62853A9B-73B0-438A-A1C1-A856A402772F}" type="sibTrans" cxnId="{1051A71E-2F72-40BB-AA18-81F69FC11D0E}">
      <dgm:prSet/>
      <dgm:spPr/>
      <dgm:t>
        <a:bodyPr/>
        <a:lstStyle/>
        <a:p>
          <a:endParaRPr lang="ru-RU"/>
        </a:p>
      </dgm:t>
    </dgm:pt>
    <dgm:pt modelId="{9156F292-8C88-4716-A5F4-0D27DE8088C0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Результат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16F863-A0C5-4282-8804-10F1C89A2403}" type="parTrans" cxnId="{4F70CFA0-79F4-4452-A9A9-779DD1C8EC1D}">
      <dgm:prSet/>
      <dgm:spPr/>
      <dgm:t>
        <a:bodyPr/>
        <a:lstStyle/>
        <a:p>
          <a:endParaRPr lang="ru-RU"/>
        </a:p>
      </dgm:t>
    </dgm:pt>
    <dgm:pt modelId="{BA2C9502-42C9-44E7-94C3-E34192430BD9}" type="sibTrans" cxnId="{4F70CFA0-79F4-4452-A9A9-779DD1C8EC1D}">
      <dgm:prSet/>
      <dgm:spPr/>
      <dgm:t>
        <a:bodyPr/>
        <a:lstStyle/>
        <a:p>
          <a:endParaRPr lang="ru-RU"/>
        </a:p>
      </dgm:t>
    </dgm:pt>
    <dgm:pt modelId="{028ADD2E-64F7-49BA-B5EE-572D55296CD8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Проблема оригинальности текстовой информации</a:t>
          </a:r>
          <a:endParaRPr lang="ru-RU" dirty="0"/>
        </a:p>
      </dgm:t>
    </dgm:pt>
    <dgm:pt modelId="{4829212D-4D51-44E7-B62B-9ED6280F5032}" type="parTrans" cxnId="{542A398C-F18A-4D4F-88D9-1512812BF074}">
      <dgm:prSet/>
      <dgm:spPr/>
      <dgm:t>
        <a:bodyPr/>
        <a:lstStyle/>
        <a:p>
          <a:endParaRPr lang="ru-RU"/>
        </a:p>
      </dgm:t>
    </dgm:pt>
    <dgm:pt modelId="{6AFB8AF4-C891-4D0F-AB80-CB4D8B3F6F90}" type="sibTrans" cxnId="{542A398C-F18A-4D4F-88D9-1512812BF074}">
      <dgm:prSet/>
      <dgm:spPr/>
      <dgm:t>
        <a:bodyPr/>
        <a:lstStyle/>
        <a:p>
          <a:endParaRPr lang="ru-RU"/>
        </a:p>
      </dgm:t>
    </dgm:pt>
    <dgm:pt modelId="{67C7BE61-B0D7-4267-83D9-81DE1CC3C6FD}">
      <dgm:prSet phldrT="[Текст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 smtClean="0"/>
            <a:t>Быстрое развитие информационного пространства</a:t>
          </a:r>
          <a:endParaRPr lang="ru-RU" sz="1400" dirty="0"/>
        </a:p>
      </dgm:t>
    </dgm:pt>
    <dgm:pt modelId="{35A99C40-C729-4387-A82E-8A20C69DD742}" type="parTrans" cxnId="{3E952F96-0CCE-4E22-92FB-ACDECC4E2EEF}">
      <dgm:prSet/>
      <dgm:spPr/>
      <dgm:t>
        <a:bodyPr/>
        <a:lstStyle/>
        <a:p>
          <a:endParaRPr lang="ru-RU"/>
        </a:p>
      </dgm:t>
    </dgm:pt>
    <dgm:pt modelId="{38654183-B976-470A-A105-AF0053328D1E}" type="sibTrans" cxnId="{3E952F96-0CCE-4E22-92FB-ACDECC4E2EEF}">
      <dgm:prSet/>
      <dgm:spPr/>
      <dgm:t>
        <a:bodyPr/>
        <a:lstStyle/>
        <a:p>
          <a:endParaRPr lang="ru-RU"/>
        </a:p>
      </dgm:t>
    </dgm:pt>
    <dgm:pt modelId="{3430C439-2303-4E30-BE93-BC8AB27080BC}">
      <dgm:prSet phldrT="[Текст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400" dirty="0" smtClean="0"/>
            <a:t>Компьютерные средства поиска информации</a:t>
          </a:r>
          <a:endParaRPr lang="ru-RU" sz="1400" dirty="0"/>
        </a:p>
      </dgm:t>
    </dgm:pt>
    <dgm:pt modelId="{D69DAF35-C907-4349-9E89-CFB8A36B0920}" type="parTrans" cxnId="{E88CFA45-1408-484F-BAB4-1C4A5D9A7988}">
      <dgm:prSet/>
      <dgm:spPr/>
      <dgm:t>
        <a:bodyPr/>
        <a:lstStyle/>
        <a:p>
          <a:endParaRPr lang="ru-RU"/>
        </a:p>
      </dgm:t>
    </dgm:pt>
    <dgm:pt modelId="{15751DE7-3CCD-4831-8A69-A82FAB0E62EE}" type="sibTrans" cxnId="{E88CFA45-1408-484F-BAB4-1C4A5D9A7988}">
      <dgm:prSet/>
      <dgm:spPr/>
      <dgm:t>
        <a:bodyPr/>
        <a:lstStyle/>
        <a:p>
          <a:endParaRPr lang="ru-RU"/>
        </a:p>
      </dgm:t>
    </dgm:pt>
    <dgm:pt modelId="{88B0A804-0F04-4A42-AB8E-77FADD699D9B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Нарушение прав интеллектуальной собственности</a:t>
          </a:r>
          <a:endParaRPr lang="ru-RU" dirty="0"/>
        </a:p>
      </dgm:t>
    </dgm:pt>
    <dgm:pt modelId="{B4FE2E1D-3BBD-48DE-8B9E-47979D9A9B65}" type="parTrans" cxnId="{8FCA6EAB-7B17-4A7D-8462-9C70CD7F57DA}">
      <dgm:prSet/>
      <dgm:spPr/>
      <dgm:t>
        <a:bodyPr/>
        <a:lstStyle/>
        <a:p>
          <a:endParaRPr lang="ru-RU"/>
        </a:p>
      </dgm:t>
    </dgm:pt>
    <dgm:pt modelId="{2342D965-D8BA-4CCE-87D3-E447136BAFB8}" type="sibTrans" cxnId="{8FCA6EAB-7B17-4A7D-8462-9C70CD7F57DA}">
      <dgm:prSet/>
      <dgm:spPr/>
      <dgm:t>
        <a:bodyPr/>
        <a:lstStyle/>
        <a:p>
          <a:endParaRPr lang="ru-RU"/>
        </a:p>
      </dgm:t>
    </dgm:pt>
    <dgm:pt modelId="{CAC397A2-C714-4B45-B53D-D0F0D5A9BF8B}" type="pres">
      <dgm:prSet presAssocID="{868494E2-BA90-4413-8EEE-D8F76EDD7EE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7329CD1-8614-45D8-BFD8-E28E1E9BC040}" type="pres">
      <dgm:prSet presAssocID="{AF0A691A-2F59-43E3-94B3-2C3DB13B9EBC}" presName="composite" presStyleCnt="0"/>
      <dgm:spPr/>
    </dgm:pt>
    <dgm:pt modelId="{2FB382F1-C20D-456C-BC5E-B5E69EF07D21}" type="pres">
      <dgm:prSet presAssocID="{AF0A691A-2F59-43E3-94B3-2C3DB13B9EB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D8D82F-56D4-4EA6-BFD1-BF325731ED53}" type="pres">
      <dgm:prSet presAssocID="{AF0A691A-2F59-43E3-94B3-2C3DB13B9EBC}" presName="parSh" presStyleLbl="node1" presStyleIdx="0" presStyleCnt="3"/>
      <dgm:spPr/>
      <dgm:t>
        <a:bodyPr/>
        <a:lstStyle/>
        <a:p>
          <a:endParaRPr lang="ru-RU"/>
        </a:p>
      </dgm:t>
    </dgm:pt>
    <dgm:pt modelId="{25834756-1482-43FD-B816-0485A2CB3CAF}" type="pres">
      <dgm:prSet presAssocID="{AF0A691A-2F59-43E3-94B3-2C3DB13B9EB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8EAB90-CAF1-48B0-AFE1-C2DF7B0F8E05}" type="pres">
      <dgm:prSet presAssocID="{15DDA279-CBA3-4206-B04C-5EA0FEC7404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1A5E24AB-23F6-4E03-904C-888B7B805FE3}" type="pres">
      <dgm:prSet presAssocID="{15DDA279-CBA3-4206-B04C-5EA0FEC74048}" presName="connTx" presStyleLbl="sibTrans2D1" presStyleIdx="0" presStyleCnt="2"/>
      <dgm:spPr/>
      <dgm:t>
        <a:bodyPr/>
        <a:lstStyle/>
        <a:p>
          <a:endParaRPr lang="ru-RU"/>
        </a:p>
      </dgm:t>
    </dgm:pt>
    <dgm:pt modelId="{CFF337A5-7D33-44E5-96A7-BED9E3C9E355}" type="pres">
      <dgm:prSet presAssocID="{3DADB6DD-4AF3-4BC3-A916-10A751A51CE2}" presName="composite" presStyleCnt="0"/>
      <dgm:spPr/>
    </dgm:pt>
    <dgm:pt modelId="{D109CC43-D1DC-42D4-9483-818A10B4EF33}" type="pres">
      <dgm:prSet presAssocID="{3DADB6DD-4AF3-4BC3-A916-10A751A51C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CC34C0-943A-4220-9504-868ABB049E22}" type="pres">
      <dgm:prSet presAssocID="{3DADB6DD-4AF3-4BC3-A916-10A751A51CE2}" presName="parSh" presStyleLbl="node1" presStyleIdx="1" presStyleCnt="3"/>
      <dgm:spPr/>
      <dgm:t>
        <a:bodyPr/>
        <a:lstStyle/>
        <a:p>
          <a:endParaRPr lang="ru-RU"/>
        </a:p>
      </dgm:t>
    </dgm:pt>
    <dgm:pt modelId="{07423821-4DEE-490D-B8B4-0DB37E69B816}" type="pres">
      <dgm:prSet presAssocID="{3DADB6DD-4AF3-4BC3-A916-10A751A51CE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12C3AD-E816-4BA8-86F4-6ED48DCCDAF7}" type="pres">
      <dgm:prSet presAssocID="{CD2C7D2E-0BE6-43D6-9EE8-9D9FE5C16B0B}" presName="sibTrans" presStyleLbl="sibTrans2D1" presStyleIdx="1" presStyleCnt="2"/>
      <dgm:spPr/>
      <dgm:t>
        <a:bodyPr/>
        <a:lstStyle/>
        <a:p>
          <a:endParaRPr lang="ru-RU"/>
        </a:p>
      </dgm:t>
    </dgm:pt>
    <dgm:pt modelId="{765DA5E0-5F50-4793-8106-9C9C38235ED3}" type="pres">
      <dgm:prSet presAssocID="{CD2C7D2E-0BE6-43D6-9EE8-9D9FE5C16B0B}" presName="connTx" presStyleLbl="sibTrans2D1" presStyleIdx="1" presStyleCnt="2"/>
      <dgm:spPr/>
      <dgm:t>
        <a:bodyPr/>
        <a:lstStyle/>
        <a:p>
          <a:endParaRPr lang="ru-RU"/>
        </a:p>
      </dgm:t>
    </dgm:pt>
    <dgm:pt modelId="{275D356F-0605-4911-93A2-8895CE837767}" type="pres">
      <dgm:prSet presAssocID="{9156F292-8C88-4716-A5F4-0D27DE8088C0}" presName="composite" presStyleCnt="0"/>
      <dgm:spPr/>
    </dgm:pt>
    <dgm:pt modelId="{91C8E1C4-2BB6-4607-8A03-A5FE29C0BD17}" type="pres">
      <dgm:prSet presAssocID="{9156F292-8C88-4716-A5F4-0D27DE8088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8AF4BA-5E37-48C3-8BDD-31A76DC44DF5}" type="pres">
      <dgm:prSet presAssocID="{9156F292-8C88-4716-A5F4-0D27DE8088C0}" presName="parSh" presStyleLbl="node1" presStyleIdx="2" presStyleCnt="3"/>
      <dgm:spPr/>
      <dgm:t>
        <a:bodyPr/>
        <a:lstStyle/>
        <a:p>
          <a:endParaRPr lang="ru-RU"/>
        </a:p>
      </dgm:t>
    </dgm:pt>
    <dgm:pt modelId="{FC99A324-F7FE-4460-9C14-CEB4EACD500C}" type="pres">
      <dgm:prSet presAssocID="{9156F292-8C88-4716-A5F4-0D27DE8088C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5F0871-64DD-49F1-A0D9-09D2A0C37CDC}" type="presOf" srcId="{67C7BE61-B0D7-4267-83D9-81DE1CC3C6FD}" destId="{25834756-1482-43FD-B816-0485A2CB3CAF}" srcOrd="0" destOrd="0" presId="urn:microsoft.com/office/officeart/2005/8/layout/process3"/>
    <dgm:cxn modelId="{0513D3B2-6DF8-41B9-BE58-81EADFD2CB98}" srcId="{868494E2-BA90-4413-8EEE-D8F76EDD7EEB}" destId="{AF0A691A-2F59-43E3-94B3-2C3DB13B9EBC}" srcOrd="0" destOrd="0" parTransId="{DC7A4A15-0334-48F5-AF87-9F3491832210}" sibTransId="{15DDA279-CBA3-4206-B04C-5EA0FEC74048}"/>
    <dgm:cxn modelId="{CBE56D75-CF6C-4A79-B378-844B161614EC}" type="presOf" srcId="{028ADD2E-64F7-49BA-B5EE-572D55296CD8}" destId="{FC99A324-F7FE-4460-9C14-CEB4EACD500C}" srcOrd="0" destOrd="0" presId="urn:microsoft.com/office/officeart/2005/8/layout/process3"/>
    <dgm:cxn modelId="{1051A71E-2F72-40BB-AA18-81F69FC11D0E}" srcId="{3DADB6DD-4AF3-4BC3-A916-10A751A51CE2}" destId="{13DF2D8E-24FD-4127-904C-F071268BD9F3}" srcOrd="0" destOrd="0" parTransId="{1DDF93F7-5028-4EC4-9038-88BF2ACFEE46}" sibTransId="{62853A9B-73B0-438A-A1C1-A856A402772F}"/>
    <dgm:cxn modelId="{FEDAB3EE-C263-4027-A5C2-8778F5DA3355}" type="presOf" srcId="{15DDA279-CBA3-4206-B04C-5EA0FEC74048}" destId="{1A5E24AB-23F6-4E03-904C-888B7B805FE3}" srcOrd="1" destOrd="0" presId="urn:microsoft.com/office/officeart/2005/8/layout/process3"/>
    <dgm:cxn modelId="{77A16D6B-3DF9-4DDB-805D-28026AF7ACF6}" type="presOf" srcId="{9156F292-8C88-4716-A5F4-0D27DE8088C0}" destId="{91C8E1C4-2BB6-4607-8A03-A5FE29C0BD17}" srcOrd="0" destOrd="0" presId="urn:microsoft.com/office/officeart/2005/8/layout/process3"/>
    <dgm:cxn modelId="{4F70CFA0-79F4-4452-A9A9-779DD1C8EC1D}" srcId="{868494E2-BA90-4413-8EEE-D8F76EDD7EEB}" destId="{9156F292-8C88-4716-A5F4-0D27DE8088C0}" srcOrd="2" destOrd="0" parTransId="{5316F863-A0C5-4282-8804-10F1C89A2403}" sibTransId="{BA2C9502-42C9-44E7-94C3-E34192430BD9}"/>
    <dgm:cxn modelId="{890E38A9-003D-4C16-BED6-E9E014799926}" type="presOf" srcId="{15DDA279-CBA3-4206-B04C-5EA0FEC74048}" destId="{D68EAB90-CAF1-48B0-AFE1-C2DF7B0F8E05}" srcOrd="0" destOrd="0" presId="urn:microsoft.com/office/officeart/2005/8/layout/process3"/>
    <dgm:cxn modelId="{23E00E7B-A075-433E-AB2F-C57553A4105F}" srcId="{868494E2-BA90-4413-8EEE-D8F76EDD7EEB}" destId="{3DADB6DD-4AF3-4BC3-A916-10A751A51CE2}" srcOrd="1" destOrd="0" parTransId="{C6D0DFAF-2620-4C2A-BD04-1FFF6B82FFAC}" sibTransId="{CD2C7D2E-0BE6-43D6-9EE8-9D9FE5C16B0B}"/>
    <dgm:cxn modelId="{8A38F6A5-36D9-46E0-8011-E40304A58618}" type="presOf" srcId="{3430C439-2303-4E30-BE93-BC8AB27080BC}" destId="{07423821-4DEE-490D-B8B4-0DB37E69B816}" srcOrd="0" destOrd="1" presId="urn:microsoft.com/office/officeart/2005/8/layout/process3"/>
    <dgm:cxn modelId="{8FCA6EAB-7B17-4A7D-8462-9C70CD7F57DA}" srcId="{9156F292-8C88-4716-A5F4-0D27DE8088C0}" destId="{88B0A804-0F04-4A42-AB8E-77FADD699D9B}" srcOrd="1" destOrd="0" parTransId="{B4FE2E1D-3BBD-48DE-8B9E-47979D9A9B65}" sibTransId="{2342D965-D8BA-4CCE-87D3-E447136BAFB8}"/>
    <dgm:cxn modelId="{542A398C-F18A-4D4F-88D9-1512812BF074}" srcId="{9156F292-8C88-4716-A5F4-0D27DE8088C0}" destId="{028ADD2E-64F7-49BA-B5EE-572D55296CD8}" srcOrd="0" destOrd="0" parTransId="{4829212D-4D51-44E7-B62B-9ED6280F5032}" sibTransId="{6AFB8AF4-C891-4D0F-AB80-CB4D8B3F6F90}"/>
    <dgm:cxn modelId="{6B78E399-4A64-4AB5-A9BE-EE47FE28A3A7}" type="presOf" srcId="{AF0A691A-2F59-43E3-94B3-2C3DB13B9EBC}" destId="{5ED8D82F-56D4-4EA6-BFD1-BF325731ED53}" srcOrd="1" destOrd="0" presId="urn:microsoft.com/office/officeart/2005/8/layout/process3"/>
    <dgm:cxn modelId="{1C4930F1-532D-49DF-821A-A33EAC153D86}" type="presOf" srcId="{9156F292-8C88-4716-A5F4-0D27DE8088C0}" destId="{2A8AF4BA-5E37-48C3-8BDD-31A76DC44DF5}" srcOrd="1" destOrd="0" presId="urn:microsoft.com/office/officeart/2005/8/layout/process3"/>
    <dgm:cxn modelId="{0174A4D8-4D7C-4379-8AC5-6D3B4585051F}" type="presOf" srcId="{3DADB6DD-4AF3-4BC3-A916-10A751A51CE2}" destId="{7BCC34C0-943A-4220-9504-868ABB049E22}" srcOrd="1" destOrd="0" presId="urn:microsoft.com/office/officeart/2005/8/layout/process3"/>
    <dgm:cxn modelId="{E88CFA45-1408-484F-BAB4-1C4A5D9A7988}" srcId="{3DADB6DD-4AF3-4BC3-A916-10A751A51CE2}" destId="{3430C439-2303-4E30-BE93-BC8AB27080BC}" srcOrd="1" destOrd="0" parTransId="{D69DAF35-C907-4349-9E89-CFB8A36B0920}" sibTransId="{15751DE7-3CCD-4831-8A69-A82FAB0E62EE}"/>
    <dgm:cxn modelId="{3E952F96-0CCE-4E22-92FB-ACDECC4E2EEF}" srcId="{AF0A691A-2F59-43E3-94B3-2C3DB13B9EBC}" destId="{67C7BE61-B0D7-4267-83D9-81DE1CC3C6FD}" srcOrd="0" destOrd="0" parTransId="{35A99C40-C729-4387-A82E-8A20C69DD742}" sibTransId="{38654183-B976-470A-A105-AF0053328D1E}"/>
    <dgm:cxn modelId="{425BE7C4-3031-4667-9C6B-8960ECE6BD4E}" type="presOf" srcId="{13DF2D8E-24FD-4127-904C-F071268BD9F3}" destId="{07423821-4DEE-490D-B8B4-0DB37E69B816}" srcOrd="0" destOrd="0" presId="urn:microsoft.com/office/officeart/2005/8/layout/process3"/>
    <dgm:cxn modelId="{992AAD3E-1C1D-44A6-9757-05DE25D0B1C8}" type="presOf" srcId="{88B0A804-0F04-4A42-AB8E-77FADD699D9B}" destId="{FC99A324-F7FE-4460-9C14-CEB4EACD500C}" srcOrd="0" destOrd="1" presId="urn:microsoft.com/office/officeart/2005/8/layout/process3"/>
    <dgm:cxn modelId="{911E4372-D0E4-4E4C-B441-402BF35D74EB}" type="presOf" srcId="{868494E2-BA90-4413-8EEE-D8F76EDD7EEB}" destId="{CAC397A2-C714-4B45-B53D-D0F0D5A9BF8B}" srcOrd="0" destOrd="0" presId="urn:microsoft.com/office/officeart/2005/8/layout/process3"/>
    <dgm:cxn modelId="{F0CC6103-34A6-4529-8979-031EF50DE276}" type="presOf" srcId="{CD2C7D2E-0BE6-43D6-9EE8-9D9FE5C16B0B}" destId="{0312C3AD-E816-4BA8-86F4-6ED48DCCDAF7}" srcOrd="0" destOrd="0" presId="urn:microsoft.com/office/officeart/2005/8/layout/process3"/>
    <dgm:cxn modelId="{41A28B17-C2FD-48B3-9F35-F8AD76762300}" type="presOf" srcId="{3DADB6DD-4AF3-4BC3-A916-10A751A51CE2}" destId="{D109CC43-D1DC-42D4-9483-818A10B4EF33}" srcOrd="0" destOrd="0" presId="urn:microsoft.com/office/officeart/2005/8/layout/process3"/>
    <dgm:cxn modelId="{BD92B66F-D0B5-47CD-AA4C-900E5D7181F0}" type="presOf" srcId="{AF0A691A-2F59-43E3-94B3-2C3DB13B9EBC}" destId="{2FB382F1-C20D-456C-BC5E-B5E69EF07D21}" srcOrd="0" destOrd="0" presId="urn:microsoft.com/office/officeart/2005/8/layout/process3"/>
    <dgm:cxn modelId="{B67AF305-8F80-41A1-AF64-9F539B568A66}" type="presOf" srcId="{CD2C7D2E-0BE6-43D6-9EE8-9D9FE5C16B0B}" destId="{765DA5E0-5F50-4793-8106-9C9C38235ED3}" srcOrd="1" destOrd="0" presId="urn:microsoft.com/office/officeart/2005/8/layout/process3"/>
    <dgm:cxn modelId="{030A849D-6452-473D-9A57-ADABD6C98AB7}" type="presParOf" srcId="{CAC397A2-C714-4B45-B53D-D0F0D5A9BF8B}" destId="{A7329CD1-8614-45D8-BFD8-E28E1E9BC040}" srcOrd="0" destOrd="0" presId="urn:microsoft.com/office/officeart/2005/8/layout/process3"/>
    <dgm:cxn modelId="{100A3740-1DAB-469D-97D5-EF0CB4670F0D}" type="presParOf" srcId="{A7329CD1-8614-45D8-BFD8-E28E1E9BC040}" destId="{2FB382F1-C20D-456C-BC5E-B5E69EF07D21}" srcOrd="0" destOrd="0" presId="urn:microsoft.com/office/officeart/2005/8/layout/process3"/>
    <dgm:cxn modelId="{AFE32B26-2715-47A8-8072-5A0AB8DA1B10}" type="presParOf" srcId="{A7329CD1-8614-45D8-BFD8-E28E1E9BC040}" destId="{5ED8D82F-56D4-4EA6-BFD1-BF325731ED53}" srcOrd="1" destOrd="0" presId="urn:microsoft.com/office/officeart/2005/8/layout/process3"/>
    <dgm:cxn modelId="{6C6DF6F3-7CCD-4CDA-ACAE-C7DD3F06C3F2}" type="presParOf" srcId="{A7329CD1-8614-45D8-BFD8-E28E1E9BC040}" destId="{25834756-1482-43FD-B816-0485A2CB3CAF}" srcOrd="2" destOrd="0" presId="urn:microsoft.com/office/officeart/2005/8/layout/process3"/>
    <dgm:cxn modelId="{C448FA02-256E-4345-BC16-C2E5F3AC1210}" type="presParOf" srcId="{CAC397A2-C714-4B45-B53D-D0F0D5A9BF8B}" destId="{D68EAB90-CAF1-48B0-AFE1-C2DF7B0F8E05}" srcOrd="1" destOrd="0" presId="urn:microsoft.com/office/officeart/2005/8/layout/process3"/>
    <dgm:cxn modelId="{30792605-0553-446B-8484-C1A26DF208A9}" type="presParOf" srcId="{D68EAB90-CAF1-48B0-AFE1-C2DF7B0F8E05}" destId="{1A5E24AB-23F6-4E03-904C-888B7B805FE3}" srcOrd="0" destOrd="0" presId="urn:microsoft.com/office/officeart/2005/8/layout/process3"/>
    <dgm:cxn modelId="{AD4D5E49-CE08-4D4D-8A10-817EB913ADD2}" type="presParOf" srcId="{CAC397A2-C714-4B45-B53D-D0F0D5A9BF8B}" destId="{CFF337A5-7D33-44E5-96A7-BED9E3C9E355}" srcOrd="2" destOrd="0" presId="urn:microsoft.com/office/officeart/2005/8/layout/process3"/>
    <dgm:cxn modelId="{4E80F7CA-D565-4FA6-BCFF-6D8289D84E7F}" type="presParOf" srcId="{CFF337A5-7D33-44E5-96A7-BED9E3C9E355}" destId="{D109CC43-D1DC-42D4-9483-818A10B4EF33}" srcOrd="0" destOrd="0" presId="urn:microsoft.com/office/officeart/2005/8/layout/process3"/>
    <dgm:cxn modelId="{3731B30E-1A7D-44BE-8DD2-D4F08F02F69D}" type="presParOf" srcId="{CFF337A5-7D33-44E5-96A7-BED9E3C9E355}" destId="{7BCC34C0-943A-4220-9504-868ABB049E22}" srcOrd="1" destOrd="0" presId="urn:microsoft.com/office/officeart/2005/8/layout/process3"/>
    <dgm:cxn modelId="{4A227CA1-50ED-46AC-A9CF-9492B4CAFAEC}" type="presParOf" srcId="{CFF337A5-7D33-44E5-96A7-BED9E3C9E355}" destId="{07423821-4DEE-490D-B8B4-0DB37E69B816}" srcOrd="2" destOrd="0" presId="urn:microsoft.com/office/officeart/2005/8/layout/process3"/>
    <dgm:cxn modelId="{7071656A-CFE0-43D7-ABE2-4D46BFF2331E}" type="presParOf" srcId="{CAC397A2-C714-4B45-B53D-D0F0D5A9BF8B}" destId="{0312C3AD-E816-4BA8-86F4-6ED48DCCDAF7}" srcOrd="3" destOrd="0" presId="urn:microsoft.com/office/officeart/2005/8/layout/process3"/>
    <dgm:cxn modelId="{A02AE4E4-D052-481F-A2CE-F5F28FAE1A44}" type="presParOf" srcId="{0312C3AD-E816-4BA8-86F4-6ED48DCCDAF7}" destId="{765DA5E0-5F50-4793-8106-9C9C38235ED3}" srcOrd="0" destOrd="0" presId="urn:microsoft.com/office/officeart/2005/8/layout/process3"/>
    <dgm:cxn modelId="{38930496-7AC7-4385-B274-614E2AAE768E}" type="presParOf" srcId="{CAC397A2-C714-4B45-B53D-D0F0D5A9BF8B}" destId="{275D356F-0605-4911-93A2-8895CE837767}" srcOrd="4" destOrd="0" presId="urn:microsoft.com/office/officeart/2005/8/layout/process3"/>
    <dgm:cxn modelId="{884EC5CA-4B9C-4AD8-9FD5-EE4E3262D143}" type="presParOf" srcId="{275D356F-0605-4911-93A2-8895CE837767}" destId="{91C8E1C4-2BB6-4607-8A03-A5FE29C0BD17}" srcOrd="0" destOrd="0" presId="urn:microsoft.com/office/officeart/2005/8/layout/process3"/>
    <dgm:cxn modelId="{51B5D379-3BED-4C75-99DC-D2D93752D6A3}" type="presParOf" srcId="{275D356F-0605-4911-93A2-8895CE837767}" destId="{2A8AF4BA-5E37-48C3-8BDD-31A76DC44DF5}" srcOrd="1" destOrd="0" presId="urn:microsoft.com/office/officeart/2005/8/layout/process3"/>
    <dgm:cxn modelId="{506B8537-B432-47C3-86C4-3702C8DFB1ED}" type="presParOf" srcId="{275D356F-0605-4911-93A2-8895CE837767}" destId="{FC99A324-F7FE-4460-9C14-CEB4EACD500C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90AE3F-F093-4094-96C8-E363AB61C7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9CD82B-3C08-4B5C-978D-56695C9309D4}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 зависимости от ответа тестируемой системы начисляются баллы за каждый критерий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F3CBAB-CA5C-46A8-8E84-E4DB88C77583}" type="parTrans" cxnId="{273D8573-5E43-4170-8153-31E1EC4476FC}">
      <dgm:prSet/>
      <dgm:spPr/>
      <dgm:t>
        <a:bodyPr/>
        <a:lstStyle/>
        <a:p>
          <a:endParaRPr lang="ru-RU" sz="2000"/>
        </a:p>
      </dgm:t>
    </dgm:pt>
    <dgm:pt modelId="{DCCE3057-C61C-4CDE-BCE1-733B799E76BE}" type="sibTrans" cxnId="{273D8573-5E43-4170-8153-31E1EC4476FC}">
      <dgm:prSet/>
      <dgm:spPr/>
      <dgm:t>
        <a:bodyPr/>
        <a:lstStyle/>
        <a:p>
          <a:endParaRPr lang="ru-RU" sz="2000"/>
        </a:p>
      </dgm:t>
    </dgm:pt>
    <dgm:pt modelId="{D92E5701-EF42-4218-8EE8-D2B2A9F1AB2C}" type="pres">
      <dgm:prSet presAssocID="{5490AE3F-F093-4094-96C8-E363AB61C7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5CC06A-1F17-451C-AD1C-7CA488E300FB}" type="pres">
      <dgm:prSet presAssocID="{E99CD82B-3C08-4B5C-978D-56695C9309D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590878-B1EC-44F0-B2E6-58952A70533C}" type="presOf" srcId="{5490AE3F-F093-4094-96C8-E363AB61C720}" destId="{D92E5701-EF42-4218-8EE8-D2B2A9F1AB2C}" srcOrd="0" destOrd="0" presId="urn:microsoft.com/office/officeart/2005/8/layout/vList2"/>
    <dgm:cxn modelId="{273D8573-5E43-4170-8153-31E1EC4476FC}" srcId="{5490AE3F-F093-4094-96C8-E363AB61C720}" destId="{E99CD82B-3C08-4B5C-978D-56695C9309D4}" srcOrd="0" destOrd="0" parTransId="{73F3CBAB-CA5C-46A8-8E84-E4DB88C77583}" sibTransId="{DCCE3057-C61C-4CDE-BCE1-733B799E76BE}"/>
    <dgm:cxn modelId="{97874BB5-3288-47E3-BF59-3AA30742BECD}" type="presOf" srcId="{E99CD82B-3C08-4B5C-978D-56695C9309D4}" destId="{B45CC06A-1F17-451C-AD1C-7CA488E300FB}" srcOrd="0" destOrd="0" presId="urn:microsoft.com/office/officeart/2005/8/layout/vList2"/>
    <dgm:cxn modelId="{8D67E0CD-4E23-47FD-BA32-03597C00DF3F}" type="presParOf" srcId="{D92E5701-EF42-4218-8EE8-D2B2A9F1AB2C}" destId="{B45CC06A-1F17-451C-AD1C-7CA488E300FB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5361F9-EB66-421A-949C-CB8201CDECD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05D3472-95EC-4DC3-9ACC-2AD935BE1A22}">
      <dgm:prSet phldrT="[Текст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Для решения проблемы не оригинальности информации и защиты интеллектуальной собственности  могут быть использованы программные средства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ACB47D-8378-49DE-A1C2-CFE7CBCD5CC9}" type="parTrans" cxnId="{C0859C83-D0FF-4268-BB90-957CD827083A}">
      <dgm:prSet/>
      <dgm:spPr/>
      <dgm:t>
        <a:bodyPr/>
        <a:lstStyle/>
        <a:p>
          <a:endParaRPr lang="ru-RU"/>
        </a:p>
      </dgm:t>
    </dgm:pt>
    <dgm:pt modelId="{7AA029E9-5059-4F99-9B0F-2C82D886A5FC}" type="sibTrans" cxnId="{C0859C83-D0FF-4268-BB90-957CD827083A}">
      <dgm:prSet/>
      <dgm:spPr/>
      <dgm:t>
        <a:bodyPr/>
        <a:lstStyle/>
        <a:p>
          <a:endParaRPr lang="ru-RU"/>
        </a:p>
      </dgm:t>
    </dgm:pt>
    <dgm:pt modelId="{5ADE8DB2-3A47-47C5-BACA-DE6804F990A4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Предложена методика сравнения программ на основе экспертного оценивания 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BFEA93-A997-4250-9CE5-5EFE924E020C}" type="parTrans" cxnId="{FD076229-E22B-45D0-B7CC-304CE67294CB}">
      <dgm:prSet/>
      <dgm:spPr/>
      <dgm:t>
        <a:bodyPr/>
        <a:lstStyle/>
        <a:p>
          <a:endParaRPr lang="ru-RU"/>
        </a:p>
      </dgm:t>
    </dgm:pt>
    <dgm:pt modelId="{B35AB9A6-4B69-4D2A-B3A8-D72A8E99D685}" type="sibTrans" cxnId="{FD076229-E22B-45D0-B7CC-304CE67294CB}">
      <dgm:prSet/>
      <dgm:spPr/>
      <dgm:t>
        <a:bodyPr/>
        <a:lstStyle/>
        <a:p>
          <a:endParaRPr lang="ru-RU"/>
        </a:p>
      </dgm:t>
    </dgm:pt>
    <dgm:pt modelId="{7241C9A1-BA10-46E1-8F73-B22BED87F16F}">
      <dgm:prSet phldrT="[Текст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 тестовый набор и критерии на основании которых можно оценить программу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77CF8B-C463-4DFD-9A43-8C91878DD27B}" type="parTrans" cxnId="{22D822D9-0A10-46A9-A7D9-A50B3CAA922D}">
      <dgm:prSet/>
      <dgm:spPr/>
      <dgm:t>
        <a:bodyPr/>
        <a:lstStyle/>
        <a:p>
          <a:endParaRPr lang="ru-RU"/>
        </a:p>
      </dgm:t>
    </dgm:pt>
    <dgm:pt modelId="{B70F1F8A-124D-407A-8652-7CDBFC6BFE4F}" type="sibTrans" cxnId="{22D822D9-0A10-46A9-A7D9-A50B3CAA922D}">
      <dgm:prSet/>
      <dgm:spPr/>
      <dgm:t>
        <a:bodyPr/>
        <a:lstStyle/>
        <a:p>
          <a:endParaRPr lang="ru-RU"/>
        </a:p>
      </dgm:t>
    </dgm:pt>
    <dgm:pt modelId="{FAED9ECE-8AD7-4F4A-981A-1551AB9CD664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Данная методика была использована для оценки существующих программ и сервисов. 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46E0EA1-2E7D-42FD-93B8-0BB8D29728E5}" type="parTrans" cxnId="{41833600-46B0-493B-97FF-1EA3348268FC}">
      <dgm:prSet/>
      <dgm:spPr/>
      <dgm:t>
        <a:bodyPr/>
        <a:lstStyle/>
        <a:p>
          <a:endParaRPr lang="ru-RU"/>
        </a:p>
      </dgm:t>
    </dgm:pt>
    <dgm:pt modelId="{9AD251D3-510D-463B-BEEC-3961F9F34085}" type="sibTrans" cxnId="{41833600-46B0-493B-97FF-1EA3348268FC}">
      <dgm:prSet/>
      <dgm:spPr/>
      <dgm:t>
        <a:bodyPr/>
        <a:lstStyle/>
        <a:p>
          <a:endParaRPr lang="ru-RU"/>
        </a:p>
      </dgm:t>
    </dgm:pt>
    <dgm:pt modelId="{850297AE-701D-4111-859C-5AC55DD60C1A}" type="pres">
      <dgm:prSet presAssocID="{0B5361F9-EB66-421A-949C-CB8201CDECDF}" presName="linearFlow" presStyleCnt="0">
        <dgm:presLayoutVars>
          <dgm:dir/>
          <dgm:resizeHandles val="exact"/>
        </dgm:presLayoutVars>
      </dgm:prSet>
      <dgm:spPr/>
    </dgm:pt>
    <dgm:pt modelId="{B66A07F1-54AC-4EE0-B15D-34964AE347D1}" type="pres">
      <dgm:prSet presAssocID="{505D3472-95EC-4DC3-9ACC-2AD935BE1A22}" presName="composite" presStyleCnt="0"/>
      <dgm:spPr/>
    </dgm:pt>
    <dgm:pt modelId="{56160A2A-81AB-48C7-9D6A-7F1455C6CC0D}" type="pres">
      <dgm:prSet presAssocID="{505D3472-95EC-4DC3-9ACC-2AD935BE1A22}" presName="imgShp" presStyleLbl="fgImgPlace1" presStyleIdx="0" presStyleCnt="4" custScaleX="57269" custScaleY="57269" custLinFactNeighborX="-88019" custLinFactNeighborY="335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444F2103-8934-496A-AD7C-55B5BDA11DA8}" type="pres">
      <dgm:prSet presAssocID="{505D3472-95EC-4DC3-9ACC-2AD935BE1A22}" presName="txShp" presStyleLbl="node1" presStyleIdx="0" presStyleCnt="4" custScaleX="1339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EBC338-52D5-49C5-BA5A-BFE7F6C4D8FD}" type="pres">
      <dgm:prSet presAssocID="{7AA029E9-5059-4F99-9B0F-2C82D886A5FC}" presName="spacing" presStyleCnt="0"/>
      <dgm:spPr/>
    </dgm:pt>
    <dgm:pt modelId="{CE88FEA4-B19C-4D58-B4C2-B014414D31DA}" type="pres">
      <dgm:prSet presAssocID="{5ADE8DB2-3A47-47C5-BACA-DE6804F990A4}" presName="composite" presStyleCnt="0"/>
      <dgm:spPr/>
    </dgm:pt>
    <dgm:pt modelId="{376A82AB-94DA-4810-934A-2118821B8535}" type="pres">
      <dgm:prSet presAssocID="{5ADE8DB2-3A47-47C5-BACA-DE6804F990A4}" presName="imgShp" presStyleLbl="fgImgPlace1" presStyleIdx="1" presStyleCnt="4" custScaleX="50608" custScaleY="50608" custLinFactNeighborX="-91350" custLinFactNeighborY="0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A31AC698-DBC6-49A1-91EF-4E0AF87C549C}" type="pres">
      <dgm:prSet presAssocID="{5ADE8DB2-3A47-47C5-BACA-DE6804F990A4}" presName="txShp" presStyleLbl="node1" presStyleIdx="1" presStyleCnt="4" custScaleX="1339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C2E89A-0785-480B-92E0-7CCAB14B2AF1}" type="pres">
      <dgm:prSet presAssocID="{B35AB9A6-4B69-4D2A-B3A8-D72A8E99D685}" presName="spacing" presStyleCnt="0"/>
      <dgm:spPr/>
    </dgm:pt>
    <dgm:pt modelId="{CD6CEE9A-91AF-4156-B9BC-1146A505407F}" type="pres">
      <dgm:prSet presAssocID="{7241C9A1-BA10-46E1-8F73-B22BED87F16F}" presName="composite" presStyleCnt="0"/>
      <dgm:spPr/>
    </dgm:pt>
    <dgm:pt modelId="{CD85577B-06A8-48E1-B455-01A8BD5B4AA0}" type="pres">
      <dgm:prSet presAssocID="{7241C9A1-BA10-46E1-8F73-B22BED87F16F}" presName="imgShp" presStyleLbl="fgImgPlace1" presStyleIdx="2" presStyleCnt="4" custScaleX="55571" custScaleY="55571" custLinFactNeighborX="-88868" custLinFactNeighborY="-849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993D5069-E370-4D74-B962-28F90F5DFACC}" type="pres">
      <dgm:prSet presAssocID="{7241C9A1-BA10-46E1-8F73-B22BED87F16F}" presName="txShp" presStyleLbl="node1" presStyleIdx="2" presStyleCnt="4" custScaleX="1339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0D88BD-DF3A-42DA-AAB7-F2012F601ED9}" type="pres">
      <dgm:prSet presAssocID="{B70F1F8A-124D-407A-8652-7CDBFC6BFE4F}" presName="spacing" presStyleCnt="0"/>
      <dgm:spPr/>
    </dgm:pt>
    <dgm:pt modelId="{311DB0DB-DC21-4C1C-B7BE-F4F29526F9C1}" type="pres">
      <dgm:prSet presAssocID="{FAED9ECE-8AD7-4F4A-981A-1551AB9CD664}" presName="composite" presStyleCnt="0"/>
      <dgm:spPr/>
    </dgm:pt>
    <dgm:pt modelId="{487C3327-C7CC-4598-8A49-8CB1A08C2204}" type="pres">
      <dgm:prSet presAssocID="{FAED9ECE-8AD7-4F4A-981A-1551AB9CD664}" presName="imgShp" presStyleLbl="fgImgPlace1" presStyleIdx="3" presStyleCnt="4" custScaleX="58477" custScaleY="58477" custLinFactNeighborX="-92010" custLinFactNeighborY="-409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</dgm:pt>
    <dgm:pt modelId="{B70E77E1-A721-42F4-AC9D-137728CF5141}" type="pres">
      <dgm:prSet presAssocID="{FAED9ECE-8AD7-4F4A-981A-1551AB9CD664}" presName="txShp" presStyleLbl="node1" presStyleIdx="3" presStyleCnt="4" custScaleX="1339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7D9D38-B73F-4ED9-9E85-9CF5B8083B31}" type="presOf" srcId="{FAED9ECE-8AD7-4F4A-981A-1551AB9CD664}" destId="{B70E77E1-A721-42F4-AC9D-137728CF5141}" srcOrd="0" destOrd="0" presId="urn:microsoft.com/office/officeart/2005/8/layout/vList3"/>
    <dgm:cxn modelId="{68971186-BEC3-46BF-8AD5-011286A27C33}" type="presOf" srcId="{0B5361F9-EB66-421A-949C-CB8201CDECDF}" destId="{850297AE-701D-4111-859C-5AC55DD60C1A}" srcOrd="0" destOrd="0" presId="urn:microsoft.com/office/officeart/2005/8/layout/vList3"/>
    <dgm:cxn modelId="{FD076229-E22B-45D0-B7CC-304CE67294CB}" srcId="{0B5361F9-EB66-421A-949C-CB8201CDECDF}" destId="{5ADE8DB2-3A47-47C5-BACA-DE6804F990A4}" srcOrd="1" destOrd="0" parTransId="{3BBFEA93-A997-4250-9CE5-5EFE924E020C}" sibTransId="{B35AB9A6-4B69-4D2A-B3A8-D72A8E99D685}"/>
    <dgm:cxn modelId="{22D822D9-0A10-46A9-A7D9-A50B3CAA922D}" srcId="{0B5361F9-EB66-421A-949C-CB8201CDECDF}" destId="{7241C9A1-BA10-46E1-8F73-B22BED87F16F}" srcOrd="2" destOrd="0" parTransId="{BE77CF8B-C463-4DFD-9A43-8C91878DD27B}" sibTransId="{B70F1F8A-124D-407A-8652-7CDBFC6BFE4F}"/>
    <dgm:cxn modelId="{CE14FC6F-7D61-498A-A542-0EBBAE378E96}" type="presOf" srcId="{505D3472-95EC-4DC3-9ACC-2AD935BE1A22}" destId="{444F2103-8934-496A-AD7C-55B5BDA11DA8}" srcOrd="0" destOrd="0" presId="urn:microsoft.com/office/officeart/2005/8/layout/vList3"/>
    <dgm:cxn modelId="{C0859C83-D0FF-4268-BB90-957CD827083A}" srcId="{0B5361F9-EB66-421A-949C-CB8201CDECDF}" destId="{505D3472-95EC-4DC3-9ACC-2AD935BE1A22}" srcOrd="0" destOrd="0" parTransId="{08ACB47D-8378-49DE-A1C2-CFE7CBCD5CC9}" sibTransId="{7AA029E9-5059-4F99-9B0F-2C82D886A5FC}"/>
    <dgm:cxn modelId="{C67A43B0-355D-44A2-84AA-E5DC444D5C95}" type="presOf" srcId="{7241C9A1-BA10-46E1-8F73-B22BED87F16F}" destId="{993D5069-E370-4D74-B962-28F90F5DFACC}" srcOrd="0" destOrd="0" presId="urn:microsoft.com/office/officeart/2005/8/layout/vList3"/>
    <dgm:cxn modelId="{41833600-46B0-493B-97FF-1EA3348268FC}" srcId="{0B5361F9-EB66-421A-949C-CB8201CDECDF}" destId="{FAED9ECE-8AD7-4F4A-981A-1551AB9CD664}" srcOrd="3" destOrd="0" parTransId="{E46E0EA1-2E7D-42FD-93B8-0BB8D29728E5}" sibTransId="{9AD251D3-510D-463B-BEEC-3961F9F34085}"/>
    <dgm:cxn modelId="{7862B393-A85D-4D57-8A1A-24CF3BDEBDD7}" type="presOf" srcId="{5ADE8DB2-3A47-47C5-BACA-DE6804F990A4}" destId="{A31AC698-DBC6-49A1-91EF-4E0AF87C549C}" srcOrd="0" destOrd="0" presId="urn:microsoft.com/office/officeart/2005/8/layout/vList3"/>
    <dgm:cxn modelId="{72FB1243-12F4-428B-A763-0EE83D4F36B9}" type="presParOf" srcId="{850297AE-701D-4111-859C-5AC55DD60C1A}" destId="{B66A07F1-54AC-4EE0-B15D-34964AE347D1}" srcOrd="0" destOrd="0" presId="urn:microsoft.com/office/officeart/2005/8/layout/vList3"/>
    <dgm:cxn modelId="{D628E0F1-434E-4502-A92F-1BA41A0B0DA6}" type="presParOf" srcId="{B66A07F1-54AC-4EE0-B15D-34964AE347D1}" destId="{56160A2A-81AB-48C7-9D6A-7F1455C6CC0D}" srcOrd="0" destOrd="0" presId="urn:microsoft.com/office/officeart/2005/8/layout/vList3"/>
    <dgm:cxn modelId="{DB2B8A98-F818-43BE-BAAC-72F572967875}" type="presParOf" srcId="{B66A07F1-54AC-4EE0-B15D-34964AE347D1}" destId="{444F2103-8934-496A-AD7C-55B5BDA11DA8}" srcOrd="1" destOrd="0" presId="urn:microsoft.com/office/officeart/2005/8/layout/vList3"/>
    <dgm:cxn modelId="{FCBB664E-E05B-472B-B7E9-18D3BF014E13}" type="presParOf" srcId="{850297AE-701D-4111-859C-5AC55DD60C1A}" destId="{A7EBC338-52D5-49C5-BA5A-BFE7F6C4D8FD}" srcOrd="1" destOrd="0" presId="urn:microsoft.com/office/officeart/2005/8/layout/vList3"/>
    <dgm:cxn modelId="{A5982543-4CFB-4BC5-B2CE-9F4F5ABF2812}" type="presParOf" srcId="{850297AE-701D-4111-859C-5AC55DD60C1A}" destId="{CE88FEA4-B19C-4D58-B4C2-B014414D31DA}" srcOrd="2" destOrd="0" presId="urn:microsoft.com/office/officeart/2005/8/layout/vList3"/>
    <dgm:cxn modelId="{02AD8D3A-9311-4F46-9711-34B001E50265}" type="presParOf" srcId="{CE88FEA4-B19C-4D58-B4C2-B014414D31DA}" destId="{376A82AB-94DA-4810-934A-2118821B8535}" srcOrd="0" destOrd="0" presId="urn:microsoft.com/office/officeart/2005/8/layout/vList3"/>
    <dgm:cxn modelId="{4FFEC723-6D34-45A6-BEBE-16707D33F7A2}" type="presParOf" srcId="{CE88FEA4-B19C-4D58-B4C2-B014414D31DA}" destId="{A31AC698-DBC6-49A1-91EF-4E0AF87C549C}" srcOrd="1" destOrd="0" presId="urn:microsoft.com/office/officeart/2005/8/layout/vList3"/>
    <dgm:cxn modelId="{03760744-0E5A-4EBD-9653-5EA0593AB9AC}" type="presParOf" srcId="{850297AE-701D-4111-859C-5AC55DD60C1A}" destId="{66C2E89A-0785-480B-92E0-7CCAB14B2AF1}" srcOrd="3" destOrd="0" presId="urn:microsoft.com/office/officeart/2005/8/layout/vList3"/>
    <dgm:cxn modelId="{698B909E-01FB-498A-9D4C-73FAD85263DE}" type="presParOf" srcId="{850297AE-701D-4111-859C-5AC55DD60C1A}" destId="{CD6CEE9A-91AF-4156-B9BC-1146A505407F}" srcOrd="4" destOrd="0" presId="urn:microsoft.com/office/officeart/2005/8/layout/vList3"/>
    <dgm:cxn modelId="{922034A0-D310-4193-8788-8BDDECF84CB3}" type="presParOf" srcId="{CD6CEE9A-91AF-4156-B9BC-1146A505407F}" destId="{CD85577B-06A8-48E1-B455-01A8BD5B4AA0}" srcOrd="0" destOrd="0" presId="urn:microsoft.com/office/officeart/2005/8/layout/vList3"/>
    <dgm:cxn modelId="{623ECFAE-67A6-42A7-A6AE-956D970F9BEB}" type="presParOf" srcId="{CD6CEE9A-91AF-4156-B9BC-1146A505407F}" destId="{993D5069-E370-4D74-B962-28F90F5DFACC}" srcOrd="1" destOrd="0" presId="urn:microsoft.com/office/officeart/2005/8/layout/vList3"/>
    <dgm:cxn modelId="{F21DC6B2-F7A5-43A1-B3B7-F364E40DEE0E}" type="presParOf" srcId="{850297AE-701D-4111-859C-5AC55DD60C1A}" destId="{DC0D88BD-DF3A-42DA-AAB7-F2012F601ED9}" srcOrd="5" destOrd="0" presId="urn:microsoft.com/office/officeart/2005/8/layout/vList3"/>
    <dgm:cxn modelId="{EAEA7784-E7EB-4C1D-9D18-40853790B0DD}" type="presParOf" srcId="{850297AE-701D-4111-859C-5AC55DD60C1A}" destId="{311DB0DB-DC21-4C1C-B7BE-F4F29526F9C1}" srcOrd="6" destOrd="0" presId="urn:microsoft.com/office/officeart/2005/8/layout/vList3"/>
    <dgm:cxn modelId="{9F2FBCE1-F6A8-45A4-9FEC-C569BADCC274}" type="presParOf" srcId="{311DB0DB-DC21-4C1C-B7BE-F4F29526F9C1}" destId="{487C3327-C7CC-4598-8A49-8CB1A08C2204}" srcOrd="0" destOrd="0" presId="urn:microsoft.com/office/officeart/2005/8/layout/vList3"/>
    <dgm:cxn modelId="{8C6991C1-10D7-4EE1-A7AB-875330F8AF77}" type="presParOf" srcId="{311DB0DB-DC21-4C1C-B7BE-F4F29526F9C1}" destId="{B70E77E1-A721-42F4-AC9D-137728CF5141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494E2-BA90-4413-8EEE-D8F76EDD7EE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0A691A-2F59-43E3-94B3-2C3DB13B9EBC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Результат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C7A4A15-0334-48F5-AF87-9F3491832210}" type="parTrans" cxnId="{0513D3B2-6DF8-41B9-BE58-81EADFD2CB98}">
      <dgm:prSet/>
      <dgm:spPr/>
      <dgm:t>
        <a:bodyPr/>
        <a:lstStyle/>
        <a:p>
          <a:endParaRPr lang="ru-RU"/>
        </a:p>
      </dgm:t>
    </dgm:pt>
    <dgm:pt modelId="{15DDA279-CBA3-4206-B04C-5EA0FEC74048}" type="sibTrans" cxnId="{0513D3B2-6DF8-41B9-BE58-81EADFD2CB98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/>
        </a:p>
      </dgm:t>
    </dgm:pt>
    <dgm:pt modelId="{3DADB6DD-4AF3-4BC3-A916-10A751A51CE2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Средство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D0DFAF-2620-4C2A-BD04-1FFF6B82FFAC}" type="parTrans" cxnId="{23E00E7B-A075-433E-AB2F-C57553A4105F}">
      <dgm:prSet/>
      <dgm:spPr/>
      <dgm:t>
        <a:bodyPr/>
        <a:lstStyle/>
        <a:p>
          <a:endParaRPr lang="ru-RU"/>
        </a:p>
      </dgm:t>
    </dgm:pt>
    <dgm:pt modelId="{CD2C7D2E-0BE6-43D6-9EE8-9D9FE5C16B0B}" type="sibTrans" cxnId="{23E00E7B-A075-433E-AB2F-C57553A4105F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ru-RU" dirty="0"/>
        </a:p>
      </dgm:t>
    </dgm:pt>
    <dgm:pt modelId="{67C7BE61-B0D7-4267-83D9-81DE1CC3C6FD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Выявление не оригинальной информации</a:t>
          </a:r>
          <a:endParaRPr lang="ru-RU" dirty="0"/>
        </a:p>
      </dgm:t>
    </dgm:pt>
    <dgm:pt modelId="{35A99C40-C729-4387-A82E-8A20C69DD742}" type="parTrans" cxnId="{3E952F96-0CCE-4E22-92FB-ACDECC4E2EEF}">
      <dgm:prSet/>
      <dgm:spPr/>
      <dgm:t>
        <a:bodyPr/>
        <a:lstStyle/>
        <a:p>
          <a:endParaRPr lang="ru-RU"/>
        </a:p>
      </dgm:t>
    </dgm:pt>
    <dgm:pt modelId="{38654183-B976-470A-A105-AF0053328D1E}" type="sibTrans" cxnId="{3E952F96-0CCE-4E22-92FB-ACDECC4E2EEF}">
      <dgm:prSet/>
      <dgm:spPr/>
      <dgm:t>
        <a:bodyPr/>
        <a:lstStyle/>
        <a:p>
          <a:endParaRPr lang="ru-RU"/>
        </a:p>
      </dgm:t>
    </dgm:pt>
    <dgm:pt modelId="{3430C439-2303-4E30-BE93-BC8AB27080BC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Компьютерные средства анализа текста на оригинальность</a:t>
          </a:r>
          <a:endParaRPr lang="ru-RU" dirty="0"/>
        </a:p>
      </dgm:t>
    </dgm:pt>
    <dgm:pt modelId="{D69DAF35-C907-4349-9E89-CFB8A36B0920}" type="parTrans" cxnId="{E88CFA45-1408-484F-BAB4-1C4A5D9A7988}">
      <dgm:prSet/>
      <dgm:spPr/>
      <dgm:t>
        <a:bodyPr/>
        <a:lstStyle/>
        <a:p>
          <a:endParaRPr lang="ru-RU"/>
        </a:p>
      </dgm:t>
    </dgm:pt>
    <dgm:pt modelId="{15751DE7-3CCD-4831-8A69-A82FAB0E62EE}" type="sibTrans" cxnId="{E88CFA45-1408-484F-BAB4-1C4A5D9A7988}">
      <dgm:prSet/>
      <dgm:spPr/>
      <dgm:t>
        <a:bodyPr/>
        <a:lstStyle/>
        <a:p>
          <a:endParaRPr lang="ru-RU"/>
        </a:p>
      </dgm:t>
    </dgm:pt>
    <dgm:pt modelId="{CF107A9A-A280-4CA5-9E53-228B8758BF8E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Процесс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88133A-7AF5-4911-8053-E52931BFFEF8}" type="parTrans" cxnId="{BB88ED1D-28F3-4EED-AD99-4C9DBFB20996}">
      <dgm:prSet/>
      <dgm:spPr/>
      <dgm:t>
        <a:bodyPr/>
        <a:lstStyle/>
        <a:p>
          <a:endParaRPr lang="ru-RU"/>
        </a:p>
      </dgm:t>
    </dgm:pt>
    <dgm:pt modelId="{5571CBC8-C63A-47BF-B841-5481AD3963C0}" type="sibTrans" cxnId="{BB88ED1D-28F3-4EED-AD99-4C9DBFB20996}">
      <dgm:prSet/>
      <dgm:spPr/>
      <dgm:t>
        <a:bodyPr/>
        <a:lstStyle/>
        <a:p>
          <a:endParaRPr lang="ru-RU"/>
        </a:p>
      </dgm:t>
    </dgm:pt>
    <dgm:pt modelId="{9B36449F-1EEC-4C66-BD01-D1F5193E94EE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Источники информации (интернет)</a:t>
          </a:r>
          <a:endParaRPr lang="ru-RU" dirty="0"/>
        </a:p>
      </dgm:t>
    </dgm:pt>
    <dgm:pt modelId="{BC504774-2DA6-4870-A030-14EEEECAEE3E}" type="parTrans" cxnId="{558E0E5B-C170-4962-8811-B38E5F4B4778}">
      <dgm:prSet/>
      <dgm:spPr/>
      <dgm:t>
        <a:bodyPr/>
        <a:lstStyle/>
        <a:p>
          <a:endParaRPr lang="ru-RU"/>
        </a:p>
      </dgm:t>
    </dgm:pt>
    <dgm:pt modelId="{E506EEEC-1506-4826-A2A6-8FF8CFC9198E}" type="sibTrans" cxnId="{558E0E5B-C170-4962-8811-B38E5F4B4778}">
      <dgm:prSet/>
      <dgm:spPr/>
      <dgm:t>
        <a:bodyPr/>
        <a:lstStyle/>
        <a:p>
          <a:endParaRPr lang="ru-RU"/>
        </a:p>
      </dgm:t>
    </dgm:pt>
    <dgm:pt modelId="{D7ABF4C2-A571-4187-8A8E-439742D9DC4A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Обнаружение первоначальных источников</a:t>
          </a:r>
          <a:endParaRPr lang="ru-RU" dirty="0"/>
        </a:p>
      </dgm:t>
    </dgm:pt>
    <dgm:pt modelId="{9BED7135-2E77-4ED3-B890-CA103292804D}" type="parTrans" cxnId="{9897F0F3-1EA2-42FB-982B-3873C84B779A}">
      <dgm:prSet/>
      <dgm:spPr/>
      <dgm:t>
        <a:bodyPr/>
        <a:lstStyle/>
        <a:p>
          <a:endParaRPr lang="ru-RU"/>
        </a:p>
      </dgm:t>
    </dgm:pt>
    <dgm:pt modelId="{FF4E6AC1-8F5D-482E-936C-F9B4C91DDDA5}" type="sibTrans" cxnId="{9897F0F3-1EA2-42FB-982B-3873C84B779A}">
      <dgm:prSet/>
      <dgm:spPr/>
      <dgm:t>
        <a:bodyPr/>
        <a:lstStyle/>
        <a:p>
          <a:endParaRPr lang="ru-RU"/>
        </a:p>
      </dgm:t>
    </dgm:pt>
    <dgm:pt modelId="{32A9AA6E-6313-4FCA-BDDD-BF6C74E66FEF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ru-RU" sz="1500" b="0" dirty="0" smtClean="0">
              <a:effectLst/>
            </a:rPr>
            <a:t>Выявление плагиата в текстовом источнике</a:t>
          </a:r>
          <a:endParaRPr lang="ru-RU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938135-EFCF-41B2-B9B9-F4F5F4968DB6}" type="parTrans" cxnId="{F693EB58-4C60-4152-8FA0-3F8BBA418C2B}">
      <dgm:prSet/>
      <dgm:spPr/>
      <dgm:t>
        <a:bodyPr/>
        <a:lstStyle/>
        <a:p>
          <a:endParaRPr lang="ru-RU"/>
        </a:p>
      </dgm:t>
    </dgm:pt>
    <dgm:pt modelId="{537B55FF-9609-47FF-BBB7-C23A8D5470B1}" type="sibTrans" cxnId="{F693EB58-4C60-4152-8FA0-3F8BBA418C2B}">
      <dgm:prSet/>
      <dgm:spPr/>
      <dgm:t>
        <a:bodyPr/>
        <a:lstStyle/>
        <a:p>
          <a:endParaRPr lang="ru-RU"/>
        </a:p>
      </dgm:t>
    </dgm:pt>
    <dgm:pt modelId="{CAC397A2-C714-4B45-B53D-D0F0D5A9BF8B}" type="pres">
      <dgm:prSet presAssocID="{868494E2-BA90-4413-8EEE-D8F76EDD7EE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7329CD1-8614-45D8-BFD8-E28E1E9BC040}" type="pres">
      <dgm:prSet presAssocID="{AF0A691A-2F59-43E3-94B3-2C3DB13B9EBC}" presName="composite" presStyleCnt="0"/>
      <dgm:spPr/>
    </dgm:pt>
    <dgm:pt modelId="{2FB382F1-C20D-456C-BC5E-B5E69EF07D21}" type="pres">
      <dgm:prSet presAssocID="{AF0A691A-2F59-43E3-94B3-2C3DB13B9EB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D8D82F-56D4-4EA6-BFD1-BF325731ED53}" type="pres">
      <dgm:prSet presAssocID="{AF0A691A-2F59-43E3-94B3-2C3DB13B9EBC}" presName="parSh" presStyleLbl="node1" presStyleIdx="0" presStyleCnt="3"/>
      <dgm:spPr/>
      <dgm:t>
        <a:bodyPr/>
        <a:lstStyle/>
        <a:p>
          <a:endParaRPr lang="ru-RU"/>
        </a:p>
      </dgm:t>
    </dgm:pt>
    <dgm:pt modelId="{25834756-1482-43FD-B816-0485A2CB3CAF}" type="pres">
      <dgm:prSet presAssocID="{AF0A691A-2F59-43E3-94B3-2C3DB13B9EBC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8EAB90-CAF1-48B0-AFE1-C2DF7B0F8E05}" type="pres">
      <dgm:prSet presAssocID="{15DDA279-CBA3-4206-B04C-5EA0FEC74048}" presName="sibTrans" presStyleLbl="sibTrans2D1" presStyleIdx="0" presStyleCnt="2" custFlipHor="1"/>
      <dgm:spPr/>
      <dgm:t>
        <a:bodyPr/>
        <a:lstStyle/>
        <a:p>
          <a:endParaRPr lang="ru-RU"/>
        </a:p>
      </dgm:t>
    </dgm:pt>
    <dgm:pt modelId="{1A5E24AB-23F6-4E03-904C-888B7B805FE3}" type="pres">
      <dgm:prSet presAssocID="{15DDA279-CBA3-4206-B04C-5EA0FEC74048}" presName="connTx" presStyleLbl="sibTrans2D1" presStyleIdx="0" presStyleCnt="2"/>
      <dgm:spPr/>
      <dgm:t>
        <a:bodyPr/>
        <a:lstStyle/>
        <a:p>
          <a:endParaRPr lang="ru-RU"/>
        </a:p>
      </dgm:t>
    </dgm:pt>
    <dgm:pt modelId="{CFF337A5-7D33-44E5-96A7-BED9E3C9E355}" type="pres">
      <dgm:prSet presAssocID="{3DADB6DD-4AF3-4BC3-A916-10A751A51CE2}" presName="composite" presStyleCnt="0"/>
      <dgm:spPr/>
    </dgm:pt>
    <dgm:pt modelId="{D109CC43-D1DC-42D4-9483-818A10B4EF33}" type="pres">
      <dgm:prSet presAssocID="{3DADB6DD-4AF3-4BC3-A916-10A751A51C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CC34C0-943A-4220-9504-868ABB049E22}" type="pres">
      <dgm:prSet presAssocID="{3DADB6DD-4AF3-4BC3-A916-10A751A51CE2}" presName="parSh" presStyleLbl="node1" presStyleIdx="1" presStyleCnt="3"/>
      <dgm:spPr/>
      <dgm:t>
        <a:bodyPr/>
        <a:lstStyle/>
        <a:p>
          <a:endParaRPr lang="ru-RU"/>
        </a:p>
      </dgm:t>
    </dgm:pt>
    <dgm:pt modelId="{07423821-4DEE-490D-B8B4-0DB37E69B816}" type="pres">
      <dgm:prSet presAssocID="{3DADB6DD-4AF3-4BC3-A916-10A751A51CE2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12C3AD-E816-4BA8-86F4-6ED48DCCDAF7}" type="pres">
      <dgm:prSet presAssocID="{CD2C7D2E-0BE6-43D6-9EE8-9D9FE5C16B0B}" presName="sibTrans" presStyleLbl="sibTrans2D1" presStyleIdx="1" presStyleCnt="2" custFlipHor="1"/>
      <dgm:spPr/>
      <dgm:t>
        <a:bodyPr/>
        <a:lstStyle/>
        <a:p>
          <a:endParaRPr lang="ru-RU"/>
        </a:p>
      </dgm:t>
    </dgm:pt>
    <dgm:pt modelId="{765DA5E0-5F50-4793-8106-9C9C38235ED3}" type="pres">
      <dgm:prSet presAssocID="{CD2C7D2E-0BE6-43D6-9EE8-9D9FE5C16B0B}" presName="connTx" presStyleLbl="sibTrans2D1" presStyleIdx="1" presStyleCnt="2"/>
      <dgm:spPr/>
      <dgm:t>
        <a:bodyPr/>
        <a:lstStyle/>
        <a:p>
          <a:endParaRPr lang="ru-RU"/>
        </a:p>
      </dgm:t>
    </dgm:pt>
    <dgm:pt modelId="{5303D14B-D88A-4A63-A16D-3AB4ED7C392E}" type="pres">
      <dgm:prSet presAssocID="{CF107A9A-A280-4CA5-9E53-228B8758BF8E}" presName="composite" presStyleCnt="0"/>
      <dgm:spPr/>
    </dgm:pt>
    <dgm:pt modelId="{5B54FD87-ED69-4BA0-B230-57877CFFED37}" type="pres">
      <dgm:prSet presAssocID="{CF107A9A-A280-4CA5-9E53-228B8758BF8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27EFF4-7D5F-4B00-A874-3B4DD598F434}" type="pres">
      <dgm:prSet presAssocID="{CF107A9A-A280-4CA5-9E53-228B8758BF8E}" presName="parSh" presStyleLbl="node1" presStyleIdx="2" presStyleCnt="3"/>
      <dgm:spPr/>
      <dgm:t>
        <a:bodyPr/>
        <a:lstStyle/>
        <a:p>
          <a:endParaRPr lang="ru-RU"/>
        </a:p>
      </dgm:t>
    </dgm:pt>
    <dgm:pt modelId="{F435520B-E390-4266-855F-E65542E4C79B}" type="pres">
      <dgm:prSet presAssocID="{CF107A9A-A280-4CA5-9E53-228B8758BF8E}" presName="desTx" presStyleLbl="fgAcc1" presStyleIdx="2" presStyleCnt="3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/>
        </a:p>
      </dgm:t>
    </dgm:pt>
  </dgm:ptLst>
  <dgm:cxnLst>
    <dgm:cxn modelId="{F693EB58-4C60-4152-8FA0-3F8BBA418C2B}" srcId="{CF107A9A-A280-4CA5-9E53-228B8758BF8E}" destId="{32A9AA6E-6313-4FCA-BDDD-BF6C74E66FEF}" srcOrd="0" destOrd="0" parTransId="{35938135-EFCF-41B2-B9B9-F4F5F4968DB6}" sibTransId="{537B55FF-9609-47FF-BBB7-C23A8D5470B1}"/>
    <dgm:cxn modelId="{CC083DF7-CDA5-4A78-8A9C-EE306B6D1E15}" type="presOf" srcId="{CD2C7D2E-0BE6-43D6-9EE8-9D9FE5C16B0B}" destId="{0312C3AD-E816-4BA8-86F4-6ED48DCCDAF7}" srcOrd="0" destOrd="0" presId="urn:microsoft.com/office/officeart/2005/8/layout/process3"/>
    <dgm:cxn modelId="{9897F0F3-1EA2-42FB-982B-3873C84B779A}" srcId="{AF0A691A-2F59-43E3-94B3-2C3DB13B9EBC}" destId="{D7ABF4C2-A571-4187-8A8E-439742D9DC4A}" srcOrd="1" destOrd="0" parTransId="{9BED7135-2E77-4ED3-B890-CA103292804D}" sibTransId="{FF4E6AC1-8F5D-482E-936C-F9B4C91DDDA5}"/>
    <dgm:cxn modelId="{0513D3B2-6DF8-41B9-BE58-81EADFD2CB98}" srcId="{868494E2-BA90-4413-8EEE-D8F76EDD7EEB}" destId="{AF0A691A-2F59-43E3-94B3-2C3DB13B9EBC}" srcOrd="0" destOrd="0" parTransId="{DC7A4A15-0334-48F5-AF87-9F3491832210}" sibTransId="{15DDA279-CBA3-4206-B04C-5EA0FEC74048}"/>
    <dgm:cxn modelId="{558E0E5B-C170-4962-8811-B38E5F4B4778}" srcId="{3DADB6DD-4AF3-4BC3-A916-10A751A51CE2}" destId="{9B36449F-1EEC-4C66-BD01-D1F5193E94EE}" srcOrd="1" destOrd="0" parTransId="{BC504774-2DA6-4870-A030-14EEEECAEE3E}" sibTransId="{E506EEEC-1506-4826-A2A6-8FF8CFC9198E}"/>
    <dgm:cxn modelId="{E12AF180-61A8-4395-929B-B6E4FE92DF94}" type="presOf" srcId="{3430C439-2303-4E30-BE93-BC8AB27080BC}" destId="{07423821-4DEE-490D-B8B4-0DB37E69B816}" srcOrd="0" destOrd="0" presId="urn:microsoft.com/office/officeart/2005/8/layout/process3"/>
    <dgm:cxn modelId="{BB88ED1D-28F3-4EED-AD99-4C9DBFB20996}" srcId="{868494E2-BA90-4413-8EEE-D8F76EDD7EEB}" destId="{CF107A9A-A280-4CA5-9E53-228B8758BF8E}" srcOrd="2" destOrd="0" parTransId="{8488133A-7AF5-4911-8053-E52931BFFEF8}" sibTransId="{5571CBC8-C63A-47BF-B841-5481AD3963C0}"/>
    <dgm:cxn modelId="{53635262-6F07-4881-858A-B7CAC379D585}" type="presOf" srcId="{67C7BE61-B0D7-4267-83D9-81DE1CC3C6FD}" destId="{25834756-1482-43FD-B816-0485A2CB3CAF}" srcOrd="0" destOrd="0" presId="urn:microsoft.com/office/officeart/2005/8/layout/process3"/>
    <dgm:cxn modelId="{4C504FAE-C04A-4326-832A-179F6325F5DD}" type="presOf" srcId="{15DDA279-CBA3-4206-B04C-5EA0FEC74048}" destId="{1A5E24AB-23F6-4E03-904C-888B7B805FE3}" srcOrd="1" destOrd="0" presId="urn:microsoft.com/office/officeart/2005/8/layout/process3"/>
    <dgm:cxn modelId="{F2EEBE2A-5897-4A83-837F-8077E7DEC0A2}" type="presOf" srcId="{CF107A9A-A280-4CA5-9E53-228B8758BF8E}" destId="{5B54FD87-ED69-4BA0-B230-57877CFFED37}" srcOrd="0" destOrd="0" presId="urn:microsoft.com/office/officeart/2005/8/layout/process3"/>
    <dgm:cxn modelId="{EAB46DDD-7CA8-4A6C-9F9A-9552C97231D2}" type="presOf" srcId="{32A9AA6E-6313-4FCA-BDDD-BF6C74E66FEF}" destId="{F435520B-E390-4266-855F-E65542E4C79B}" srcOrd="0" destOrd="0" presId="urn:microsoft.com/office/officeart/2005/8/layout/process3"/>
    <dgm:cxn modelId="{1721E4D9-F9E6-4F69-91DB-5F9C4235C756}" type="presOf" srcId="{3DADB6DD-4AF3-4BC3-A916-10A751A51CE2}" destId="{D109CC43-D1DC-42D4-9483-818A10B4EF33}" srcOrd="0" destOrd="0" presId="urn:microsoft.com/office/officeart/2005/8/layout/process3"/>
    <dgm:cxn modelId="{E0768970-4096-4B6C-9867-05484B9C2AB8}" type="presOf" srcId="{AF0A691A-2F59-43E3-94B3-2C3DB13B9EBC}" destId="{5ED8D82F-56D4-4EA6-BFD1-BF325731ED53}" srcOrd="1" destOrd="0" presId="urn:microsoft.com/office/officeart/2005/8/layout/process3"/>
    <dgm:cxn modelId="{23E00E7B-A075-433E-AB2F-C57553A4105F}" srcId="{868494E2-BA90-4413-8EEE-D8F76EDD7EEB}" destId="{3DADB6DD-4AF3-4BC3-A916-10A751A51CE2}" srcOrd="1" destOrd="0" parTransId="{C6D0DFAF-2620-4C2A-BD04-1FFF6B82FFAC}" sibTransId="{CD2C7D2E-0BE6-43D6-9EE8-9D9FE5C16B0B}"/>
    <dgm:cxn modelId="{9D548B62-DC66-46EB-8DC8-39EEBA344136}" type="presOf" srcId="{3DADB6DD-4AF3-4BC3-A916-10A751A51CE2}" destId="{7BCC34C0-943A-4220-9504-868ABB049E22}" srcOrd="1" destOrd="0" presId="urn:microsoft.com/office/officeart/2005/8/layout/process3"/>
    <dgm:cxn modelId="{C33A051F-013B-40D4-B222-1DA883322E28}" type="presOf" srcId="{AF0A691A-2F59-43E3-94B3-2C3DB13B9EBC}" destId="{2FB382F1-C20D-456C-BC5E-B5E69EF07D21}" srcOrd="0" destOrd="0" presId="urn:microsoft.com/office/officeart/2005/8/layout/process3"/>
    <dgm:cxn modelId="{5950A234-B105-495E-B266-015923E350EE}" type="presOf" srcId="{868494E2-BA90-4413-8EEE-D8F76EDD7EEB}" destId="{CAC397A2-C714-4B45-B53D-D0F0D5A9BF8B}" srcOrd="0" destOrd="0" presId="urn:microsoft.com/office/officeart/2005/8/layout/process3"/>
    <dgm:cxn modelId="{7F24CFED-C97E-4A76-872D-22F77623A729}" type="presOf" srcId="{CD2C7D2E-0BE6-43D6-9EE8-9D9FE5C16B0B}" destId="{765DA5E0-5F50-4793-8106-9C9C38235ED3}" srcOrd="1" destOrd="0" presId="urn:microsoft.com/office/officeart/2005/8/layout/process3"/>
    <dgm:cxn modelId="{E88CFA45-1408-484F-BAB4-1C4A5D9A7988}" srcId="{3DADB6DD-4AF3-4BC3-A916-10A751A51CE2}" destId="{3430C439-2303-4E30-BE93-BC8AB27080BC}" srcOrd="0" destOrd="0" parTransId="{D69DAF35-C907-4349-9E89-CFB8A36B0920}" sibTransId="{15751DE7-3CCD-4831-8A69-A82FAB0E62EE}"/>
    <dgm:cxn modelId="{FD5B69B5-7C13-4DD9-B497-D0CF467FCA5C}" type="presOf" srcId="{CF107A9A-A280-4CA5-9E53-228B8758BF8E}" destId="{B327EFF4-7D5F-4B00-A874-3B4DD598F434}" srcOrd="1" destOrd="0" presId="urn:microsoft.com/office/officeart/2005/8/layout/process3"/>
    <dgm:cxn modelId="{3E952F96-0CCE-4E22-92FB-ACDECC4E2EEF}" srcId="{AF0A691A-2F59-43E3-94B3-2C3DB13B9EBC}" destId="{67C7BE61-B0D7-4267-83D9-81DE1CC3C6FD}" srcOrd="0" destOrd="0" parTransId="{35A99C40-C729-4387-A82E-8A20C69DD742}" sibTransId="{38654183-B976-470A-A105-AF0053328D1E}"/>
    <dgm:cxn modelId="{BCA4A95A-400E-4B81-8C68-CA0F0E909E29}" type="presOf" srcId="{9B36449F-1EEC-4C66-BD01-D1F5193E94EE}" destId="{07423821-4DEE-490D-B8B4-0DB37E69B816}" srcOrd="0" destOrd="1" presId="urn:microsoft.com/office/officeart/2005/8/layout/process3"/>
    <dgm:cxn modelId="{1619A7BB-702C-4F71-8A5B-C46D2C93DF19}" type="presOf" srcId="{15DDA279-CBA3-4206-B04C-5EA0FEC74048}" destId="{D68EAB90-CAF1-48B0-AFE1-C2DF7B0F8E05}" srcOrd="0" destOrd="0" presId="urn:microsoft.com/office/officeart/2005/8/layout/process3"/>
    <dgm:cxn modelId="{BBA32417-0D01-470A-AE19-C374C22D575F}" type="presOf" srcId="{D7ABF4C2-A571-4187-8A8E-439742D9DC4A}" destId="{25834756-1482-43FD-B816-0485A2CB3CAF}" srcOrd="0" destOrd="1" presId="urn:microsoft.com/office/officeart/2005/8/layout/process3"/>
    <dgm:cxn modelId="{A7D36754-BAD6-40E2-BA26-A4AD8CED550E}" type="presParOf" srcId="{CAC397A2-C714-4B45-B53D-D0F0D5A9BF8B}" destId="{A7329CD1-8614-45D8-BFD8-E28E1E9BC040}" srcOrd="0" destOrd="0" presId="urn:microsoft.com/office/officeart/2005/8/layout/process3"/>
    <dgm:cxn modelId="{82707B7F-6C8D-4677-B816-39C29697B60F}" type="presParOf" srcId="{A7329CD1-8614-45D8-BFD8-E28E1E9BC040}" destId="{2FB382F1-C20D-456C-BC5E-B5E69EF07D21}" srcOrd="0" destOrd="0" presId="urn:microsoft.com/office/officeart/2005/8/layout/process3"/>
    <dgm:cxn modelId="{800E86FB-0205-4EC3-BF30-D0F28F1FF49D}" type="presParOf" srcId="{A7329CD1-8614-45D8-BFD8-E28E1E9BC040}" destId="{5ED8D82F-56D4-4EA6-BFD1-BF325731ED53}" srcOrd="1" destOrd="0" presId="urn:microsoft.com/office/officeart/2005/8/layout/process3"/>
    <dgm:cxn modelId="{BB20A6FA-8DB2-4B1B-9D11-758660F30869}" type="presParOf" srcId="{A7329CD1-8614-45D8-BFD8-E28E1E9BC040}" destId="{25834756-1482-43FD-B816-0485A2CB3CAF}" srcOrd="2" destOrd="0" presId="urn:microsoft.com/office/officeart/2005/8/layout/process3"/>
    <dgm:cxn modelId="{FAAA17E8-12A0-4810-9CC0-980948AE3E46}" type="presParOf" srcId="{CAC397A2-C714-4B45-B53D-D0F0D5A9BF8B}" destId="{D68EAB90-CAF1-48B0-AFE1-C2DF7B0F8E05}" srcOrd="1" destOrd="0" presId="urn:microsoft.com/office/officeart/2005/8/layout/process3"/>
    <dgm:cxn modelId="{E01336BD-8EB4-4AF6-990C-0E7D8872D46E}" type="presParOf" srcId="{D68EAB90-CAF1-48B0-AFE1-C2DF7B0F8E05}" destId="{1A5E24AB-23F6-4E03-904C-888B7B805FE3}" srcOrd="0" destOrd="0" presId="urn:microsoft.com/office/officeart/2005/8/layout/process3"/>
    <dgm:cxn modelId="{6220DD35-2E72-45A3-824E-03D439B2EA4B}" type="presParOf" srcId="{CAC397A2-C714-4B45-B53D-D0F0D5A9BF8B}" destId="{CFF337A5-7D33-44E5-96A7-BED9E3C9E355}" srcOrd="2" destOrd="0" presId="urn:microsoft.com/office/officeart/2005/8/layout/process3"/>
    <dgm:cxn modelId="{4969D39A-A3CF-4085-A60E-BA3C5ED7DC70}" type="presParOf" srcId="{CFF337A5-7D33-44E5-96A7-BED9E3C9E355}" destId="{D109CC43-D1DC-42D4-9483-818A10B4EF33}" srcOrd="0" destOrd="0" presId="urn:microsoft.com/office/officeart/2005/8/layout/process3"/>
    <dgm:cxn modelId="{CA6333D3-983E-48E1-9587-073CB3AEA1DA}" type="presParOf" srcId="{CFF337A5-7D33-44E5-96A7-BED9E3C9E355}" destId="{7BCC34C0-943A-4220-9504-868ABB049E22}" srcOrd="1" destOrd="0" presId="urn:microsoft.com/office/officeart/2005/8/layout/process3"/>
    <dgm:cxn modelId="{D49BFF38-B80A-4C7E-988B-4C0099FA08FE}" type="presParOf" srcId="{CFF337A5-7D33-44E5-96A7-BED9E3C9E355}" destId="{07423821-4DEE-490D-B8B4-0DB37E69B816}" srcOrd="2" destOrd="0" presId="urn:microsoft.com/office/officeart/2005/8/layout/process3"/>
    <dgm:cxn modelId="{18765A96-C886-4318-AD83-B357513ED117}" type="presParOf" srcId="{CAC397A2-C714-4B45-B53D-D0F0D5A9BF8B}" destId="{0312C3AD-E816-4BA8-86F4-6ED48DCCDAF7}" srcOrd="3" destOrd="0" presId="urn:microsoft.com/office/officeart/2005/8/layout/process3"/>
    <dgm:cxn modelId="{00A8F547-4DA0-4698-86A9-8C7AE9EC5036}" type="presParOf" srcId="{0312C3AD-E816-4BA8-86F4-6ED48DCCDAF7}" destId="{765DA5E0-5F50-4793-8106-9C9C38235ED3}" srcOrd="0" destOrd="0" presId="urn:microsoft.com/office/officeart/2005/8/layout/process3"/>
    <dgm:cxn modelId="{BC7D2A14-6489-418A-AAF7-93EE41C409D6}" type="presParOf" srcId="{CAC397A2-C714-4B45-B53D-D0F0D5A9BF8B}" destId="{5303D14B-D88A-4A63-A16D-3AB4ED7C392E}" srcOrd="4" destOrd="0" presId="urn:microsoft.com/office/officeart/2005/8/layout/process3"/>
    <dgm:cxn modelId="{743B7F8A-58C3-4D3E-AA8E-938AA7F4AB1D}" type="presParOf" srcId="{5303D14B-D88A-4A63-A16D-3AB4ED7C392E}" destId="{5B54FD87-ED69-4BA0-B230-57877CFFED37}" srcOrd="0" destOrd="0" presId="urn:microsoft.com/office/officeart/2005/8/layout/process3"/>
    <dgm:cxn modelId="{DBF9AF0B-85E2-4FFC-BE1F-7870BC9FCB5F}" type="presParOf" srcId="{5303D14B-D88A-4A63-A16D-3AB4ED7C392E}" destId="{B327EFF4-7D5F-4B00-A874-3B4DD598F434}" srcOrd="1" destOrd="0" presId="urn:microsoft.com/office/officeart/2005/8/layout/process3"/>
    <dgm:cxn modelId="{080BD4BF-DDAB-4414-A688-E998A99B2413}" type="presParOf" srcId="{5303D14B-D88A-4A63-A16D-3AB4ED7C392E}" destId="{F435520B-E390-4266-855F-E65542E4C79B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B4FB18-5E69-43AF-9AC3-B1D826333FC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44E6CAA4-286C-44E9-B0F1-A30D6778BBD4}">
      <dgm:prSet phldrT="[Текст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Выбор неэффективного  программного обеспечения приводит к нулевым результатам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2773F0-D0EB-4AD9-BF8C-D1026CB81D95}" type="parTrans" cxnId="{0F5CA71A-B890-4799-839B-337B309E8429}">
      <dgm:prSet/>
      <dgm:spPr/>
      <dgm:t>
        <a:bodyPr/>
        <a:lstStyle/>
        <a:p>
          <a:endParaRPr lang="ru-RU"/>
        </a:p>
      </dgm:t>
    </dgm:pt>
    <dgm:pt modelId="{CA35E7AC-C33D-495C-B937-9D80E4FF1B36}" type="sibTrans" cxnId="{0F5CA71A-B890-4799-839B-337B309E8429}">
      <dgm:prSet/>
      <dgm:spPr/>
      <dgm:t>
        <a:bodyPr/>
        <a:lstStyle/>
        <a:p>
          <a:endParaRPr lang="ru-RU"/>
        </a:p>
      </dgm:t>
    </dgm:pt>
    <dgm:pt modelId="{54670744-651F-4A7B-AFE9-8A915FB81B6B}">
      <dgm:prSet phldrT="[Текст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Существует большое кол-во программ, но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объективное сравнение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их не проводилось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8EE511-82AA-4A25-A946-06ED81B69B6D}" type="parTrans" cxnId="{555CE4B4-A1ED-4A89-BD1E-3AF145D0C110}">
      <dgm:prSet/>
      <dgm:spPr/>
      <dgm:t>
        <a:bodyPr/>
        <a:lstStyle/>
        <a:p>
          <a:endParaRPr lang="ru-RU"/>
        </a:p>
      </dgm:t>
    </dgm:pt>
    <dgm:pt modelId="{D9403EAD-F59F-4689-8E57-35652F741155}" type="sibTrans" cxnId="{555CE4B4-A1ED-4A89-BD1E-3AF145D0C110}">
      <dgm:prSet/>
      <dgm:spPr/>
      <dgm:t>
        <a:bodyPr/>
        <a:lstStyle/>
        <a:p>
          <a:endParaRPr lang="ru-RU"/>
        </a:p>
      </dgm:t>
    </dgm:pt>
    <dgm:pt modelId="{C90112BB-922D-4108-839C-AA5DDAE592D1}">
      <dgm:prSet phldrT="[Текст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Отсутствие методики сравнения программных сервисов для оценки их эффективности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81AAE7-C929-40E7-81D8-7DC2CD62C7E0}" type="parTrans" cxnId="{A2D3E050-96CC-48A0-BC4E-207CC57749B2}">
      <dgm:prSet/>
      <dgm:spPr/>
      <dgm:t>
        <a:bodyPr/>
        <a:lstStyle/>
        <a:p>
          <a:endParaRPr lang="ru-RU"/>
        </a:p>
      </dgm:t>
    </dgm:pt>
    <dgm:pt modelId="{0BED2C4C-CCAF-462E-BF14-654DE45B220F}" type="sibTrans" cxnId="{A2D3E050-96CC-48A0-BC4E-207CC57749B2}">
      <dgm:prSet/>
      <dgm:spPr/>
      <dgm:t>
        <a:bodyPr/>
        <a:lstStyle/>
        <a:p>
          <a:endParaRPr lang="ru-RU"/>
        </a:p>
      </dgm:t>
    </dgm:pt>
    <dgm:pt modelId="{8015E419-4D68-49A6-9E19-F0DF47034E2D}" type="pres">
      <dgm:prSet presAssocID="{FDB4FB18-5E69-43AF-9AC3-B1D826333FCF}" presName="compositeShape" presStyleCnt="0">
        <dgm:presLayoutVars>
          <dgm:dir/>
          <dgm:resizeHandles/>
        </dgm:presLayoutVars>
      </dgm:prSet>
      <dgm:spPr/>
    </dgm:pt>
    <dgm:pt modelId="{AB16573A-66F2-4D59-9BA1-A4087F5760D2}" type="pres">
      <dgm:prSet presAssocID="{FDB4FB18-5E69-43AF-9AC3-B1D826333FCF}" presName="pyramid" presStyleLbl="node1" presStyleIdx="0" presStyleCnt="1" custLinFactNeighborX="-20582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</dgm:pt>
    <dgm:pt modelId="{DEAC899E-EA9A-4A30-A9AB-1B6740A7BEA8}" type="pres">
      <dgm:prSet presAssocID="{FDB4FB18-5E69-43AF-9AC3-B1D826333FCF}" presName="theList" presStyleCnt="0"/>
      <dgm:spPr/>
    </dgm:pt>
    <dgm:pt modelId="{50EA79EC-ABA3-475F-92D7-E2822BE712EB}" type="pres">
      <dgm:prSet presAssocID="{44E6CAA4-286C-44E9-B0F1-A30D6778BBD4}" presName="aNode" presStyleLbl="fgAcc1" presStyleIdx="0" presStyleCnt="3" custLinFactNeighborX="-22181" custLinFactNeighborY="-157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EBE2E6-2D73-4CE5-905E-E190ABAA4FBA}" type="pres">
      <dgm:prSet presAssocID="{44E6CAA4-286C-44E9-B0F1-A30D6778BBD4}" presName="aSpace" presStyleCnt="0"/>
      <dgm:spPr/>
    </dgm:pt>
    <dgm:pt modelId="{259A6F76-4F15-4E3D-818B-49C25F6AE8D9}" type="pres">
      <dgm:prSet presAssocID="{54670744-651F-4A7B-AFE9-8A915FB81B6B}" presName="aNode" presStyleLbl="fgAcc1" presStyleIdx="1" presStyleCnt="3" custLinFactNeighborX="-24289" custLinFactNeighborY="101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5C7A14-67F7-44BF-AFF2-7E50164DA611}" type="pres">
      <dgm:prSet presAssocID="{54670744-651F-4A7B-AFE9-8A915FB81B6B}" presName="aSpace" presStyleCnt="0"/>
      <dgm:spPr/>
    </dgm:pt>
    <dgm:pt modelId="{580B2890-168B-40A4-9B6E-C84A0EA7AD92}" type="pres">
      <dgm:prSet presAssocID="{C90112BB-922D-4108-839C-AA5DDAE592D1}" presName="aNode" presStyleLbl="fgAcc1" presStyleIdx="2" presStyleCnt="3" custLinFactNeighborX="-24289" custLinFactNeighborY="360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39EE61-8E1D-4F2C-AFDA-2739836A8D26}" type="pres">
      <dgm:prSet presAssocID="{C90112BB-922D-4108-839C-AA5DDAE592D1}" presName="aSpace" presStyleCnt="0"/>
      <dgm:spPr/>
    </dgm:pt>
  </dgm:ptLst>
  <dgm:cxnLst>
    <dgm:cxn modelId="{8724775B-E0C7-4433-87F5-44EDA7501425}" type="presOf" srcId="{54670744-651F-4A7B-AFE9-8A915FB81B6B}" destId="{259A6F76-4F15-4E3D-818B-49C25F6AE8D9}" srcOrd="0" destOrd="0" presId="urn:microsoft.com/office/officeart/2005/8/layout/pyramid2"/>
    <dgm:cxn modelId="{BA86B374-7491-4237-B553-4CE9C3869638}" type="presOf" srcId="{44E6CAA4-286C-44E9-B0F1-A30D6778BBD4}" destId="{50EA79EC-ABA3-475F-92D7-E2822BE712EB}" srcOrd="0" destOrd="0" presId="urn:microsoft.com/office/officeart/2005/8/layout/pyramid2"/>
    <dgm:cxn modelId="{555CE4B4-A1ED-4A89-BD1E-3AF145D0C110}" srcId="{FDB4FB18-5E69-43AF-9AC3-B1D826333FCF}" destId="{54670744-651F-4A7B-AFE9-8A915FB81B6B}" srcOrd="1" destOrd="0" parTransId="{258EE511-82AA-4A25-A946-06ED81B69B6D}" sibTransId="{D9403EAD-F59F-4689-8E57-35652F741155}"/>
    <dgm:cxn modelId="{AF9A6147-DE9E-4802-8DD4-B62F99B8D61F}" type="presOf" srcId="{C90112BB-922D-4108-839C-AA5DDAE592D1}" destId="{580B2890-168B-40A4-9B6E-C84A0EA7AD92}" srcOrd="0" destOrd="0" presId="urn:microsoft.com/office/officeart/2005/8/layout/pyramid2"/>
    <dgm:cxn modelId="{A2D3E050-96CC-48A0-BC4E-207CC57749B2}" srcId="{FDB4FB18-5E69-43AF-9AC3-B1D826333FCF}" destId="{C90112BB-922D-4108-839C-AA5DDAE592D1}" srcOrd="2" destOrd="0" parTransId="{1B81AAE7-C929-40E7-81D8-7DC2CD62C7E0}" sibTransId="{0BED2C4C-CCAF-462E-BF14-654DE45B220F}"/>
    <dgm:cxn modelId="{0F5CA71A-B890-4799-839B-337B309E8429}" srcId="{FDB4FB18-5E69-43AF-9AC3-B1D826333FCF}" destId="{44E6CAA4-286C-44E9-B0F1-A30D6778BBD4}" srcOrd="0" destOrd="0" parTransId="{482773F0-D0EB-4AD9-BF8C-D1026CB81D95}" sibTransId="{CA35E7AC-C33D-495C-B937-9D80E4FF1B36}"/>
    <dgm:cxn modelId="{089C13CC-C870-4DB6-937D-303D651670E4}" type="presOf" srcId="{FDB4FB18-5E69-43AF-9AC3-B1D826333FCF}" destId="{8015E419-4D68-49A6-9E19-F0DF47034E2D}" srcOrd="0" destOrd="0" presId="urn:microsoft.com/office/officeart/2005/8/layout/pyramid2"/>
    <dgm:cxn modelId="{531EC2FC-B36A-4923-A179-8557B1DF48C4}" type="presParOf" srcId="{8015E419-4D68-49A6-9E19-F0DF47034E2D}" destId="{AB16573A-66F2-4D59-9BA1-A4087F5760D2}" srcOrd="0" destOrd="0" presId="urn:microsoft.com/office/officeart/2005/8/layout/pyramid2"/>
    <dgm:cxn modelId="{1EFB91B7-1C8B-4A6F-B9E5-69B06A60EB60}" type="presParOf" srcId="{8015E419-4D68-49A6-9E19-F0DF47034E2D}" destId="{DEAC899E-EA9A-4A30-A9AB-1B6740A7BEA8}" srcOrd="1" destOrd="0" presId="urn:microsoft.com/office/officeart/2005/8/layout/pyramid2"/>
    <dgm:cxn modelId="{225453DC-A8A8-4F98-88BA-26891510286C}" type="presParOf" srcId="{DEAC899E-EA9A-4A30-A9AB-1B6740A7BEA8}" destId="{50EA79EC-ABA3-475F-92D7-E2822BE712EB}" srcOrd="0" destOrd="0" presId="urn:microsoft.com/office/officeart/2005/8/layout/pyramid2"/>
    <dgm:cxn modelId="{60C6C0B1-DB3B-486B-9ED2-36C2E7BF028D}" type="presParOf" srcId="{DEAC899E-EA9A-4A30-A9AB-1B6740A7BEA8}" destId="{C4EBE2E6-2D73-4CE5-905E-E190ABAA4FBA}" srcOrd="1" destOrd="0" presId="urn:microsoft.com/office/officeart/2005/8/layout/pyramid2"/>
    <dgm:cxn modelId="{667774BA-EB68-4B4F-A27D-2736F5DEEBB6}" type="presParOf" srcId="{DEAC899E-EA9A-4A30-A9AB-1B6740A7BEA8}" destId="{259A6F76-4F15-4E3D-818B-49C25F6AE8D9}" srcOrd="2" destOrd="0" presId="urn:microsoft.com/office/officeart/2005/8/layout/pyramid2"/>
    <dgm:cxn modelId="{2F10A208-E491-4AD4-B1C5-CA8DA1E8D6B9}" type="presParOf" srcId="{DEAC899E-EA9A-4A30-A9AB-1B6740A7BEA8}" destId="{AC5C7A14-67F7-44BF-AFF2-7E50164DA611}" srcOrd="3" destOrd="0" presId="urn:microsoft.com/office/officeart/2005/8/layout/pyramid2"/>
    <dgm:cxn modelId="{37669AA7-5FBB-4314-8067-534B55C3DA42}" type="presParOf" srcId="{DEAC899E-EA9A-4A30-A9AB-1B6740A7BEA8}" destId="{580B2890-168B-40A4-9B6E-C84A0EA7AD92}" srcOrd="4" destOrd="0" presId="urn:microsoft.com/office/officeart/2005/8/layout/pyramid2"/>
    <dgm:cxn modelId="{A03DEBB9-BD1D-47E3-85CA-3BE3DE9F029D}" type="presParOf" srcId="{DEAC899E-EA9A-4A30-A9AB-1B6740A7BEA8}" destId="{E739EE61-8E1D-4F2C-AFDA-2739836A8D26}" srcOrd="5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CAEE49-B6A0-472A-B651-8C58637984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7B831F-2384-486A-9AAE-DEDFC9CAAD42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Создать метод оценивания, который позволит оценить возможности и эффективность программ</a:t>
          </a:r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проверки на заимствование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4EF9BD-9511-4B92-BCFE-02F0BF97A3B1}" type="parTrans" cxnId="{3A453E34-51DA-4C0B-8657-8703EBB4940E}">
      <dgm:prSet/>
      <dgm:spPr/>
      <dgm:t>
        <a:bodyPr/>
        <a:lstStyle/>
        <a:p>
          <a:endParaRPr lang="ru-RU"/>
        </a:p>
      </dgm:t>
    </dgm:pt>
    <dgm:pt modelId="{AEB961ED-8932-45C5-BDF3-8752A323848E}" type="sibTrans" cxnId="{3A453E34-51DA-4C0B-8657-8703EBB4940E}">
      <dgm:prSet/>
      <dgm:spPr/>
      <dgm:t>
        <a:bodyPr/>
        <a:lstStyle/>
        <a:p>
          <a:endParaRPr lang="ru-RU"/>
        </a:p>
      </dgm:t>
    </dgm:pt>
    <dgm:pt modelId="{08CBCF59-3FFE-4D81-8F86-325C3B6AD6B6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Сравнить существующие программы и выявить наиболее качественные и универсальные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A04747-A12A-403E-A263-298929486BB7}" type="parTrans" cxnId="{1AAC852F-95D5-42B2-9156-93A79A08EE36}">
      <dgm:prSet/>
      <dgm:spPr/>
      <dgm:t>
        <a:bodyPr/>
        <a:lstStyle/>
        <a:p>
          <a:endParaRPr lang="ru-RU"/>
        </a:p>
      </dgm:t>
    </dgm:pt>
    <dgm:pt modelId="{EA223A93-1EE3-4B83-93B2-C4DD0AC2C686}" type="sibTrans" cxnId="{1AAC852F-95D5-42B2-9156-93A79A08EE36}">
      <dgm:prSet/>
      <dgm:spPr/>
      <dgm:t>
        <a:bodyPr/>
        <a:lstStyle/>
        <a:p>
          <a:endParaRPr lang="ru-RU"/>
        </a:p>
      </dgm:t>
    </dgm:pt>
    <dgm:pt modelId="{ED14EE72-50DD-47AE-8D97-77040979A918}" type="pres">
      <dgm:prSet presAssocID="{8FCAEE49-B6A0-472A-B651-8C58637984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2DED470-99EE-499A-BA67-DA1A980196F5}" type="pres">
      <dgm:prSet presAssocID="{177B831F-2384-486A-9AAE-DEDFC9CAAD4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B3A071-370C-4860-B07D-2AF9D1073297}" type="pres">
      <dgm:prSet presAssocID="{AEB961ED-8932-45C5-BDF3-8752A323848E}" presName="spacer" presStyleCnt="0"/>
      <dgm:spPr/>
    </dgm:pt>
    <dgm:pt modelId="{260ED4AC-4A5E-4336-BF02-D2F433CA0435}" type="pres">
      <dgm:prSet presAssocID="{08CBCF59-3FFE-4D81-8F86-325C3B6AD6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8A2898F-1E9E-4E55-B5EB-F39EB66101EE}" type="presOf" srcId="{177B831F-2384-486A-9AAE-DEDFC9CAAD42}" destId="{72DED470-99EE-499A-BA67-DA1A980196F5}" srcOrd="0" destOrd="0" presId="urn:microsoft.com/office/officeart/2005/8/layout/vList2"/>
    <dgm:cxn modelId="{1AAC852F-95D5-42B2-9156-93A79A08EE36}" srcId="{8FCAEE49-B6A0-472A-B651-8C5863798460}" destId="{08CBCF59-3FFE-4D81-8F86-325C3B6AD6B6}" srcOrd="1" destOrd="0" parTransId="{E7A04747-A12A-403E-A263-298929486BB7}" sibTransId="{EA223A93-1EE3-4B83-93B2-C4DD0AC2C686}"/>
    <dgm:cxn modelId="{C218F913-A34C-4538-ABBB-19E503DA55DC}" type="presOf" srcId="{08CBCF59-3FFE-4D81-8F86-325C3B6AD6B6}" destId="{260ED4AC-4A5E-4336-BF02-D2F433CA0435}" srcOrd="0" destOrd="0" presId="urn:microsoft.com/office/officeart/2005/8/layout/vList2"/>
    <dgm:cxn modelId="{FB0630F3-5AAF-49E4-8DAF-36846A3AFD1D}" type="presOf" srcId="{8FCAEE49-B6A0-472A-B651-8C5863798460}" destId="{ED14EE72-50DD-47AE-8D97-77040979A918}" srcOrd="0" destOrd="0" presId="urn:microsoft.com/office/officeart/2005/8/layout/vList2"/>
    <dgm:cxn modelId="{3A453E34-51DA-4C0B-8657-8703EBB4940E}" srcId="{8FCAEE49-B6A0-472A-B651-8C5863798460}" destId="{177B831F-2384-486A-9AAE-DEDFC9CAAD42}" srcOrd="0" destOrd="0" parTransId="{F74EF9BD-9511-4B92-BCFE-02F0BF97A3B1}" sibTransId="{AEB961ED-8932-45C5-BDF3-8752A323848E}"/>
    <dgm:cxn modelId="{17AA6A16-022B-4F2E-A708-04F493140FB3}" type="presParOf" srcId="{ED14EE72-50DD-47AE-8D97-77040979A918}" destId="{72DED470-99EE-499A-BA67-DA1A980196F5}" srcOrd="0" destOrd="0" presId="urn:microsoft.com/office/officeart/2005/8/layout/vList2"/>
    <dgm:cxn modelId="{B1E1D5BB-E269-4464-A550-7FA929C562ED}" type="presParOf" srcId="{ED14EE72-50DD-47AE-8D97-77040979A918}" destId="{D1B3A071-370C-4860-B07D-2AF9D1073297}" srcOrd="1" destOrd="0" presId="urn:microsoft.com/office/officeart/2005/8/layout/vList2"/>
    <dgm:cxn modelId="{CD7C75AD-596C-469C-AFB9-F2B6642B7097}" type="presParOf" srcId="{ED14EE72-50DD-47AE-8D97-77040979A918}" destId="{260ED4AC-4A5E-4336-BF02-D2F433CA0435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74E7E1-C7E5-4533-8193-74441F0B8D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7CC217D-1551-45D1-9A9D-05BF77088EA0}">
      <dgm:prSet phldrT="[Текст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Программы для проверки текста на заимствование разработаны в двух видах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570CA0-9E47-426F-8179-ADBFE4F279C1}" type="parTrans" cxnId="{40F19A73-D54F-4E3B-B2D5-90C2169C4A60}">
      <dgm:prSet/>
      <dgm:spPr/>
      <dgm:t>
        <a:bodyPr/>
        <a:lstStyle/>
        <a:p>
          <a:endParaRPr lang="ru-RU"/>
        </a:p>
      </dgm:t>
    </dgm:pt>
    <dgm:pt modelId="{584DA80F-6795-4F70-AED6-449259395F43}" type="sibTrans" cxnId="{40F19A73-D54F-4E3B-B2D5-90C2169C4A60}">
      <dgm:prSet/>
      <dgm:spPr/>
      <dgm:t>
        <a:bodyPr/>
        <a:lstStyle/>
        <a:p>
          <a:endParaRPr lang="ru-RU"/>
        </a:p>
      </dgm:t>
    </dgm:pt>
    <dgm:pt modelId="{90094FCD-47BC-40B6-A350-BC577EB18D60}">
      <dgm:prSet phldrT="[Текст]"/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Интернет сервисы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D54E0EAF-5AE6-4F76-8F1A-FBC7C5012327}" type="parTrans" cxnId="{81CB3D39-263B-45E2-9B57-B7B06087C9D3}">
      <dgm:prSet/>
      <dgm:spPr/>
      <dgm:t>
        <a:bodyPr/>
        <a:lstStyle/>
        <a:p>
          <a:endParaRPr lang="ru-RU"/>
        </a:p>
      </dgm:t>
    </dgm:pt>
    <dgm:pt modelId="{55AED634-208C-4EA8-B18E-242B9DE81F18}" type="sibTrans" cxnId="{81CB3D39-263B-45E2-9B57-B7B06087C9D3}">
      <dgm:prSet/>
      <dgm:spPr/>
      <dgm:t>
        <a:bodyPr/>
        <a:lstStyle/>
        <a:p>
          <a:endParaRPr lang="ru-RU"/>
        </a:p>
      </dgm:t>
    </dgm:pt>
    <dgm:pt modelId="{7F42DC36-C630-4903-9F7E-9F6C73EFF259}">
      <dgm:prSet phldrT="[Текст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Данные прикладные решения можно рассматривать как два класса программ, среди которых можно выделить: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3AD26D-33FC-489C-9704-66AED90039D4}" type="parTrans" cxnId="{B13C02F2-74EE-4723-8940-B82D35E1948B}">
      <dgm:prSet/>
      <dgm:spPr/>
      <dgm:t>
        <a:bodyPr/>
        <a:lstStyle/>
        <a:p>
          <a:endParaRPr lang="ru-RU"/>
        </a:p>
      </dgm:t>
    </dgm:pt>
    <dgm:pt modelId="{E71677A7-D63A-4243-80DB-F73B1254DAD4}" type="sibTrans" cxnId="{B13C02F2-74EE-4723-8940-B82D35E1948B}">
      <dgm:prSet/>
      <dgm:spPr/>
      <dgm:t>
        <a:bodyPr/>
        <a:lstStyle/>
        <a:p>
          <a:endParaRPr lang="ru-RU"/>
        </a:p>
      </dgm:t>
    </dgm:pt>
    <dgm:pt modelId="{BBB14012-5B81-43AE-94C5-8E78C384B943}">
      <dgm:prSet phldrT="[Текст]"/>
      <dgm:spPr/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Обычные приложения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00FEDF-CCD2-42A1-8356-78A779B16700}" type="parTrans" cxnId="{EB346596-3081-4F60-B82E-BF478E47A981}">
      <dgm:prSet/>
      <dgm:spPr/>
      <dgm:t>
        <a:bodyPr/>
        <a:lstStyle/>
        <a:p>
          <a:endParaRPr lang="ru-RU"/>
        </a:p>
      </dgm:t>
    </dgm:pt>
    <dgm:pt modelId="{D1054F4D-AD10-4EC3-B218-D3341E507DCA}" type="sibTrans" cxnId="{EB346596-3081-4F60-B82E-BF478E47A981}">
      <dgm:prSet/>
      <dgm:spPr/>
      <dgm:t>
        <a:bodyPr/>
        <a:lstStyle/>
        <a:p>
          <a:endParaRPr lang="ru-RU"/>
        </a:p>
      </dgm:t>
    </dgm:pt>
    <dgm:pt modelId="{649EF5DF-CBE5-49D3-AD6D-B55707FB7527}" type="pres">
      <dgm:prSet presAssocID="{3074E7E1-C7E5-4533-8193-74441F0B8D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37C2411-D893-4BF3-8E68-D59EB1C19526}" type="pres">
      <dgm:prSet presAssocID="{27CC217D-1551-45D1-9A9D-05BF77088EA0}" presName="parentText" presStyleLbl="node1" presStyleIdx="0" presStyleCnt="2" custLinFactNeighborX="-1172" custLinFactNeighborY="-9626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4FCF4-6F7A-4DC4-8020-631BFBA2AE7F}" type="pres">
      <dgm:prSet presAssocID="{27CC217D-1551-45D1-9A9D-05BF77088E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5010F0-B00B-4188-A830-CD0818AA2278}" type="pres">
      <dgm:prSet presAssocID="{7F42DC36-C630-4903-9F7E-9F6C73EFF25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3C02F2-74EE-4723-8940-B82D35E1948B}" srcId="{3074E7E1-C7E5-4533-8193-74441F0B8DDB}" destId="{7F42DC36-C630-4903-9F7E-9F6C73EFF259}" srcOrd="1" destOrd="0" parTransId="{ED3AD26D-33FC-489C-9704-66AED90039D4}" sibTransId="{E71677A7-D63A-4243-80DB-F73B1254DAD4}"/>
    <dgm:cxn modelId="{4F4C377D-7FA0-4E78-A81B-201481947E9E}" type="presOf" srcId="{90094FCD-47BC-40B6-A350-BC577EB18D60}" destId="{61E4FCF4-6F7A-4DC4-8020-631BFBA2AE7F}" srcOrd="0" destOrd="1" presId="urn:microsoft.com/office/officeart/2005/8/layout/vList2"/>
    <dgm:cxn modelId="{69F4CA60-D191-482C-BD62-C7C02C1BBCCD}" type="presOf" srcId="{BBB14012-5B81-43AE-94C5-8E78C384B943}" destId="{61E4FCF4-6F7A-4DC4-8020-631BFBA2AE7F}" srcOrd="0" destOrd="0" presId="urn:microsoft.com/office/officeart/2005/8/layout/vList2"/>
    <dgm:cxn modelId="{81CB3D39-263B-45E2-9B57-B7B06087C9D3}" srcId="{27CC217D-1551-45D1-9A9D-05BF77088EA0}" destId="{90094FCD-47BC-40B6-A350-BC577EB18D60}" srcOrd="1" destOrd="0" parTransId="{D54E0EAF-5AE6-4F76-8F1A-FBC7C5012327}" sibTransId="{55AED634-208C-4EA8-B18E-242B9DE81F18}"/>
    <dgm:cxn modelId="{2A9546DD-7890-449D-B7F6-F202CFE4B310}" type="presOf" srcId="{7F42DC36-C630-4903-9F7E-9F6C73EFF259}" destId="{075010F0-B00B-4188-A830-CD0818AA2278}" srcOrd="0" destOrd="0" presId="urn:microsoft.com/office/officeart/2005/8/layout/vList2"/>
    <dgm:cxn modelId="{91E10C80-D93C-4FD9-985B-EA68D0787938}" type="presOf" srcId="{27CC217D-1551-45D1-9A9D-05BF77088EA0}" destId="{D37C2411-D893-4BF3-8E68-D59EB1C19526}" srcOrd="0" destOrd="0" presId="urn:microsoft.com/office/officeart/2005/8/layout/vList2"/>
    <dgm:cxn modelId="{40F19A73-D54F-4E3B-B2D5-90C2169C4A60}" srcId="{3074E7E1-C7E5-4533-8193-74441F0B8DDB}" destId="{27CC217D-1551-45D1-9A9D-05BF77088EA0}" srcOrd="0" destOrd="0" parTransId="{6F570CA0-9E47-426F-8179-ADBFE4F279C1}" sibTransId="{584DA80F-6795-4F70-AED6-449259395F43}"/>
    <dgm:cxn modelId="{268D8E4E-6634-4C35-8C7D-5520A598BC53}" type="presOf" srcId="{3074E7E1-C7E5-4533-8193-74441F0B8DDB}" destId="{649EF5DF-CBE5-49D3-AD6D-B55707FB7527}" srcOrd="0" destOrd="0" presId="urn:microsoft.com/office/officeart/2005/8/layout/vList2"/>
    <dgm:cxn modelId="{EB346596-3081-4F60-B82E-BF478E47A981}" srcId="{27CC217D-1551-45D1-9A9D-05BF77088EA0}" destId="{BBB14012-5B81-43AE-94C5-8E78C384B943}" srcOrd="0" destOrd="0" parTransId="{5200FEDF-CCD2-42A1-8356-78A779B16700}" sibTransId="{D1054F4D-AD10-4EC3-B218-D3341E507DCA}"/>
    <dgm:cxn modelId="{E163239B-51FF-4323-92E3-1FDEE5D358D2}" type="presParOf" srcId="{649EF5DF-CBE5-49D3-AD6D-B55707FB7527}" destId="{D37C2411-D893-4BF3-8E68-D59EB1C19526}" srcOrd="0" destOrd="0" presId="urn:microsoft.com/office/officeart/2005/8/layout/vList2"/>
    <dgm:cxn modelId="{5626E663-E0F6-4DF9-8483-5E92043DB112}" type="presParOf" srcId="{649EF5DF-CBE5-49D3-AD6D-B55707FB7527}" destId="{61E4FCF4-6F7A-4DC4-8020-631BFBA2AE7F}" srcOrd="1" destOrd="0" presId="urn:microsoft.com/office/officeart/2005/8/layout/vList2"/>
    <dgm:cxn modelId="{D600EEFA-765A-44AA-9AE0-152EE27E78C8}" type="presParOf" srcId="{649EF5DF-CBE5-49D3-AD6D-B55707FB7527}" destId="{075010F0-B00B-4188-A830-CD0818AA2278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B7CE84-4D96-4DF4-84B6-0F016F1856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E36136-1412-42E4-A7E7-6964394F2B82}">
      <dgm:prSet phldrT="[Текст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Оконные приложения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79B469-98C3-479E-BFDA-DD5DBFAF4153}" type="parTrans" cxnId="{F19FB9A2-0687-436F-8DCD-AC33F623F2F4}">
      <dgm:prSet/>
      <dgm:spPr/>
      <dgm:t>
        <a:bodyPr/>
        <a:lstStyle/>
        <a:p>
          <a:endParaRPr lang="ru-RU"/>
        </a:p>
      </dgm:t>
    </dgm:pt>
    <dgm:pt modelId="{B7CA8BBD-25B4-4F9D-8F25-BD1D3EA8E1D9}" type="sibTrans" cxnId="{F19FB9A2-0687-436F-8DCD-AC33F623F2F4}">
      <dgm:prSet/>
      <dgm:spPr/>
      <dgm:t>
        <a:bodyPr/>
        <a:lstStyle/>
        <a:p>
          <a:endParaRPr lang="ru-RU"/>
        </a:p>
      </dgm:t>
    </dgm:pt>
    <dgm:pt modelId="{E6DCA496-8EAA-4F12-AE7E-E0AD7F9CC14B}">
      <dgm:prSet phldrT="[Текст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Детектор плагиата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825CF2-B0A1-41F6-A3CB-6E4566F2DC85}" type="parTrans" cxnId="{7CFC07CB-6AC9-4EDA-B2ED-4FE46419AEC3}">
      <dgm:prSet/>
      <dgm:spPr/>
      <dgm:t>
        <a:bodyPr/>
        <a:lstStyle/>
        <a:p>
          <a:endParaRPr lang="ru-RU"/>
        </a:p>
      </dgm:t>
    </dgm:pt>
    <dgm:pt modelId="{36747E57-DB07-4F72-8DE9-572D041A2603}" type="sibTrans" cxnId="{7CFC07CB-6AC9-4EDA-B2ED-4FE46419AEC3}">
      <dgm:prSet/>
      <dgm:spPr/>
      <dgm:t>
        <a:bodyPr/>
        <a:lstStyle/>
        <a:p>
          <a:endParaRPr lang="ru-RU"/>
        </a:p>
      </dgm:t>
    </dgm:pt>
    <dgm:pt modelId="{84377483-D2ED-4A3F-80F2-AEC06EADE313}">
      <dgm:prSet phldrT="[Текст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Интернет сервисы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F5F8BC-5EDA-475B-A122-1D4FB144CE24}" type="parTrans" cxnId="{5EAFF4C7-F088-4CB3-83D6-5343A5B8976E}">
      <dgm:prSet/>
      <dgm:spPr/>
      <dgm:t>
        <a:bodyPr/>
        <a:lstStyle/>
        <a:p>
          <a:endParaRPr lang="ru-RU"/>
        </a:p>
      </dgm:t>
    </dgm:pt>
    <dgm:pt modelId="{A6F2549F-6B42-4060-8DF4-7FFE80464ABA}" type="sibTrans" cxnId="{5EAFF4C7-F088-4CB3-83D6-5343A5B8976E}">
      <dgm:prSet/>
      <dgm:spPr/>
      <dgm:t>
        <a:bodyPr/>
        <a:lstStyle/>
        <a:p>
          <a:endParaRPr lang="ru-RU"/>
        </a:p>
      </dgm:t>
    </dgm:pt>
    <dgm:pt modelId="{3C28CEF6-DC53-4C70-BD1C-51863453E4BF}">
      <dgm:prSet phldrT="[Текст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CopyScape.com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055527-ACDE-4402-9674-DE677ACD28C5}" type="parTrans" cxnId="{927EC235-8D70-4C0F-B7F7-504F1A5BBDFE}">
      <dgm:prSet/>
      <dgm:spPr/>
      <dgm:t>
        <a:bodyPr/>
        <a:lstStyle/>
        <a:p>
          <a:endParaRPr lang="ru-RU"/>
        </a:p>
      </dgm:t>
    </dgm:pt>
    <dgm:pt modelId="{2D99168B-B7A6-4DE3-B43F-BD5E114B83CF}" type="sibTrans" cxnId="{927EC235-8D70-4C0F-B7F7-504F1A5BBDFE}">
      <dgm:prSet/>
      <dgm:spPr/>
      <dgm:t>
        <a:bodyPr/>
        <a:lstStyle/>
        <a:p>
          <a:endParaRPr lang="ru-RU"/>
        </a:p>
      </dgm:t>
    </dgm:pt>
    <dgm:pt modelId="{E865817B-E06F-4C5E-B67D-B3279077328C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DC Finder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783A1E-7BD0-4F15-AFF6-85B3127AE18B}" type="parTrans" cxnId="{4F4C17F6-DE7F-4569-A425-903263D42D9F}">
      <dgm:prSet/>
      <dgm:spPr/>
      <dgm:t>
        <a:bodyPr/>
        <a:lstStyle/>
        <a:p>
          <a:endParaRPr lang="ru-RU"/>
        </a:p>
      </dgm:t>
    </dgm:pt>
    <dgm:pt modelId="{41C28CCA-03BB-43B5-A964-3A560796717D}" type="sibTrans" cxnId="{4F4C17F6-DE7F-4569-A425-903263D42D9F}">
      <dgm:prSet/>
      <dgm:spPr/>
      <dgm:t>
        <a:bodyPr/>
        <a:lstStyle/>
        <a:p>
          <a:endParaRPr lang="ru-RU"/>
        </a:p>
      </dgm:t>
    </dgm:pt>
    <dgm:pt modelId="{2C2E8E31-588D-4309-AC46-EFAD4702F8B2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Advego plagiatus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824475-6D59-4D02-BE74-6F59E4C40690}" type="parTrans" cxnId="{F824887A-56BB-4A80-9DE9-257E6C670800}">
      <dgm:prSet/>
      <dgm:spPr/>
      <dgm:t>
        <a:bodyPr/>
        <a:lstStyle/>
        <a:p>
          <a:endParaRPr lang="ru-RU"/>
        </a:p>
      </dgm:t>
    </dgm:pt>
    <dgm:pt modelId="{691438B0-50EF-4E63-B3A8-FD8AD3239305}" type="sibTrans" cxnId="{F824887A-56BB-4A80-9DE9-257E6C670800}">
      <dgm:prSet/>
      <dgm:spPr/>
      <dgm:t>
        <a:bodyPr/>
        <a:lstStyle/>
        <a:p>
          <a:endParaRPr lang="ru-RU"/>
        </a:p>
      </dgm:t>
    </dgm:pt>
    <dgm:pt modelId="{3C0EAD23-77D7-4F2F-B86B-B907BD477A78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Praide UCA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99D893-67CD-4F93-AECE-D7D73FA89E9A}" type="parTrans" cxnId="{F5F56890-92A6-48D1-8556-D14F111E4125}">
      <dgm:prSet/>
      <dgm:spPr/>
      <dgm:t>
        <a:bodyPr/>
        <a:lstStyle/>
        <a:p>
          <a:endParaRPr lang="ru-RU"/>
        </a:p>
      </dgm:t>
    </dgm:pt>
    <dgm:pt modelId="{0EEA38F5-DA86-4B3C-9859-9942C3A41742}" type="sibTrans" cxnId="{F5F56890-92A6-48D1-8556-D14F111E4125}">
      <dgm:prSet/>
      <dgm:spPr/>
      <dgm:t>
        <a:bodyPr/>
        <a:lstStyle/>
        <a:p>
          <a:endParaRPr lang="ru-RU"/>
        </a:p>
      </dgm:t>
    </dgm:pt>
    <dgm:pt modelId="{774EED96-003F-4B33-9064-EE2D0FA99704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Плагиата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Нет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0E3BAE-67F9-4A7D-891F-622C18465D46}" type="parTrans" cxnId="{FDD0946E-0F5C-47F2-A7B0-46B964A01251}">
      <dgm:prSet/>
      <dgm:spPr/>
      <dgm:t>
        <a:bodyPr/>
        <a:lstStyle/>
        <a:p>
          <a:endParaRPr lang="ru-RU"/>
        </a:p>
      </dgm:t>
    </dgm:pt>
    <dgm:pt modelId="{A3CF8EFE-C320-4E9B-B048-672708A258C9}" type="sibTrans" cxnId="{FDD0946E-0F5C-47F2-A7B0-46B964A01251}">
      <dgm:prSet/>
      <dgm:spPr/>
      <dgm:t>
        <a:bodyPr/>
        <a:lstStyle/>
        <a:p>
          <a:endParaRPr lang="ru-RU"/>
        </a:p>
      </dgm:t>
    </dgm:pt>
    <dgm:pt modelId="{A25CA497-3060-4602-9EC8-23A56E758458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Etxt </a:t>
          </a:r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антиплагиат 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B9B31B-8B75-4664-83D8-D86B036863C5}" type="parTrans" cxnId="{58C012E1-F4D9-4AFD-89E0-BBD10D4F28C8}">
      <dgm:prSet/>
      <dgm:spPr/>
      <dgm:t>
        <a:bodyPr/>
        <a:lstStyle/>
        <a:p>
          <a:endParaRPr lang="ru-RU"/>
        </a:p>
      </dgm:t>
    </dgm:pt>
    <dgm:pt modelId="{293F1A8F-FD9B-4399-9763-7C86DCAD4304}" type="sibTrans" cxnId="{58C012E1-F4D9-4AFD-89E0-BBD10D4F28C8}">
      <dgm:prSet/>
      <dgm:spPr/>
      <dgm:t>
        <a:bodyPr/>
        <a:lstStyle/>
        <a:p>
          <a:endParaRPr lang="ru-RU"/>
        </a:p>
      </dgm:t>
    </dgm:pt>
    <dgm:pt modelId="{8F11F3B8-91EC-4245-835B-53F8C0F0F2AF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Antiplagiat.ru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31D564-9899-4F37-82FB-8862E0E0A309}" type="parTrans" cxnId="{6DEC2C7A-2AD6-45DC-85E3-69C80C3D226A}">
      <dgm:prSet/>
      <dgm:spPr/>
      <dgm:t>
        <a:bodyPr/>
        <a:lstStyle/>
        <a:p>
          <a:endParaRPr lang="ru-RU"/>
        </a:p>
      </dgm:t>
    </dgm:pt>
    <dgm:pt modelId="{9E4AD0B4-187A-48F5-ADA5-C403B519A795}" type="sibTrans" cxnId="{6DEC2C7A-2AD6-45DC-85E3-69C80C3D226A}">
      <dgm:prSet/>
      <dgm:spPr/>
      <dgm:t>
        <a:bodyPr/>
        <a:lstStyle/>
        <a:p>
          <a:endParaRPr lang="ru-RU"/>
        </a:p>
      </dgm:t>
    </dgm:pt>
    <dgm:pt modelId="{69F7A885-AECB-4D88-AE54-EAB737079133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Miratools.ru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947021-93A9-4FCC-98EA-D2C943B59CDE}" type="parTrans" cxnId="{7FE0EFB3-7409-4254-8CD6-8888DD606831}">
      <dgm:prSet/>
      <dgm:spPr/>
      <dgm:t>
        <a:bodyPr/>
        <a:lstStyle/>
        <a:p>
          <a:endParaRPr lang="ru-RU"/>
        </a:p>
      </dgm:t>
    </dgm:pt>
    <dgm:pt modelId="{F66B1D88-DCDF-443D-BBA1-F0066E6AFB30}" type="sibTrans" cxnId="{7FE0EFB3-7409-4254-8CD6-8888DD606831}">
      <dgm:prSet/>
      <dgm:spPr/>
      <dgm:t>
        <a:bodyPr/>
        <a:lstStyle/>
        <a:p>
          <a:endParaRPr lang="ru-RU"/>
        </a:p>
      </dgm:t>
    </dgm:pt>
    <dgm:pt modelId="{F6D211E1-CB10-4A35-A4C9-0EBAE239CA6D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Istio.com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7B7571-3FCF-4D95-B4D1-2A71A3B8B966}" type="parTrans" cxnId="{A5912D0A-7836-4970-BF72-330206C6E902}">
      <dgm:prSet/>
      <dgm:spPr/>
      <dgm:t>
        <a:bodyPr/>
        <a:lstStyle/>
        <a:p>
          <a:endParaRPr lang="ru-RU"/>
        </a:p>
      </dgm:t>
    </dgm:pt>
    <dgm:pt modelId="{4CD66F62-E2EC-430C-863E-34FC286F77A9}" type="sibTrans" cxnId="{A5912D0A-7836-4970-BF72-330206C6E902}">
      <dgm:prSet/>
      <dgm:spPr/>
      <dgm:t>
        <a:bodyPr/>
        <a:lstStyle/>
        <a:p>
          <a:endParaRPr lang="ru-RU"/>
        </a:p>
      </dgm:t>
    </dgm:pt>
    <dgm:pt modelId="{5EE649E2-8455-45B9-90EC-4EE56D77B2EF}" type="pres">
      <dgm:prSet presAssocID="{D3B7CE84-4D96-4DF4-84B6-0F016F1856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99F473-563E-407C-A84D-C15C1C5D7389}" type="pres">
      <dgm:prSet presAssocID="{03E36136-1412-42E4-A7E7-6964394F2B82}" presName="composite" presStyleCnt="0"/>
      <dgm:spPr/>
    </dgm:pt>
    <dgm:pt modelId="{480DD980-FDFA-4C8F-8315-950C3A9F70D6}" type="pres">
      <dgm:prSet presAssocID="{03E36136-1412-42E4-A7E7-6964394F2B8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A2759E-C559-4B7A-84AA-74BB20533169}" type="pres">
      <dgm:prSet presAssocID="{03E36136-1412-42E4-A7E7-6964394F2B8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41A31-AFA3-42DD-AB88-628DB1C49A1F}" type="pres">
      <dgm:prSet presAssocID="{B7CA8BBD-25B4-4F9D-8F25-BD1D3EA8E1D9}" presName="space" presStyleCnt="0"/>
      <dgm:spPr/>
    </dgm:pt>
    <dgm:pt modelId="{ACEF3FF7-E8DB-4806-A1BC-22CCBE527F95}" type="pres">
      <dgm:prSet presAssocID="{84377483-D2ED-4A3F-80F2-AEC06EADE313}" presName="composite" presStyleCnt="0"/>
      <dgm:spPr/>
    </dgm:pt>
    <dgm:pt modelId="{586E9D93-B2FB-41E5-8EF4-F44285655093}" type="pres">
      <dgm:prSet presAssocID="{84377483-D2ED-4A3F-80F2-AEC06EADE31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B71147-E708-4EB0-961D-1FAC3C633A13}" type="pres">
      <dgm:prSet presAssocID="{84377483-D2ED-4A3F-80F2-AEC06EADE31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805243-0889-4CC2-8C86-4B2FAAE4E273}" type="presOf" srcId="{2C2E8E31-588D-4309-AC46-EFAD4702F8B2}" destId="{F3A2759E-C559-4B7A-84AA-74BB20533169}" srcOrd="0" destOrd="2" presId="urn:microsoft.com/office/officeart/2005/8/layout/hList1"/>
    <dgm:cxn modelId="{AD64F976-E968-4FBE-A9F8-C343F4DEE897}" type="presOf" srcId="{774EED96-003F-4B33-9064-EE2D0FA99704}" destId="{F3A2759E-C559-4B7A-84AA-74BB20533169}" srcOrd="0" destOrd="4" presId="urn:microsoft.com/office/officeart/2005/8/layout/hList1"/>
    <dgm:cxn modelId="{F5F56890-92A6-48D1-8556-D14F111E4125}" srcId="{03E36136-1412-42E4-A7E7-6964394F2B82}" destId="{3C0EAD23-77D7-4F2F-B86B-B907BD477A78}" srcOrd="3" destOrd="0" parTransId="{F799D893-67CD-4F93-AECE-D7D73FA89E9A}" sibTransId="{0EEA38F5-DA86-4B3C-9859-9942C3A41742}"/>
    <dgm:cxn modelId="{A5912D0A-7836-4970-BF72-330206C6E902}" srcId="{84377483-D2ED-4A3F-80F2-AEC06EADE313}" destId="{F6D211E1-CB10-4A35-A4C9-0EBAE239CA6D}" srcOrd="3" destOrd="0" parTransId="{DF7B7571-3FCF-4D95-B4D1-2A71A3B8B966}" sibTransId="{4CD66F62-E2EC-430C-863E-34FC286F77A9}"/>
    <dgm:cxn modelId="{E47019F8-E001-46DC-91E9-8862ED7183F3}" type="presOf" srcId="{69F7A885-AECB-4D88-AE54-EAB737079133}" destId="{22B71147-E708-4EB0-961D-1FAC3C633A13}" srcOrd="0" destOrd="2" presId="urn:microsoft.com/office/officeart/2005/8/layout/hList1"/>
    <dgm:cxn modelId="{018D45B1-96FF-4193-94A8-3BF10EAB1328}" type="presOf" srcId="{F6D211E1-CB10-4A35-A4C9-0EBAE239CA6D}" destId="{22B71147-E708-4EB0-961D-1FAC3C633A13}" srcOrd="0" destOrd="3" presId="urn:microsoft.com/office/officeart/2005/8/layout/hList1"/>
    <dgm:cxn modelId="{3E1AE367-4C88-440B-80D1-62583938A508}" type="presOf" srcId="{84377483-D2ED-4A3F-80F2-AEC06EADE313}" destId="{586E9D93-B2FB-41E5-8EF4-F44285655093}" srcOrd="0" destOrd="0" presId="urn:microsoft.com/office/officeart/2005/8/layout/hList1"/>
    <dgm:cxn modelId="{97FEED0B-ACB0-4C08-BEEB-F4E5FEF77123}" type="presOf" srcId="{A25CA497-3060-4602-9EC8-23A56E758458}" destId="{F3A2759E-C559-4B7A-84AA-74BB20533169}" srcOrd="0" destOrd="5" presId="urn:microsoft.com/office/officeart/2005/8/layout/hList1"/>
    <dgm:cxn modelId="{58C012E1-F4D9-4AFD-89E0-BBD10D4F28C8}" srcId="{03E36136-1412-42E4-A7E7-6964394F2B82}" destId="{A25CA497-3060-4602-9EC8-23A56E758458}" srcOrd="5" destOrd="0" parTransId="{0AB9B31B-8B75-4664-83D8-D86B036863C5}" sibTransId="{293F1A8F-FD9B-4399-9763-7C86DCAD4304}"/>
    <dgm:cxn modelId="{29F7B5A3-E275-4D6E-85B4-575139B1B1FC}" type="presOf" srcId="{E6DCA496-8EAA-4F12-AE7E-E0AD7F9CC14B}" destId="{F3A2759E-C559-4B7A-84AA-74BB20533169}" srcOrd="0" destOrd="0" presId="urn:microsoft.com/office/officeart/2005/8/layout/hList1"/>
    <dgm:cxn modelId="{7FE0EFB3-7409-4254-8CD6-8888DD606831}" srcId="{84377483-D2ED-4A3F-80F2-AEC06EADE313}" destId="{69F7A885-AECB-4D88-AE54-EAB737079133}" srcOrd="2" destOrd="0" parTransId="{A6947021-93A9-4FCC-98EA-D2C943B59CDE}" sibTransId="{F66B1D88-DCDF-443D-BBA1-F0066E6AFB30}"/>
    <dgm:cxn modelId="{095A812D-7CFA-48C1-8473-1ACB70B72DFC}" type="presOf" srcId="{3C0EAD23-77D7-4F2F-B86B-B907BD477A78}" destId="{F3A2759E-C559-4B7A-84AA-74BB20533169}" srcOrd="0" destOrd="3" presId="urn:microsoft.com/office/officeart/2005/8/layout/hList1"/>
    <dgm:cxn modelId="{7CFC07CB-6AC9-4EDA-B2ED-4FE46419AEC3}" srcId="{03E36136-1412-42E4-A7E7-6964394F2B82}" destId="{E6DCA496-8EAA-4F12-AE7E-E0AD7F9CC14B}" srcOrd="0" destOrd="0" parTransId="{5A825CF2-B0A1-41F6-A3CB-6E4566F2DC85}" sibTransId="{36747E57-DB07-4F72-8DE9-572D041A2603}"/>
    <dgm:cxn modelId="{F824887A-56BB-4A80-9DE9-257E6C670800}" srcId="{03E36136-1412-42E4-A7E7-6964394F2B82}" destId="{2C2E8E31-588D-4309-AC46-EFAD4702F8B2}" srcOrd="2" destOrd="0" parTransId="{3F824475-6D59-4D02-BE74-6F59E4C40690}" sibTransId="{691438B0-50EF-4E63-B3A8-FD8AD3239305}"/>
    <dgm:cxn modelId="{4F4C17F6-DE7F-4569-A425-903263D42D9F}" srcId="{03E36136-1412-42E4-A7E7-6964394F2B82}" destId="{E865817B-E06F-4C5E-B67D-B3279077328C}" srcOrd="1" destOrd="0" parTransId="{73783A1E-7BD0-4F15-AFF6-85B3127AE18B}" sibTransId="{41C28CCA-03BB-43B5-A964-3A560796717D}"/>
    <dgm:cxn modelId="{2E6533A8-1163-43F3-B6E5-28132A5C5444}" type="presOf" srcId="{8F11F3B8-91EC-4245-835B-53F8C0F0F2AF}" destId="{22B71147-E708-4EB0-961D-1FAC3C633A13}" srcOrd="0" destOrd="1" presId="urn:microsoft.com/office/officeart/2005/8/layout/hList1"/>
    <dgm:cxn modelId="{476057C3-C122-4E01-8055-E1DE31F393F0}" type="presOf" srcId="{03E36136-1412-42E4-A7E7-6964394F2B82}" destId="{480DD980-FDFA-4C8F-8315-950C3A9F70D6}" srcOrd="0" destOrd="0" presId="urn:microsoft.com/office/officeart/2005/8/layout/hList1"/>
    <dgm:cxn modelId="{FDD0946E-0F5C-47F2-A7B0-46B964A01251}" srcId="{03E36136-1412-42E4-A7E7-6964394F2B82}" destId="{774EED96-003F-4B33-9064-EE2D0FA99704}" srcOrd="4" destOrd="0" parTransId="{BC0E3BAE-67F9-4A7D-891F-622C18465D46}" sibTransId="{A3CF8EFE-C320-4E9B-B048-672708A258C9}"/>
    <dgm:cxn modelId="{6DEC2C7A-2AD6-45DC-85E3-69C80C3D226A}" srcId="{84377483-D2ED-4A3F-80F2-AEC06EADE313}" destId="{8F11F3B8-91EC-4245-835B-53F8C0F0F2AF}" srcOrd="1" destOrd="0" parTransId="{CA31D564-9899-4F37-82FB-8862E0E0A309}" sibTransId="{9E4AD0B4-187A-48F5-ADA5-C403B519A795}"/>
    <dgm:cxn modelId="{7FDD77AE-2042-4879-BD86-D5A1684DF116}" type="presOf" srcId="{D3B7CE84-4D96-4DF4-84B6-0F016F1856F2}" destId="{5EE649E2-8455-45B9-90EC-4EE56D77B2EF}" srcOrd="0" destOrd="0" presId="urn:microsoft.com/office/officeart/2005/8/layout/hList1"/>
    <dgm:cxn modelId="{5EAFF4C7-F088-4CB3-83D6-5343A5B8976E}" srcId="{D3B7CE84-4D96-4DF4-84B6-0F016F1856F2}" destId="{84377483-D2ED-4A3F-80F2-AEC06EADE313}" srcOrd="1" destOrd="0" parTransId="{ABF5F8BC-5EDA-475B-A122-1D4FB144CE24}" sibTransId="{A6F2549F-6B42-4060-8DF4-7FFE80464ABA}"/>
    <dgm:cxn modelId="{927EC235-8D70-4C0F-B7F7-504F1A5BBDFE}" srcId="{84377483-D2ED-4A3F-80F2-AEC06EADE313}" destId="{3C28CEF6-DC53-4C70-BD1C-51863453E4BF}" srcOrd="0" destOrd="0" parTransId="{AB055527-ACDE-4402-9674-DE677ACD28C5}" sibTransId="{2D99168B-B7A6-4DE3-B43F-BD5E114B83CF}"/>
    <dgm:cxn modelId="{1488F380-6442-48E4-9E56-2D6F054E1623}" type="presOf" srcId="{3C28CEF6-DC53-4C70-BD1C-51863453E4BF}" destId="{22B71147-E708-4EB0-961D-1FAC3C633A13}" srcOrd="0" destOrd="0" presId="urn:microsoft.com/office/officeart/2005/8/layout/hList1"/>
    <dgm:cxn modelId="{F19FB9A2-0687-436F-8DCD-AC33F623F2F4}" srcId="{D3B7CE84-4D96-4DF4-84B6-0F016F1856F2}" destId="{03E36136-1412-42E4-A7E7-6964394F2B82}" srcOrd="0" destOrd="0" parTransId="{A179B469-98C3-479E-BFDA-DD5DBFAF4153}" sibTransId="{B7CA8BBD-25B4-4F9D-8F25-BD1D3EA8E1D9}"/>
    <dgm:cxn modelId="{2B1DA346-7686-4008-A876-1B8F0E06AC02}" type="presOf" srcId="{E865817B-E06F-4C5E-B67D-B3279077328C}" destId="{F3A2759E-C559-4B7A-84AA-74BB20533169}" srcOrd="0" destOrd="1" presId="urn:microsoft.com/office/officeart/2005/8/layout/hList1"/>
    <dgm:cxn modelId="{0AFBF5C3-5F77-46EE-A7F7-331231288483}" type="presParOf" srcId="{5EE649E2-8455-45B9-90EC-4EE56D77B2EF}" destId="{6799F473-563E-407C-A84D-C15C1C5D7389}" srcOrd="0" destOrd="0" presId="urn:microsoft.com/office/officeart/2005/8/layout/hList1"/>
    <dgm:cxn modelId="{40DD4175-60E2-4917-B7B5-4C5D31C60BEC}" type="presParOf" srcId="{6799F473-563E-407C-A84D-C15C1C5D7389}" destId="{480DD980-FDFA-4C8F-8315-950C3A9F70D6}" srcOrd="0" destOrd="0" presId="urn:microsoft.com/office/officeart/2005/8/layout/hList1"/>
    <dgm:cxn modelId="{BE1FC56F-4521-4B7B-AD8E-A15182315DB0}" type="presParOf" srcId="{6799F473-563E-407C-A84D-C15C1C5D7389}" destId="{F3A2759E-C559-4B7A-84AA-74BB20533169}" srcOrd="1" destOrd="0" presId="urn:microsoft.com/office/officeart/2005/8/layout/hList1"/>
    <dgm:cxn modelId="{A86178D7-7F80-441D-A9D8-A464F3F35AD8}" type="presParOf" srcId="{5EE649E2-8455-45B9-90EC-4EE56D77B2EF}" destId="{BE541A31-AFA3-42DD-AB88-628DB1C49A1F}" srcOrd="1" destOrd="0" presId="urn:microsoft.com/office/officeart/2005/8/layout/hList1"/>
    <dgm:cxn modelId="{3BD29427-05E7-48CD-83FF-73E39DEA6398}" type="presParOf" srcId="{5EE649E2-8455-45B9-90EC-4EE56D77B2EF}" destId="{ACEF3FF7-E8DB-4806-A1BC-22CCBE527F95}" srcOrd="2" destOrd="0" presId="urn:microsoft.com/office/officeart/2005/8/layout/hList1"/>
    <dgm:cxn modelId="{2029907B-3267-431F-8E66-5D1C6AD4D765}" type="presParOf" srcId="{ACEF3FF7-E8DB-4806-A1BC-22CCBE527F95}" destId="{586E9D93-B2FB-41E5-8EF4-F44285655093}" srcOrd="0" destOrd="0" presId="urn:microsoft.com/office/officeart/2005/8/layout/hList1"/>
    <dgm:cxn modelId="{3FDA6661-A0A4-4EBB-BA86-E05D37F87267}" type="presParOf" srcId="{ACEF3FF7-E8DB-4806-A1BC-22CCBE527F95}" destId="{22B71147-E708-4EB0-961D-1FAC3C633A13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2659EA-F66E-45B4-89ED-1C5C1632BD4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F4AC77C-67C2-4EF0-A1C3-0106C0B58EF5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Используется метод экспертного оценивания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D7FA58-04F4-4DFB-B30F-8F60E0D66768}" type="parTrans" cxnId="{62EC1D4C-52F7-40CD-BA62-ADE49A5CE26F}">
      <dgm:prSet/>
      <dgm:spPr/>
      <dgm:t>
        <a:bodyPr/>
        <a:lstStyle/>
        <a:p>
          <a:endParaRPr lang="ru-RU"/>
        </a:p>
      </dgm:t>
    </dgm:pt>
    <dgm:pt modelId="{0BDA886C-D730-46FA-A29B-1B752EED5E66}" type="sibTrans" cxnId="{62EC1D4C-52F7-40CD-BA62-ADE49A5CE26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 dirty="0"/>
        </a:p>
      </dgm:t>
    </dgm:pt>
    <dgm:pt modelId="{0CFFE4AF-3344-45D0-A183-85F9188F6A9B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Каждая альтернатива оценивается автономно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BB2DE9-2D1F-4AD0-A9B3-57DF161DD7E1}" type="parTrans" cxnId="{2F190620-BF5C-4C3B-B42C-42CA47E707B1}">
      <dgm:prSet/>
      <dgm:spPr/>
      <dgm:t>
        <a:bodyPr/>
        <a:lstStyle/>
        <a:p>
          <a:endParaRPr lang="ru-RU"/>
        </a:p>
      </dgm:t>
    </dgm:pt>
    <dgm:pt modelId="{BE0FD798-0048-4B54-93D9-64AE19168D20}" type="sibTrans" cxnId="{2F190620-BF5C-4C3B-B42C-42CA47E707B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 dirty="0"/>
        </a:p>
      </dgm:t>
    </dgm:pt>
    <dgm:pt modelId="{294B056C-A5B6-4AD1-BC7E-88D9AD00BF39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Оценка выставляется на основании набора тестов, по ряду критериев</a:t>
          </a:r>
        </a:p>
      </dgm:t>
    </dgm:pt>
    <dgm:pt modelId="{A74D547B-5561-4BB9-BE25-4F9DB78AB99D}" type="parTrans" cxnId="{064F365D-5F4D-4FEA-8F09-EB2F70064F38}">
      <dgm:prSet/>
      <dgm:spPr/>
      <dgm:t>
        <a:bodyPr/>
        <a:lstStyle/>
        <a:p>
          <a:endParaRPr lang="ru-RU"/>
        </a:p>
      </dgm:t>
    </dgm:pt>
    <dgm:pt modelId="{83F79067-48EF-4475-A4A1-FA5BDDCECF4B}" type="sibTrans" cxnId="{064F365D-5F4D-4FEA-8F09-EB2F70064F38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ru-RU" dirty="0"/>
        </a:p>
      </dgm:t>
    </dgm:pt>
    <dgm:pt modelId="{7BCE6263-AC85-46A8-BE4B-461136F057C6}">
      <dgm:prSet phldrT="[Текст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Используя метод аддитивного суперкритерия выставляется общая оценка программы</a:t>
          </a:r>
        </a:p>
      </dgm:t>
    </dgm:pt>
    <dgm:pt modelId="{1AA111BD-CD99-475E-A6B4-5EDC1DB079D1}" type="parTrans" cxnId="{FF9EE610-4FD8-4367-A742-24F74050E13F}">
      <dgm:prSet/>
      <dgm:spPr/>
      <dgm:t>
        <a:bodyPr/>
        <a:lstStyle/>
        <a:p>
          <a:endParaRPr lang="ru-RU"/>
        </a:p>
      </dgm:t>
    </dgm:pt>
    <dgm:pt modelId="{7BCC6F6F-A00B-49C3-ACD6-33099854DB60}" type="sibTrans" cxnId="{FF9EE610-4FD8-4367-A742-24F74050E13F}">
      <dgm:prSet/>
      <dgm:spPr/>
      <dgm:t>
        <a:bodyPr/>
        <a:lstStyle/>
        <a:p>
          <a:endParaRPr lang="ru-RU"/>
        </a:p>
      </dgm:t>
    </dgm:pt>
    <dgm:pt modelId="{4F60439A-063F-446B-BB62-CE1BF0451B58}" type="pres">
      <dgm:prSet presAssocID="{F02659EA-F66E-45B4-89ED-1C5C1632BD4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5E87D9-28ED-4DD5-9062-C4C2A438AB0B}" type="pres">
      <dgm:prSet presAssocID="{F02659EA-F66E-45B4-89ED-1C5C1632BD4A}" presName="dummyMaxCanvas" presStyleCnt="0">
        <dgm:presLayoutVars/>
      </dgm:prSet>
      <dgm:spPr/>
    </dgm:pt>
    <dgm:pt modelId="{E47A5CEA-27A1-43D6-86F6-B8E1D2CC9C3A}" type="pres">
      <dgm:prSet presAssocID="{F02659EA-F66E-45B4-89ED-1C5C1632BD4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9DDE9C-9C96-4522-9D4A-29A6C98C1065}" type="pres">
      <dgm:prSet presAssocID="{F02659EA-F66E-45B4-89ED-1C5C1632BD4A}" presName="FourNodes_2" presStyleLbl="node1" presStyleIdx="1" presStyleCnt="4" custScaleX="1035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D15D79-0B40-46D5-9D73-871FF83293F8}" type="pres">
      <dgm:prSet presAssocID="{F02659EA-F66E-45B4-89ED-1C5C1632BD4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D634D6-B562-44B1-9C70-E000CA1E2D23}" type="pres">
      <dgm:prSet presAssocID="{F02659EA-F66E-45B4-89ED-1C5C1632BD4A}" presName="FourNodes_4" presStyleLbl="node1" presStyleIdx="3" presStyleCnt="4" custLinFactNeighborX="-636" custLinFactNeighborY="70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4C2DCB-6128-4EB8-B296-804403DDBCDC}" type="pres">
      <dgm:prSet presAssocID="{F02659EA-F66E-45B4-89ED-1C5C1632BD4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20180-B84B-4610-9C71-3230BAE02B44}" type="pres">
      <dgm:prSet presAssocID="{F02659EA-F66E-45B4-89ED-1C5C1632BD4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032125-0FDB-4201-B2D4-398E83EB80D8}" type="pres">
      <dgm:prSet presAssocID="{F02659EA-F66E-45B4-89ED-1C5C1632BD4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9E5A6-3CC8-43AB-ABB7-E7792D9F9634}" type="pres">
      <dgm:prSet presAssocID="{F02659EA-F66E-45B4-89ED-1C5C1632BD4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A546AA-B103-47E1-9954-C4387E493274}" type="pres">
      <dgm:prSet presAssocID="{F02659EA-F66E-45B4-89ED-1C5C1632BD4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49401F-1C87-4F49-B2E1-7ED41E5327E1}" type="pres">
      <dgm:prSet presAssocID="{F02659EA-F66E-45B4-89ED-1C5C1632BD4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3EB3AB-B93D-4D06-846E-502F28289442}" type="pres">
      <dgm:prSet presAssocID="{F02659EA-F66E-45B4-89ED-1C5C1632BD4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589B13-A1DA-4CC2-98A6-8A29DE1F9D30}" type="presOf" srcId="{0CFFE4AF-3344-45D0-A183-85F9188F6A9B}" destId="{19A546AA-B103-47E1-9954-C4387E493274}" srcOrd="1" destOrd="0" presId="urn:microsoft.com/office/officeart/2005/8/layout/vProcess5"/>
    <dgm:cxn modelId="{514E52AE-3D51-4889-8A04-4097034D9A20}" type="presOf" srcId="{DF4AC77C-67C2-4EF0-A1C3-0106C0B58EF5}" destId="{E47A5CEA-27A1-43D6-86F6-B8E1D2CC9C3A}" srcOrd="0" destOrd="0" presId="urn:microsoft.com/office/officeart/2005/8/layout/vProcess5"/>
    <dgm:cxn modelId="{1EEF0ED1-78E4-4DCD-AD83-FB3959AD8A60}" type="presOf" srcId="{83F79067-48EF-4475-A4A1-FA5BDDCECF4B}" destId="{29032125-0FDB-4201-B2D4-398E83EB80D8}" srcOrd="0" destOrd="0" presId="urn:microsoft.com/office/officeart/2005/8/layout/vProcess5"/>
    <dgm:cxn modelId="{4531F484-CE3B-4E40-B397-B976CF7B230D}" type="presOf" srcId="{DF4AC77C-67C2-4EF0-A1C3-0106C0B58EF5}" destId="{7FA9E5A6-3CC8-43AB-ABB7-E7792D9F9634}" srcOrd="1" destOrd="0" presId="urn:microsoft.com/office/officeart/2005/8/layout/vProcess5"/>
    <dgm:cxn modelId="{BFDAFEF7-CE0D-4FF0-A168-BB15E199EC42}" type="presOf" srcId="{0CFFE4AF-3344-45D0-A183-85F9188F6A9B}" destId="{349DDE9C-9C96-4522-9D4A-29A6C98C1065}" srcOrd="0" destOrd="0" presId="urn:microsoft.com/office/officeart/2005/8/layout/vProcess5"/>
    <dgm:cxn modelId="{2E7A0449-78B3-4C18-B207-6B8FE5482E53}" type="presOf" srcId="{7BCE6263-AC85-46A8-BE4B-461136F057C6}" destId="{733EB3AB-B93D-4D06-846E-502F28289442}" srcOrd="1" destOrd="0" presId="urn:microsoft.com/office/officeart/2005/8/layout/vProcess5"/>
    <dgm:cxn modelId="{88DA10E6-B06B-4994-990D-536FA046D8EC}" type="presOf" srcId="{F02659EA-F66E-45B4-89ED-1C5C1632BD4A}" destId="{4F60439A-063F-446B-BB62-CE1BF0451B58}" srcOrd="0" destOrd="0" presId="urn:microsoft.com/office/officeart/2005/8/layout/vProcess5"/>
    <dgm:cxn modelId="{FF9EE610-4FD8-4367-A742-24F74050E13F}" srcId="{F02659EA-F66E-45B4-89ED-1C5C1632BD4A}" destId="{7BCE6263-AC85-46A8-BE4B-461136F057C6}" srcOrd="3" destOrd="0" parTransId="{1AA111BD-CD99-475E-A6B4-5EDC1DB079D1}" sibTransId="{7BCC6F6F-A00B-49C3-ACD6-33099854DB60}"/>
    <dgm:cxn modelId="{D2E921FA-86E9-4D8A-ABD4-C67EFF129B06}" type="presOf" srcId="{7BCE6263-AC85-46A8-BE4B-461136F057C6}" destId="{8FD634D6-B562-44B1-9C70-E000CA1E2D23}" srcOrd="0" destOrd="0" presId="urn:microsoft.com/office/officeart/2005/8/layout/vProcess5"/>
    <dgm:cxn modelId="{1C09FCD0-BDDC-44CA-96EF-CD46B470DFC0}" type="presOf" srcId="{0BDA886C-D730-46FA-A29B-1B752EED5E66}" destId="{2C4C2DCB-6128-4EB8-B296-804403DDBCDC}" srcOrd="0" destOrd="0" presId="urn:microsoft.com/office/officeart/2005/8/layout/vProcess5"/>
    <dgm:cxn modelId="{064F365D-5F4D-4FEA-8F09-EB2F70064F38}" srcId="{F02659EA-F66E-45B4-89ED-1C5C1632BD4A}" destId="{294B056C-A5B6-4AD1-BC7E-88D9AD00BF39}" srcOrd="2" destOrd="0" parTransId="{A74D547B-5561-4BB9-BE25-4F9DB78AB99D}" sibTransId="{83F79067-48EF-4475-A4A1-FA5BDDCECF4B}"/>
    <dgm:cxn modelId="{9D10F98F-39F4-429B-80B8-4EE6F314CE2E}" type="presOf" srcId="{294B056C-A5B6-4AD1-BC7E-88D9AD00BF39}" destId="{C1D15D79-0B40-46D5-9D73-871FF83293F8}" srcOrd="0" destOrd="0" presId="urn:microsoft.com/office/officeart/2005/8/layout/vProcess5"/>
    <dgm:cxn modelId="{2DB32E07-274F-4654-AE65-01ECD972B4CF}" type="presOf" srcId="{294B056C-A5B6-4AD1-BC7E-88D9AD00BF39}" destId="{3D49401F-1C87-4F49-B2E1-7ED41E5327E1}" srcOrd="1" destOrd="0" presId="urn:microsoft.com/office/officeart/2005/8/layout/vProcess5"/>
    <dgm:cxn modelId="{2F190620-BF5C-4C3B-B42C-42CA47E707B1}" srcId="{F02659EA-F66E-45B4-89ED-1C5C1632BD4A}" destId="{0CFFE4AF-3344-45D0-A183-85F9188F6A9B}" srcOrd="1" destOrd="0" parTransId="{CDBB2DE9-2D1F-4AD0-A9B3-57DF161DD7E1}" sibTransId="{BE0FD798-0048-4B54-93D9-64AE19168D20}"/>
    <dgm:cxn modelId="{A2832B0F-1789-4BC7-B02F-0B3501DB26EA}" type="presOf" srcId="{BE0FD798-0048-4B54-93D9-64AE19168D20}" destId="{5FC20180-B84B-4610-9C71-3230BAE02B44}" srcOrd="0" destOrd="0" presId="urn:microsoft.com/office/officeart/2005/8/layout/vProcess5"/>
    <dgm:cxn modelId="{62EC1D4C-52F7-40CD-BA62-ADE49A5CE26F}" srcId="{F02659EA-F66E-45B4-89ED-1C5C1632BD4A}" destId="{DF4AC77C-67C2-4EF0-A1C3-0106C0B58EF5}" srcOrd="0" destOrd="0" parTransId="{5BD7FA58-04F4-4DFB-B30F-8F60E0D66768}" sibTransId="{0BDA886C-D730-46FA-A29B-1B752EED5E66}"/>
    <dgm:cxn modelId="{072186B6-821F-427C-BA6D-C60181790B46}" type="presParOf" srcId="{4F60439A-063F-446B-BB62-CE1BF0451B58}" destId="{E45E87D9-28ED-4DD5-9062-C4C2A438AB0B}" srcOrd="0" destOrd="0" presId="urn:microsoft.com/office/officeart/2005/8/layout/vProcess5"/>
    <dgm:cxn modelId="{1F2FE57B-B0A4-4BD1-824E-CD19306D5CEE}" type="presParOf" srcId="{4F60439A-063F-446B-BB62-CE1BF0451B58}" destId="{E47A5CEA-27A1-43D6-86F6-B8E1D2CC9C3A}" srcOrd="1" destOrd="0" presId="urn:microsoft.com/office/officeart/2005/8/layout/vProcess5"/>
    <dgm:cxn modelId="{C30D212A-85B1-4D11-A221-E44B93B5C5B8}" type="presParOf" srcId="{4F60439A-063F-446B-BB62-CE1BF0451B58}" destId="{349DDE9C-9C96-4522-9D4A-29A6C98C1065}" srcOrd="2" destOrd="0" presId="urn:microsoft.com/office/officeart/2005/8/layout/vProcess5"/>
    <dgm:cxn modelId="{76811D4E-6B81-4345-BEBB-2EB42283CA49}" type="presParOf" srcId="{4F60439A-063F-446B-BB62-CE1BF0451B58}" destId="{C1D15D79-0B40-46D5-9D73-871FF83293F8}" srcOrd="3" destOrd="0" presId="urn:microsoft.com/office/officeart/2005/8/layout/vProcess5"/>
    <dgm:cxn modelId="{93AFD864-C656-4095-8D48-5CD56E2341B9}" type="presParOf" srcId="{4F60439A-063F-446B-BB62-CE1BF0451B58}" destId="{8FD634D6-B562-44B1-9C70-E000CA1E2D23}" srcOrd="4" destOrd="0" presId="urn:microsoft.com/office/officeart/2005/8/layout/vProcess5"/>
    <dgm:cxn modelId="{DCD030F5-7858-46D1-BED8-C5C78B3623C5}" type="presParOf" srcId="{4F60439A-063F-446B-BB62-CE1BF0451B58}" destId="{2C4C2DCB-6128-4EB8-B296-804403DDBCDC}" srcOrd="5" destOrd="0" presId="urn:microsoft.com/office/officeart/2005/8/layout/vProcess5"/>
    <dgm:cxn modelId="{226F80B6-3CC8-4F3B-BB30-A2CC532D53BD}" type="presParOf" srcId="{4F60439A-063F-446B-BB62-CE1BF0451B58}" destId="{5FC20180-B84B-4610-9C71-3230BAE02B44}" srcOrd="6" destOrd="0" presId="urn:microsoft.com/office/officeart/2005/8/layout/vProcess5"/>
    <dgm:cxn modelId="{BC5A2154-4660-4F0A-AD36-232B4E6871BC}" type="presParOf" srcId="{4F60439A-063F-446B-BB62-CE1BF0451B58}" destId="{29032125-0FDB-4201-B2D4-398E83EB80D8}" srcOrd="7" destOrd="0" presId="urn:microsoft.com/office/officeart/2005/8/layout/vProcess5"/>
    <dgm:cxn modelId="{7113F52B-7505-4B4F-9AF8-2E9F5A953D15}" type="presParOf" srcId="{4F60439A-063F-446B-BB62-CE1BF0451B58}" destId="{7FA9E5A6-3CC8-43AB-ABB7-E7792D9F9634}" srcOrd="8" destOrd="0" presId="urn:microsoft.com/office/officeart/2005/8/layout/vProcess5"/>
    <dgm:cxn modelId="{BED04D65-CC47-4DC4-B278-C5E13C4D3404}" type="presParOf" srcId="{4F60439A-063F-446B-BB62-CE1BF0451B58}" destId="{19A546AA-B103-47E1-9954-C4387E493274}" srcOrd="9" destOrd="0" presId="urn:microsoft.com/office/officeart/2005/8/layout/vProcess5"/>
    <dgm:cxn modelId="{70A258EE-FF86-4FA7-967B-3072CA21D310}" type="presParOf" srcId="{4F60439A-063F-446B-BB62-CE1BF0451B58}" destId="{3D49401F-1C87-4F49-B2E1-7ED41E5327E1}" srcOrd="10" destOrd="0" presId="urn:microsoft.com/office/officeart/2005/8/layout/vProcess5"/>
    <dgm:cxn modelId="{BE41159F-0F59-4860-99FC-CB3537CF5491}" type="presParOf" srcId="{4F60439A-063F-446B-BB62-CE1BF0451B58}" destId="{733EB3AB-B93D-4D06-846E-502F28289442}" srcOrd="11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FB2E32-C84D-4781-876A-CB3F0A8CAD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0F85FB-4D0A-4E59-861A-F58E25234203}">
      <dgm:prSet phldrT="[Текст]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Оригинальный текст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D2747A-81AC-4366-A3D6-171E0C09D9CC}" type="parTrans" cxnId="{7A040F5F-BACE-4D18-82F7-6A8C60594FA4}">
      <dgm:prSet/>
      <dgm:spPr/>
      <dgm:t>
        <a:bodyPr/>
        <a:lstStyle/>
        <a:p>
          <a:endParaRPr lang="ru-RU"/>
        </a:p>
      </dgm:t>
    </dgm:pt>
    <dgm:pt modelId="{34D72946-4EA5-4C04-A3A3-F2813826965C}" type="sibTrans" cxnId="{7A040F5F-BACE-4D18-82F7-6A8C60594FA4}">
      <dgm:prSet/>
      <dgm:spPr/>
      <dgm:t>
        <a:bodyPr/>
        <a:lstStyle/>
        <a:p>
          <a:endParaRPr lang="ru-RU"/>
        </a:p>
      </dgm:t>
    </dgm:pt>
    <dgm:pt modelId="{D64CC33B-4685-4A50-8310-9A0FE3931564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b="0" dirty="0" smtClean="0">
              <a:effectLst/>
            </a:rPr>
            <a:t>Содержащий достаточно большое количество символов на общую тему</a:t>
          </a:r>
          <a:endParaRPr lang="ru-RU" sz="1800" b="0" dirty="0">
            <a:effectLst/>
          </a:endParaRPr>
        </a:p>
      </dgm:t>
    </dgm:pt>
    <dgm:pt modelId="{992AC1FD-6771-4C79-A159-615935EF9CCA}" type="parTrans" cxnId="{62E55630-E5E7-40E4-ACBB-DC6872E1103E}">
      <dgm:prSet/>
      <dgm:spPr/>
      <dgm:t>
        <a:bodyPr/>
        <a:lstStyle/>
        <a:p>
          <a:endParaRPr lang="ru-RU"/>
        </a:p>
      </dgm:t>
    </dgm:pt>
    <dgm:pt modelId="{FCC56265-52D3-4063-89E2-204997E8FDF7}" type="sibTrans" cxnId="{62E55630-E5E7-40E4-ACBB-DC6872E1103E}">
      <dgm:prSet/>
      <dgm:spPr/>
      <dgm:t>
        <a:bodyPr/>
        <a:lstStyle/>
        <a:p>
          <a:endParaRPr lang="ru-RU"/>
        </a:p>
      </dgm:t>
    </dgm:pt>
    <dgm:pt modelId="{44F4703C-4610-4CC2-82ED-B33D88FE894A}">
      <dgm:prSet phldrT="[Текст]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Частично оригинальный текст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16C216-B63D-43AE-A472-3049A605042C}" type="parTrans" cxnId="{ACFA7F0B-C8D4-44FF-899A-524D76FC41F4}">
      <dgm:prSet/>
      <dgm:spPr/>
      <dgm:t>
        <a:bodyPr/>
        <a:lstStyle/>
        <a:p>
          <a:endParaRPr lang="ru-RU"/>
        </a:p>
      </dgm:t>
    </dgm:pt>
    <dgm:pt modelId="{CFA27313-E1EA-4DC7-9337-E5A7FF74661C}" type="sibTrans" cxnId="{ACFA7F0B-C8D4-44FF-899A-524D76FC41F4}">
      <dgm:prSet/>
      <dgm:spPr/>
      <dgm:t>
        <a:bodyPr/>
        <a:lstStyle/>
        <a:p>
          <a:endParaRPr lang="ru-RU"/>
        </a:p>
      </dgm:t>
    </dgm:pt>
    <dgm:pt modelId="{8BC8514E-4345-4AC1-84A7-08EECCF28D4E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Цитаты</a:t>
          </a:r>
          <a:endParaRPr lang="ru-RU" sz="1800" dirty="0"/>
        </a:p>
      </dgm:t>
    </dgm:pt>
    <dgm:pt modelId="{86D78ECA-887D-4305-A7DB-B5FEB5B57CDF}" type="parTrans" cxnId="{116261C4-C1BD-48DB-8936-84B0E0C9D9A0}">
      <dgm:prSet/>
      <dgm:spPr/>
      <dgm:t>
        <a:bodyPr/>
        <a:lstStyle/>
        <a:p>
          <a:endParaRPr lang="ru-RU"/>
        </a:p>
      </dgm:t>
    </dgm:pt>
    <dgm:pt modelId="{0244697B-D9CF-4894-825A-73CEAEE42499}" type="sibTrans" cxnId="{116261C4-C1BD-48DB-8936-84B0E0C9D9A0}">
      <dgm:prSet/>
      <dgm:spPr/>
      <dgm:t>
        <a:bodyPr/>
        <a:lstStyle/>
        <a:p>
          <a:endParaRPr lang="ru-RU"/>
        </a:p>
      </dgm:t>
    </dgm:pt>
    <dgm:pt modelId="{0F68BFEF-75D9-4429-ABFD-31FE729901BE}">
      <dgm:prSet phldrT="[Текст]"/>
      <dgm:spPr>
        <a:solidFill>
          <a:schemeClr val="accent4"/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Заимствованный текст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165287-96E0-4272-8FF0-79AEEECE2538}" type="parTrans" cxnId="{4B524AF3-FF13-465D-9223-06EEFBAF93AB}">
      <dgm:prSet/>
      <dgm:spPr/>
      <dgm:t>
        <a:bodyPr/>
        <a:lstStyle/>
        <a:p>
          <a:endParaRPr lang="ru-RU"/>
        </a:p>
      </dgm:t>
    </dgm:pt>
    <dgm:pt modelId="{02FF3427-FD17-4275-B4A8-7F9E48E498E3}" type="sibTrans" cxnId="{4B524AF3-FF13-465D-9223-06EEFBAF93AB}">
      <dgm:prSet/>
      <dgm:spPr/>
      <dgm:t>
        <a:bodyPr/>
        <a:lstStyle/>
        <a:p>
          <a:endParaRPr lang="ru-RU"/>
        </a:p>
      </dgm:t>
    </dgm:pt>
    <dgm:pt modelId="{D997D5BA-DFD3-4153-9AA2-4DB034752648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Рефераты</a:t>
          </a:r>
          <a:endParaRPr lang="ru-RU" sz="1800" dirty="0"/>
        </a:p>
      </dgm:t>
    </dgm:pt>
    <dgm:pt modelId="{49163BDA-2D73-42B6-8152-716C1D1563DD}" type="parTrans" cxnId="{4B671D11-98B0-4D18-92A0-9DFFCC465CF4}">
      <dgm:prSet/>
      <dgm:spPr/>
      <dgm:t>
        <a:bodyPr/>
        <a:lstStyle/>
        <a:p>
          <a:endParaRPr lang="ru-RU"/>
        </a:p>
      </dgm:t>
    </dgm:pt>
    <dgm:pt modelId="{01EA75E0-4417-4D0B-815A-E29574A2E4B0}" type="sibTrans" cxnId="{4B671D11-98B0-4D18-92A0-9DFFCC465CF4}">
      <dgm:prSet/>
      <dgm:spPr/>
      <dgm:t>
        <a:bodyPr/>
        <a:lstStyle/>
        <a:p>
          <a:endParaRPr lang="ru-RU"/>
        </a:p>
      </dgm:t>
    </dgm:pt>
    <dgm:pt modelId="{4EB916A1-FD9E-449D-8A4C-A1AC07796B32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Законы</a:t>
          </a:r>
          <a:endParaRPr lang="ru-RU" sz="1800" dirty="0"/>
        </a:p>
      </dgm:t>
    </dgm:pt>
    <dgm:pt modelId="{5A9B4854-3376-4089-B878-463D75BB7D83}" type="parTrans" cxnId="{832E84AB-EDC2-4896-BA53-96B10F87939F}">
      <dgm:prSet/>
      <dgm:spPr/>
      <dgm:t>
        <a:bodyPr/>
        <a:lstStyle/>
        <a:p>
          <a:endParaRPr lang="ru-RU"/>
        </a:p>
      </dgm:t>
    </dgm:pt>
    <dgm:pt modelId="{7C9E7D9E-A075-4887-A1F4-453C95A903C3}" type="sibTrans" cxnId="{832E84AB-EDC2-4896-BA53-96B10F87939F}">
      <dgm:prSet/>
      <dgm:spPr/>
      <dgm:t>
        <a:bodyPr/>
        <a:lstStyle/>
        <a:p>
          <a:endParaRPr lang="ru-RU"/>
        </a:p>
      </dgm:t>
    </dgm:pt>
    <dgm:pt modelId="{A266F18A-C742-42A3-B998-94A33A9A1134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Фрагменты </a:t>
          </a:r>
          <a:r>
            <a:rPr lang="ru-RU" sz="1800" dirty="0" smtClean="0"/>
            <a:t>книг</a:t>
          </a:r>
          <a:endParaRPr lang="ru-RU" sz="1800" dirty="0"/>
        </a:p>
      </dgm:t>
    </dgm:pt>
    <dgm:pt modelId="{89678313-52E4-45B3-8DBD-57BCD05394EF}" type="parTrans" cxnId="{A2351032-20C1-4616-852A-618E300004EA}">
      <dgm:prSet/>
      <dgm:spPr/>
      <dgm:t>
        <a:bodyPr/>
        <a:lstStyle/>
        <a:p>
          <a:endParaRPr lang="ru-RU"/>
        </a:p>
      </dgm:t>
    </dgm:pt>
    <dgm:pt modelId="{AA36289B-B116-4505-A1BA-DE37972B25DC}" type="sibTrans" cxnId="{A2351032-20C1-4616-852A-618E300004EA}">
      <dgm:prSet/>
      <dgm:spPr/>
      <dgm:t>
        <a:bodyPr/>
        <a:lstStyle/>
        <a:p>
          <a:endParaRPr lang="ru-RU"/>
        </a:p>
      </dgm:t>
    </dgm:pt>
    <dgm:pt modelId="{36711A83-FD77-4317-B11F-6AC91324DB64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Статьи</a:t>
          </a:r>
          <a:endParaRPr lang="ru-RU" sz="1800" dirty="0"/>
        </a:p>
      </dgm:t>
    </dgm:pt>
    <dgm:pt modelId="{D00B0CB5-C67C-4C54-B79D-4A5E39DFA41D}" type="parTrans" cxnId="{A896845E-A045-4CB6-AF70-8DB2F2F7D358}">
      <dgm:prSet/>
      <dgm:spPr/>
      <dgm:t>
        <a:bodyPr/>
        <a:lstStyle/>
        <a:p>
          <a:endParaRPr lang="ru-RU"/>
        </a:p>
      </dgm:t>
    </dgm:pt>
    <dgm:pt modelId="{A7CBD78B-1BB8-4321-81D9-F5149F9A7CC5}" type="sibTrans" cxnId="{A896845E-A045-4CB6-AF70-8DB2F2F7D358}">
      <dgm:prSet/>
      <dgm:spPr/>
      <dgm:t>
        <a:bodyPr/>
        <a:lstStyle/>
        <a:p>
          <a:endParaRPr lang="ru-RU"/>
        </a:p>
      </dgm:t>
    </dgm:pt>
    <dgm:pt modelId="{5C5878FF-FDDA-4644-9402-1903849B26E6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Сообщения форумов</a:t>
          </a:r>
          <a:endParaRPr lang="ru-RU" sz="1800" dirty="0"/>
        </a:p>
      </dgm:t>
    </dgm:pt>
    <dgm:pt modelId="{3D3EB803-DE9B-473C-A9E6-C9BB694BE6FD}" type="parTrans" cxnId="{4B8CDCF8-9674-4042-88F5-FCEBB43C804E}">
      <dgm:prSet/>
      <dgm:spPr/>
      <dgm:t>
        <a:bodyPr/>
        <a:lstStyle/>
        <a:p>
          <a:endParaRPr lang="ru-RU"/>
        </a:p>
      </dgm:t>
    </dgm:pt>
    <dgm:pt modelId="{179E36ED-36CE-4DB2-AE75-A9D9C070C71C}" type="sibTrans" cxnId="{4B8CDCF8-9674-4042-88F5-FCEBB43C804E}">
      <dgm:prSet/>
      <dgm:spPr/>
      <dgm:t>
        <a:bodyPr/>
        <a:lstStyle/>
        <a:p>
          <a:endParaRPr lang="ru-RU"/>
        </a:p>
      </dgm:t>
    </dgm:pt>
    <dgm:pt modelId="{D735C2C2-5625-4B90-ADCB-3D83DFBC7DA8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sz="1800" dirty="0" smtClean="0"/>
            <a:t>Электронные документы</a:t>
          </a:r>
          <a:endParaRPr lang="ru-RU" sz="1800" dirty="0"/>
        </a:p>
      </dgm:t>
    </dgm:pt>
    <dgm:pt modelId="{CC73BE67-05DE-4084-8E51-853EC654CF27}" type="parTrans" cxnId="{FF02CD0C-6867-40A9-B2F1-C40E5B5FB0DB}">
      <dgm:prSet/>
      <dgm:spPr/>
      <dgm:t>
        <a:bodyPr/>
        <a:lstStyle/>
        <a:p>
          <a:endParaRPr lang="ru-RU"/>
        </a:p>
      </dgm:t>
    </dgm:pt>
    <dgm:pt modelId="{601F689F-8CCE-4EB8-AE85-781B3405288F}" type="sibTrans" cxnId="{FF02CD0C-6867-40A9-B2F1-C40E5B5FB0DB}">
      <dgm:prSet/>
      <dgm:spPr/>
      <dgm:t>
        <a:bodyPr/>
        <a:lstStyle/>
        <a:p>
          <a:endParaRPr lang="ru-RU"/>
        </a:p>
      </dgm:t>
    </dgm:pt>
    <dgm:pt modelId="{31D60D85-1DC7-4174-86FD-4DDC4C661A1F}" type="pres">
      <dgm:prSet presAssocID="{1AFB2E32-C84D-4781-876A-CB3F0A8CAD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343B307-1291-42F2-BD28-B67050C9F655}" type="pres">
      <dgm:prSet presAssocID="{9A0F85FB-4D0A-4E59-861A-F58E25234203}" presName="composite" presStyleCnt="0"/>
      <dgm:spPr/>
    </dgm:pt>
    <dgm:pt modelId="{72C55350-1844-4E98-9AA7-643787BA0D53}" type="pres">
      <dgm:prSet presAssocID="{9A0F85FB-4D0A-4E59-861A-F58E252342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2F48F-B276-4933-8614-281EE1FC4D72}" type="pres">
      <dgm:prSet presAssocID="{9A0F85FB-4D0A-4E59-861A-F58E2523420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BFA493-C7B3-49F0-890A-515474CFAA9F}" type="pres">
      <dgm:prSet presAssocID="{34D72946-4EA5-4C04-A3A3-F2813826965C}" presName="space" presStyleCnt="0"/>
      <dgm:spPr/>
    </dgm:pt>
    <dgm:pt modelId="{3370B8CA-C6C4-4FF3-A509-BEA86B53E780}" type="pres">
      <dgm:prSet presAssocID="{44F4703C-4610-4CC2-82ED-B33D88FE894A}" presName="composite" presStyleCnt="0"/>
      <dgm:spPr/>
    </dgm:pt>
    <dgm:pt modelId="{CECC833B-2383-4E0F-A810-BFE2D17359ED}" type="pres">
      <dgm:prSet presAssocID="{44F4703C-4610-4CC2-82ED-B33D88FE89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25221-5D2E-4AF4-A590-BFAD9315C4EB}" type="pres">
      <dgm:prSet presAssocID="{44F4703C-4610-4CC2-82ED-B33D88FE894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810969-D478-4202-8763-3DB12540E965}" type="pres">
      <dgm:prSet presAssocID="{CFA27313-E1EA-4DC7-9337-E5A7FF74661C}" presName="space" presStyleCnt="0"/>
      <dgm:spPr/>
    </dgm:pt>
    <dgm:pt modelId="{8547AB58-E4E2-4C47-AFD3-E4BF39B2179C}" type="pres">
      <dgm:prSet presAssocID="{0F68BFEF-75D9-4429-ABFD-31FE729901BE}" presName="composite" presStyleCnt="0"/>
      <dgm:spPr/>
    </dgm:pt>
    <dgm:pt modelId="{9CFFAF83-D4DB-44A8-BCD3-DAA4DB0F5E07}" type="pres">
      <dgm:prSet presAssocID="{0F68BFEF-75D9-4429-ABFD-31FE729901B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B9E2E5-DB64-4A8D-82E9-8AEDFDA90124}" type="pres">
      <dgm:prSet presAssocID="{0F68BFEF-75D9-4429-ABFD-31FE729901B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6261C4-C1BD-48DB-8936-84B0E0C9D9A0}" srcId="{44F4703C-4610-4CC2-82ED-B33D88FE894A}" destId="{8BC8514E-4345-4AC1-84A7-08EECCF28D4E}" srcOrd="0" destOrd="0" parTransId="{86D78ECA-887D-4305-A7DB-B5FEB5B57CDF}" sibTransId="{0244697B-D9CF-4894-825A-73CEAEE42499}"/>
    <dgm:cxn modelId="{ACFA7F0B-C8D4-44FF-899A-524D76FC41F4}" srcId="{1AFB2E32-C84D-4781-876A-CB3F0A8CAD17}" destId="{44F4703C-4610-4CC2-82ED-B33D88FE894A}" srcOrd="1" destOrd="0" parTransId="{A716C216-B63D-43AE-A472-3049A605042C}" sibTransId="{CFA27313-E1EA-4DC7-9337-E5A7FF74661C}"/>
    <dgm:cxn modelId="{A5739363-55D9-4E7D-B3CA-90B340C1CC18}" type="presOf" srcId="{5C5878FF-FDDA-4644-9402-1903849B26E6}" destId="{D2B9E2E5-DB64-4A8D-82E9-8AEDFDA90124}" srcOrd="0" destOrd="2" presId="urn:microsoft.com/office/officeart/2005/8/layout/hList1"/>
    <dgm:cxn modelId="{F4CDDA9B-B2CD-4599-A217-2CB4685EEF42}" type="presOf" srcId="{36711A83-FD77-4317-B11F-6AC91324DB64}" destId="{D2B9E2E5-DB64-4A8D-82E9-8AEDFDA90124}" srcOrd="0" destOrd="1" presId="urn:microsoft.com/office/officeart/2005/8/layout/hList1"/>
    <dgm:cxn modelId="{4B524AF3-FF13-465D-9223-06EEFBAF93AB}" srcId="{1AFB2E32-C84D-4781-876A-CB3F0A8CAD17}" destId="{0F68BFEF-75D9-4429-ABFD-31FE729901BE}" srcOrd="2" destOrd="0" parTransId="{3C165287-96E0-4272-8FF0-79AEEECE2538}" sibTransId="{02FF3427-FD17-4275-B4A8-7F9E48E498E3}"/>
    <dgm:cxn modelId="{991D6251-98BA-46D4-B922-21F61471567E}" type="presOf" srcId="{D735C2C2-5625-4B90-ADCB-3D83DFBC7DA8}" destId="{D2B9E2E5-DB64-4A8D-82E9-8AEDFDA90124}" srcOrd="0" destOrd="3" presId="urn:microsoft.com/office/officeart/2005/8/layout/hList1"/>
    <dgm:cxn modelId="{7A040F5F-BACE-4D18-82F7-6A8C60594FA4}" srcId="{1AFB2E32-C84D-4781-876A-CB3F0A8CAD17}" destId="{9A0F85FB-4D0A-4E59-861A-F58E25234203}" srcOrd="0" destOrd="0" parTransId="{95D2747A-81AC-4366-A3D6-171E0C09D9CC}" sibTransId="{34D72946-4EA5-4C04-A3A3-F2813826965C}"/>
    <dgm:cxn modelId="{9026EC7B-C97B-4C93-92ED-B678888779B3}" type="presOf" srcId="{D997D5BA-DFD3-4153-9AA2-4DB034752648}" destId="{D2B9E2E5-DB64-4A8D-82E9-8AEDFDA90124}" srcOrd="0" destOrd="0" presId="urn:microsoft.com/office/officeart/2005/8/layout/hList1"/>
    <dgm:cxn modelId="{04178BC8-0D49-4D9F-9E80-9DB44BCFC45F}" type="presOf" srcId="{9A0F85FB-4D0A-4E59-861A-F58E25234203}" destId="{72C55350-1844-4E98-9AA7-643787BA0D53}" srcOrd="0" destOrd="0" presId="urn:microsoft.com/office/officeart/2005/8/layout/hList1"/>
    <dgm:cxn modelId="{8768E8B9-2A1B-4798-925F-D27BEF29AF8D}" type="presOf" srcId="{8BC8514E-4345-4AC1-84A7-08EECCF28D4E}" destId="{63425221-5D2E-4AF4-A590-BFAD9315C4EB}" srcOrd="0" destOrd="0" presId="urn:microsoft.com/office/officeart/2005/8/layout/hList1"/>
    <dgm:cxn modelId="{4B8CDCF8-9674-4042-88F5-FCEBB43C804E}" srcId="{0F68BFEF-75D9-4429-ABFD-31FE729901BE}" destId="{5C5878FF-FDDA-4644-9402-1903849B26E6}" srcOrd="2" destOrd="0" parTransId="{3D3EB803-DE9B-473C-A9E6-C9BB694BE6FD}" sibTransId="{179E36ED-36CE-4DB2-AE75-A9D9C070C71C}"/>
    <dgm:cxn modelId="{4E7283D1-6517-42EC-B22B-206A978F1BFE}" type="presOf" srcId="{4EB916A1-FD9E-449D-8A4C-A1AC07796B32}" destId="{63425221-5D2E-4AF4-A590-BFAD9315C4EB}" srcOrd="0" destOrd="1" presId="urn:microsoft.com/office/officeart/2005/8/layout/hList1"/>
    <dgm:cxn modelId="{A2351032-20C1-4616-852A-618E300004EA}" srcId="{44F4703C-4610-4CC2-82ED-B33D88FE894A}" destId="{A266F18A-C742-42A3-B998-94A33A9A1134}" srcOrd="2" destOrd="0" parTransId="{89678313-52E4-45B3-8DBD-57BCD05394EF}" sibTransId="{AA36289B-B116-4505-A1BA-DE37972B25DC}"/>
    <dgm:cxn modelId="{863F4D4F-1EB5-448D-A708-2C9B24D17FB7}" type="presOf" srcId="{1AFB2E32-C84D-4781-876A-CB3F0A8CAD17}" destId="{31D60D85-1DC7-4174-86FD-4DDC4C661A1F}" srcOrd="0" destOrd="0" presId="urn:microsoft.com/office/officeart/2005/8/layout/hList1"/>
    <dgm:cxn modelId="{FF02CD0C-6867-40A9-B2F1-C40E5B5FB0DB}" srcId="{0F68BFEF-75D9-4429-ABFD-31FE729901BE}" destId="{D735C2C2-5625-4B90-ADCB-3D83DFBC7DA8}" srcOrd="3" destOrd="0" parTransId="{CC73BE67-05DE-4084-8E51-853EC654CF27}" sibTransId="{601F689F-8CCE-4EB8-AE85-781B3405288F}"/>
    <dgm:cxn modelId="{832E84AB-EDC2-4896-BA53-96B10F87939F}" srcId="{44F4703C-4610-4CC2-82ED-B33D88FE894A}" destId="{4EB916A1-FD9E-449D-8A4C-A1AC07796B32}" srcOrd="1" destOrd="0" parTransId="{5A9B4854-3376-4089-B878-463D75BB7D83}" sibTransId="{7C9E7D9E-A075-4887-A1F4-453C95A903C3}"/>
    <dgm:cxn modelId="{AE7F5A5A-04ED-4DA3-90E5-2749E2C2BC88}" type="presOf" srcId="{0F68BFEF-75D9-4429-ABFD-31FE729901BE}" destId="{9CFFAF83-D4DB-44A8-BCD3-DAA4DB0F5E07}" srcOrd="0" destOrd="0" presId="urn:microsoft.com/office/officeart/2005/8/layout/hList1"/>
    <dgm:cxn modelId="{7BD3F6FF-2A82-4815-B4DA-53149D2C290F}" type="presOf" srcId="{D64CC33B-4685-4A50-8310-9A0FE3931564}" destId="{E432F48F-B276-4933-8614-281EE1FC4D72}" srcOrd="0" destOrd="0" presId="urn:microsoft.com/office/officeart/2005/8/layout/hList1"/>
    <dgm:cxn modelId="{067BD0EE-EEE7-4ACF-B998-C2D7986E690C}" type="presOf" srcId="{A266F18A-C742-42A3-B998-94A33A9A1134}" destId="{63425221-5D2E-4AF4-A590-BFAD9315C4EB}" srcOrd="0" destOrd="2" presId="urn:microsoft.com/office/officeart/2005/8/layout/hList1"/>
    <dgm:cxn modelId="{87DE5D02-F7AE-4AF5-B54D-A610DB0E65F5}" type="presOf" srcId="{44F4703C-4610-4CC2-82ED-B33D88FE894A}" destId="{CECC833B-2383-4E0F-A810-BFE2D17359ED}" srcOrd="0" destOrd="0" presId="urn:microsoft.com/office/officeart/2005/8/layout/hList1"/>
    <dgm:cxn modelId="{A896845E-A045-4CB6-AF70-8DB2F2F7D358}" srcId="{0F68BFEF-75D9-4429-ABFD-31FE729901BE}" destId="{36711A83-FD77-4317-B11F-6AC91324DB64}" srcOrd="1" destOrd="0" parTransId="{D00B0CB5-C67C-4C54-B79D-4A5E39DFA41D}" sibTransId="{A7CBD78B-1BB8-4321-81D9-F5149F9A7CC5}"/>
    <dgm:cxn modelId="{62E55630-E5E7-40E4-ACBB-DC6872E1103E}" srcId="{9A0F85FB-4D0A-4E59-861A-F58E25234203}" destId="{D64CC33B-4685-4A50-8310-9A0FE3931564}" srcOrd="0" destOrd="0" parTransId="{992AC1FD-6771-4C79-A159-615935EF9CCA}" sibTransId="{FCC56265-52D3-4063-89E2-204997E8FDF7}"/>
    <dgm:cxn modelId="{4B671D11-98B0-4D18-92A0-9DFFCC465CF4}" srcId="{0F68BFEF-75D9-4429-ABFD-31FE729901BE}" destId="{D997D5BA-DFD3-4153-9AA2-4DB034752648}" srcOrd="0" destOrd="0" parTransId="{49163BDA-2D73-42B6-8152-716C1D1563DD}" sibTransId="{01EA75E0-4417-4D0B-815A-E29574A2E4B0}"/>
    <dgm:cxn modelId="{2580F392-8298-4C8C-A5C6-641E4CA068E3}" type="presParOf" srcId="{31D60D85-1DC7-4174-86FD-4DDC4C661A1F}" destId="{F343B307-1291-42F2-BD28-B67050C9F655}" srcOrd="0" destOrd="0" presId="urn:microsoft.com/office/officeart/2005/8/layout/hList1"/>
    <dgm:cxn modelId="{0F2B6C93-ED3F-4632-8F53-EC927A6C58B2}" type="presParOf" srcId="{F343B307-1291-42F2-BD28-B67050C9F655}" destId="{72C55350-1844-4E98-9AA7-643787BA0D53}" srcOrd="0" destOrd="0" presId="urn:microsoft.com/office/officeart/2005/8/layout/hList1"/>
    <dgm:cxn modelId="{387ADF42-B368-4627-B1B3-AAC09AD0F367}" type="presParOf" srcId="{F343B307-1291-42F2-BD28-B67050C9F655}" destId="{E432F48F-B276-4933-8614-281EE1FC4D72}" srcOrd="1" destOrd="0" presId="urn:microsoft.com/office/officeart/2005/8/layout/hList1"/>
    <dgm:cxn modelId="{5DB1B1EB-1B9F-49F8-91F1-BF3183CF5F73}" type="presParOf" srcId="{31D60D85-1DC7-4174-86FD-4DDC4C661A1F}" destId="{2BBFA493-C7B3-49F0-890A-515474CFAA9F}" srcOrd="1" destOrd="0" presId="urn:microsoft.com/office/officeart/2005/8/layout/hList1"/>
    <dgm:cxn modelId="{59E0F6E0-9CBA-47FD-9CCB-A19EB18E89F7}" type="presParOf" srcId="{31D60D85-1DC7-4174-86FD-4DDC4C661A1F}" destId="{3370B8CA-C6C4-4FF3-A509-BEA86B53E780}" srcOrd="2" destOrd="0" presId="urn:microsoft.com/office/officeart/2005/8/layout/hList1"/>
    <dgm:cxn modelId="{9980C218-08F3-480A-A59A-913CA0197929}" type="presParOf" srcId="{3370B8CA-C6C4-4FF3-A509-BEA86B53E780}" destId="{CECC833B-2383-4E0F-A810-BFE2D17359ED}" srcOrd="0" destOrd="0" presId="urn:microsoft.com/office/officeart/2005/8/layout/hList1"/>
    <dgm:cxn modelId="{1B793BF0-3774-4630-ACE2-E2960849590E}" type="presParOf" srcId="{3370B8CA-C6C4-4FF3-A509-BEA86B53E780}" destId="{63425221-5D2E-4AF4-A590-BFAD9315C4EB}" srcOrd="1" destOrd="0" presId="urn:microsoft.com/office/officeart/2005/8/layout/hList1"/>
    <dgm:cxn modelId="{0297D9BB-7470-48D9-8B8E-ABAFC5994BF5}" type="presParOf" srcId="{31D60D85-1DC7-4174-86FD-4DDC4C661A1F}" destId="{22810969-D478-4202-8763-3DB12540E965}" srcOrd="3" destOrd="0" presId="urn:microsoft.com/office/officeart/2005/8/layout/hList1"/>
    <dgm:cxn modelId="{9A031E1A-C69A-4AED-8B2D-CE037088F59F}" type="presParOf" srcId="{31D60D85-1DC7-4174-86FD-4DDC4C661A1F}" destId="{8547AB58-E4E2-4C47-AFD3-E4BF39B2179C}" srcOrd="4" destOrd="0" presId="urn:microsoft.com/office/officeart/2005/8/layout/hList1"/>
    <dgm:cxn modelId="{13832E02-C968-4593-A699-20C5E85AC306}" type="presParOf" srcId="{8547AB58-E4E2-4C47-AFD3-E4BF39B2179C}" destId="{9CFFAF83-D4DB-44A8-BCD3-DAA4DB0F5E07}" srcOrd="0" destOrd="0" presId="urn:microsoft.com/office/officeart/2005/8/layout/hList1"/>
    <dgm:cxn modelId="{24884635-873E-49F0-B9FE-70375054AA0F}" type="presParOf" srcId="{8547AB58-E4E2-4C47-AFD3-E4BF39B2179C}" destId="{D2B9E2E5-DB64-4A8D-82E9-8AEDFDA90124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FB2E32-C84D-4781-876A-CB3F0A8CAD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0F85FB-4D0A-4E59-861A-F58E25234203}">
      <dgm:prSet phldrT="[Текст]" custT="1"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Информация представленная в разных форматах</a:t>
          </a: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D2747A-81AC-4366-A3D6-171E0C09D9CC}" type="parTrans" cxnId="{7A040F5F-BACE-4D18-82F7-6A8C60594FA4}">
      <dgm:prSet/>
      <dgm:spPr/>
      <dgm:t>
        <a:bodyPr/>
        <a:lstStyle/>
        <a:p>
          <a:endParaRPr lang="ru-RU"/>
        </a:p>
      </dgm:t>
    </dgm:pt>
    <dgm:pt modelId="{34D72946-4EA5-4C04-A3A3-F2813826965C}" type="sibTrans" cxnId="{7A040F5F-BACE-4D18-82F7-6A8C60594FA4}">
      <dgm:prSet/>
      <dgm:spPr/>
      <dgm:t>
        <a:bodyPr/>
        <a:lstStyle/>
        <a:p>
          <a:endParaRPr lang="ru-RU"/>
        </a:p>
      </dgm:t>
    </dgm:pt>
    <dgm:pt modelId="{D64CC33B-4685-4A50-8310-9A0FE3931564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Текстовые файлы</a:t>
          </a:r>
          <a:endParaRPr lang="ru-RU" sz="1800" b="0" dirty="0">
            <a:effectLst/>
          </a:endParaRPr>
        </a:p>
      </dgm:t>
    </dgm:pt>
    <dgm:pt modelId="{992AC1FD-6771-4C79-A159-615935EF9CCA}" type="parTrans" cxnId="{62E55630-E5E7-40E4-ACBB-DC6872E1103E}">
      <dgm:prSet/>
      <dgm:spPr/>
      <dgm:t>
        <a:bodyPr/>
        <a:lstStyle/>
        <a:p>
          <a:endParaRPr lang="ru-RU"/>
        </a:p>
      </dgm:t>
    </dgm:pt>
    <dgm:pt modelId="{FCC56265-52D3-4063-89E2-204997E8FDF7}" type="sibTrans" cxnId="{62E55630-E5E7-40E4-ACBB-DC6872E1103E}">
      <dgm:prSet/>
      <dgm:spPr/>
      <dgm:t>
        <a:bodyPr/>
        <a:lstStyle/>
        <a:p>
          <a:endParaRPr lang="ru-RU"/>
        </a:p>
      </dgm:t>
    </dgm:pt>
    <dgm:pt modelId="{44F4703C-4610-4CC2-82ED-B33D88FE894A}">
      <dgm:prSet phldrT="[Текст]" custT="1"/>
      <dgm:spPr>
        <a:solidFill>
          <a:schemeClr val="accent2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Текст с маскированным плагиатом</a:t>
          </a: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16C216-B63D-43AE-A472-3049A605042C}" type="parTrans" cxnId="{ACFA7F0B-C8D4-44FF-899A-524D76FC41F4}">
      <dgm:prSet/>
      <dgm:spPr/>
      <dgm:t>
        <a:bodyPr/>
        <a:lstStyle/>
        <a:p>
          <a:endParaRPr lang="ru-RU"/>
        </a:p>
      </dgm:t>
    </dgm:pt>
    <dgm:pt modelId="{CFA27313-E1EA-4DC7-9337-E5A7FF74661C}" type="sibTrans" cxnId="{ACFA7F0B-C8D4-44FF-899A-524D76FC41F4}">
      <dgm:prSet/>
      <dgm:spPr/>
      <dgm:t>
        <a:bodyPr/>
        <a:lstStyle/>
        <a:p>
          <a:endParaRPr lang="ru-RU"/>
        </a:p>
      </dgm:t>
    </dgm:pt>
    <dgm:pt modelId="{8BC8514E-4345-4AC1-84A7-08EECCF28D4E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Синонимами</a:t>
          </a:r>
          <a:endParaRPr lang="ru-RU" sz="1800" dirty="0"/>
        </a:p>
      </dgm:t>
    </dgm:pt>
    <dgm:pt modelId="{86D78ECA-887D-4305-A7DB-B5FEB5B57CDF}" type="parTrans" cxnId="{116261C4-C1BD-48DB-8936-84B0E0C9D9A0}">
      <dgm:prSet/>
      <dgm:spPr/>
      <dgm:t>
        <a:bodyPr/>
        <a:lstStyle/>
        <a:p>
          <a:endParaRPr lang="ru-RU"/>
        </a:p>
      </dgm:t>
    </dgm:pt>
    <dgm:pt modelId="{0244697B-D9CF-4894-825A-73CEAEE42499}" type="sibTrans" cxnId="{116261C4-C1BD-48DB-8936-84B0E0C9D9A0}">
      <dgm:prSet/>
      <dgm:spPr/>
      <dgm:t>
        <a:bodyPr/>
        <a:lstStyle/>
        <a:p>
          <a:endParaRPr lang="ru-RU"/>
        </a:p>
      </dgm:t>
    </dgm:pt>
    <dgm:pt modelId="{0502C74D-6EF5-4EBB-80E8-755DAF1162BE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Заменой визуально одинаковыми символами</a:t>
          </a:r>
          <a:endParaRPr lang="ru-RU" sz="1800" dirty="0"/>
        </a:p>
      </dgm:t>
    </dgm:pt>
    <dgm:pt modelId="{213DF5B2-0B5C-4F41-88BB-03CF1E9C430C}" type="parTrans" cxnId="{8F3212D1-F478-4B59-A2F5-4F4758E7F38B}">
      <dgm:prSet/>
      <dgm:spPr/>
      <dgm:t>
        <a:bodyPr/>
        <a:lstStyle/>
        <a:p>
          <a:endParaRPr lang="ru-RU"/>
        </a:p>
      </dgm:t>
    </dgm:pt>
    <dgm:pt modelId="{B72D0A39-E913-473F-872B-154B2A605DCE}" type="sibTrans" cxnId="{8F3212D1-F478-4B59-A2F5-4F4758E7F38B}">
      <dgm:prSet/>
      <dgm:spPr/>
      <dgm:t>
        <a:bodyPr/>
        <a:lstStyle/>
        <a:p>
          <a:endParaRPr lang="ru-RU"/>
        </a:p>
      </dgm:t>
    </dgm:pt>
    <dgm:pt modelId="{22EE92C8-BB71-4C27-A03A-AA0444E2A3F5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Перефразированием</a:t>
          </a:r>
          <a:endParaRPr lang="ru-RU" sz="1800" dirty="0"/>
        </a:p>
      </dgm:t>
    </dgm:pt>
    <dgm:pt modelId="{6D3DBC12-DFB0-4683-A516-C4DF2BBFDB6B}" type="parTrans" cxnId="{3E3F5FED-429F-4AEA-BEAC-AF04E8C75745}">
      <dgm:prSet/>
      <dgm:spPr/>
      <dgm:t>
        <a:bodyPr/>
        <a:lstStyle/>
        <a:p>
          <a:endParaRPr lang="ru-RU"/>
        </a:p>
      </dgm:t>
    </dgm:pt>
    <dgm:pt modelId="{5F2C280D-55B5-4B04-82CD-1A2A3B902BF0}" type="sibTrans" cxnId="{3E3F5FED-429F-4AEA-BEAC-AF04E8C75745}">
      <dgm:prSet/>
      <dgm:spPr/>
      <dgm:t>
        <a:bodyPr/>
        <a:lstStyle/>
        <a:p>
          <a:endParaRPr lang="ru-RU"/>
        </a:p>
      </dgm:t>
    </dgm:pt>
    <dgm:pt modelId="{AFEA293F-A938-48AD-A45A-4F83EFA87C96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Офисные файлы</a:t>
          </a:r>
          <a:endParaRPr lang="ru-RU" sz="1800" b="0" dirty="0">
            <a:effectLst/>
          </a:endParaRPr>
        </a:p>
      </dgm:t>
    </dgm:pt>
    <dgm:pt modelId="{CCC7512D-4C7C-4A5F-8507-40729D6678CE}" type="parTrans" cxnId="{55A5000F-D29B-4628-9505-BEE30758A3A4}">
      <dgm:prSet/>
      <dgm:spPr/>
      <dgm:t>
        <a:bodyPr/>
        <a:lstStyle/>
        <a:p>
          <a:endParaRPr lang="ru-RU"/>
        </a:p>
      </dgm:t>
    </dgm:pt>
    <dgm:pt modelId="{B8337470-03C0-434E-9292-5E04B7E0215B}" type="sibTrans" cxnId="{55A5000F-D29B-4628-9505-BEE30758A3A4}">
      <dgm:prSet/>
      <dgm:spPr/>
      <dgm:t>
        <a:bodyPr/>
        <a:lstStyle/>
        <a:p>
          <a:endParaRPr lang="ru-RU"/>
        </a:p>
      </dgm:t>
    </dgm:pt>
    <dgm:pt modelId="{81E8AD18-D7DC-45E1-8DDB-F0FC1424BB15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В виде </a:t>
          </a:r>
          <a:r>
            <a:rPr lang="en-US" sz="1800" dirty="0" smtClean="0"/>
            <a:t>HTML </a:t>
          </a:r>
          <a:r>
            <a:rPr lang="ru-RU" sz="1800" dirty="0" smtClean="0"/>
            <a:t>страницы с форматированием</a:t>
          </a:r>
          <a:endParaRPr lang="ru-RU" sz="1800" b="0" dirty="0">
            <a:effectLst/>
          </a:endParaRPr>
        </a:p>
      </dgm:t>
    </dgm:pt>
    <dgm:pt modelId="{BAE3AFBD-C9D2-437B-B449-FB0D1CDEBC11}" type="parTrans" cxnId="{99E95B94-AE55-4266-B110-87C57289DE6D}">
      <dgm:prSet/>
      <dgm:spPr/>
      <dgm:t>
        <a:bodyPr/>
        <a:lstStyle/>
        <a:p>
          <a:endParaRPr lang="ru-RU"/>
        </a:p>
      </dgm:t>
    </dgm:pt>
    <dgm:pt modelId="{A622768A-B836-4906-88EA-144CFEC764CA}" type="sibTrans" cxnId="{99E95B94-AE55-4266-B110-87C57289DE6D}">
      <dgm:prSet/>
      <dgm:spPr/>
      <dgm:t>
        <a:bodyPr/>
        <a:lstStyle/>
        <a:p>
          <a:endParaRPr lang="ru-RU"/>
        </a:p>
      </dgm:t>
    </dgm:pt>
    <dgm:pt modelId="{17BD05B3-2505-4DE6-A1B6-C345D0E3B332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Перестановкой слов</a:t>
          </a:r>
          <a:endParaRPr lang="ru-RU" sz="1800" dirty="0"/>
        </a:p>
      </dgm:t>
    </dgm:pt>
    <dgm:pt modelId="{DB25E28C-1B9E-4816-837D-D0A55E3B1EAE}" type="parTrans" cxnId="{1A3FED67-661B-4FCA-B879-AD09B3A64BA1}">
      <dgm:prSet/>
      <dgm:spPr/>
      <dgm:t>
        <a:bodyPr/>
        <a:lstStyle/>
        <a:p>
          <a:endParaRPr lang="ru-RU"/>
        </a:p>
      </dgm:t>
    </dgm:pt>
    <dgm:pt modelId="{D32B35EB-6199-4E55-B719-CBCCD2F120FB}" type="sibTrans" cxnId="{1A3FED67-661B-4FCA-B879-AD09B3A64BA1}">
      <dgm:prSet/>
      <dgm:spPr/>
      <dgm:t>
        <a:bodyPr/>
        <a:lstStyle/>
        <a:p>
          <a:endParaRPr lang="ru-RU"/>
        </a:p>
      </dgm:t>
    </dgm:pt>
    <dgm:pt modelId="{7B0E9428-D8E0-4EEC-AE21-08D0140372E7}">
      <dgm:prSet phldrT="[Текст]" custT="1"/>
      <dgm:spPr>
        <a:solidFill>
          <a:schemeClr val="tx1">
            <a:alpha val="90000"/>
          </a:schemeClr>
        </a:solidFill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ru-RU" sz="1800" dirty="0" smtClean="0"/>
            <a:t>Перевод с другого языка</a:t>
          </a:r>
          <a:endParaRPr lang="ru-RU" sz="1800" dirty="0"/>
        </a:p>
      </dgm:t>
    </dgm:pt>
    <dgm:pt modelId="{153D2D91-BC50-4EE2-8DB0-1758F0711603}" type="parTrans" cxnId="{69F4C781-EF68-427B-9A8B-9C927F48920C}">
      <dgm:prSet/>
      <dgm:spPr/>
      <dgm:t>
        <a:bodyPr/>
        <a:lstStyle/>
        <a:p>
          <a:endParaRPr lang="ru-RU"/>
        </a:p>
      </dgm:t>
    </dgm:pt>
    <dgm:pt modelId="{811BF888-F58D-4BD1-A964-6E1DB3564102}" type="sibTrans" cxnId="{69F4C781-EF68-427B-9A8B-9C927F48920C}">
      <dgm:prSet/>
      <dgm:spPr/>
      <dgm:t>
        <a:bodyPr/>
        <a:lstStyle/>
        <a:p>
          <a:endParaRPr lang="ru-RU"/>
        </a:p>
      </dgm:t>
    </dgm:pt>
    <dgm:pt modelId="{31D60D85-1DC7-4174-86FD-4DDC4C661A1F}" type="pres">
      <dgm:prSet presAssocID="{1AFB2E32-C84D-4781-876A-CB3F0A8CAD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343B307-1291-42F2-BD28-B67050C9F655}" type="pres">
      <dgm:prSet presAssocID="{9A0F85FB-4D0A-4E59-861A-F58E25234203}" presName="composite" presStyleCnt="0"/>
      <dgm:spPr/>
    </dgm:pt>
    <dgm:pt modelId="{72C55350-1844-4E98-9AA7-643787BA0D53}" type="pres">
      <dgm:prSet presAssocID="{9A0F85FB-4D0A-4E59-861A-F58E2523420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32F48F-B276-4933-8614-281EE1FC4D72}" type="pres">
      <dgm:prSet presAssocID="{9A0F85FB-4D0A-4E59-861A-F58E2523420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BFA493-C7B3-49F0-890A-515474CFAA9F}" type="pres">
      <dgm:prSet presAssocID="{34D72946-4EA5-4C04-A3A3-F2813826965C}" presName="space" presStyleCnt="0"/>
      <dgm:spPr/>
    </dgm:pt>
    <dgm:pt modelId="{3370B8CA-C6C4-4FF3-A509-BEA86B53E780}" type="pres">
      <dgm:prSet presAssocID="{44F4703C-4610-4CC2-82ED-B33D88FE894A}" presName="composite" presStyleCnt="0"/>
      <dgm:spPr/>
    </dgm:pt>
    <dgm:pt modelId="{CECC833B-2383-4E0F-A810-BFE2D17359ED}" type="pres">
      <dgm:prSet presAssocID="{44F4703C-4610-4CC2-82ED-B33D88FE894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25221-5D2E-4AF4-A590-BFAD9315C4EB}" type="pres">
      <dgm:prSet presAssocID="{44F4703C-4610-4CC2-82ED-B33D88FE894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16261C4-C1BD-48DB-8936-84B0E0C9D9A0}" srcId="{44F4703C-4610-4CC2-82ED-B33D88FE894A}" destId="{8BC8514E-4345-4AC1-84A7-08EECCF28D4E}" srcOrd="0" destOrd="0" parTransId="{86D78ECA-887D-4305-A7DB-B5FEB5B57CDF}" sibTransId="{0244697B-D9CF-4894-825A-73CEAEE42499}"/>
    <dgm:cxn modelId="{1A3FED67-661B-4FCA-B879-AD09B3A64BA1}" srcId="{44F4703C-4610-4CC2-82ED-B33D88FE894A}" destId="{17BD05B3-2505-4DE6-A1B6-C345D0E3B332}" srcOrd="1" destOrd="0" parTransId="{DB25E28C-1B9E-4816-837D-D0A55E3B1EAE}" sibTransId="{D32B35EB-6199-4E55-B719-CBCCD2F120FB}"/>
    <dgm:cxn modelId="{ACFA7F0B-C8D4-44FF-899A-524D76FC41F4}" srcId="{1AFB2E32-C84D-4781-876A-CB3F0A8CAD17}" destId="{44F4703C-4610-4CC2-82ED-B33D88FE894A}" srcOrd="1" destOrd="0" parTransId="{A716C216-B63D-43AE-A472-3049A605042C}" sibTransId="{CFA27313-E1EA-4DC7-9337-E5A7FF74661C}"/>
    <dgm:cxn modelId="{F15F0184-FC29-4EA5-BA79-384C8B7FFC12}" type="presOf" srcId="{8BC8514E-4345-4AC1-84A7-08EECCF28D4E}" destId="{63425221-5D2E-4AF4-A590-BFAD9315C4EB}" srcOrd="0" destOrd="0" presId="urn:microsoft.com/office/officeart/2005/8/layout/hList1"/>
    <dgm:cxn modelId="{8F3212D1-F478-4B59-A2F5-4F4758E7F38B}" srcId="{44F4703C-4610-4CC2-82ED-B33D88FE894A}" destId="{0502C74D-6EF5-4EBB-80E8-755DAF1162BE}" srcOrd="3" destOrd="0" parTransId="{213DF5B2-0B5C-4F41-88BB-03CF1E9C430C}" sibTransId="{B72D0A39-E913-473F-872B-154B2A605DCE}"/>
    <dgm:cxn modelId="{7A040F5F-BACE-4D18-82F7-6A8C60594FA4}" srcId="{1AFB2E32-C84D-4781-876A-CB3F0A8CAD17}" destId="{9A0F85FB-4D0A-4E59-861A-F58E25234203}" srcOrd="0" destOrd="0" parTransId="{95D2747A-81AC-4366-A3D6-171E0C09D9CC}" sibTransId="{34D72946-4EA5-4C04-A3A3-F2813826965C}"/>
    <dgm:cxn modelId="{0620357D-74F3-4781-8095-4683BE9F107A}" type="presOf" srcId="{9A0F85FB-4D0A-4E59-861A-F58E25234203}" destId="{72C55350-1844-4E98-9AA7-643787BA0D53}" srcOrd="0" destOrd="0" presId="urn:microsoft.com/office/officeart/2005/8/layout/hList1"/>
    <dgm:cxn modelId="{803B98B7-B1EF-430F-B65A-1CB19A5CD702}" type="presOf" srcId="{1AFB2E32-C84D-4781-876A-CB3F0A8CAD17}" destId="{31D60D85-1DC7-4174-86FD-4DDC4C661A1F}" srcOrd="0" destOrd="0" presId="urn:microsoft.com/office/officeart/2005/8/layout/hList1"/>
    <dgm:cxn modelId="{81B8F420-A232-463E-BBC7-9025CE4018DE}" type="presOf" srcId="{AFEA293F-A938-48AD-A45A-4F83EFA87C96}" destId="{E432F48F-B276-4933-8614-281EE1FC4D72}" srcOrd="0" destOrd="1" presId="urn:microsoft.com/office/officeart/2005/8/layout/hList1"/>
    <dgm:cxn modelId="{B819D11C-DB1F-4DB3-A09D-93013033AEA2}" type="presOf" srcId="{0502C74D-6EF5-4EBB-80E8-755DAF1162BE}" destId="{63425221-5D2E-4AF4-A590-BFAD9315C4EB}" srcOrd="0" destOrd="3" presId="urn:microsoft.com/office/officeart/2005/8/layout/hList1"/>
    <dgm:cxn modelId="{B0981C31-B046-41E6-B729-2D449748AA9C}" type="presOf" srcId="{44F4703C-4610-4CC2-82ED-B33D88FE894A}" destId="{CECC833B-2383-4E0F-A810-BFE2D17359ED}" srcOrd="0" destOrd="0" presId="urn:microsoft.com/office/officeart/2005/8/layout/hList1"/>
    <dgm:cxn modelId="{F40F6152-1427-47D3-9FB6-16838AD7E5E3}" type="presOf" srcId="{7B0E9428-D8E0-4EEC-AE21-08D0140372E7}" destId="{63425221-5D2E-4AF4-A590-BFAD9315C4EB}" srcOrd="0" destOrd="4" presId="urn:microsoft.com/office/officeart/2005/8/layout/hList1"/>
    <dgm:cxn modelId="{51C9E21B-22D0-449F-AD8C-2B012843E8B4}" type="presOf" srcId="{17BD05B3-2505-4DE6-A1B6-C345D0E3B332}" destId="{63425221-5D2E-4AF4-A590-BFAD9315C4EB}" srcOrd="0" destOrd="1" presId="urn:microsoft.com/office/officeart/2005/8/layout/hList1"/>
    <dgm:cxn modelId="{61CB3856-C2E8-4224-8F0E-00606D9E0357}" type="presOf" srcId="{81E8AD18-D7DC-45E1-8DDB-F0FC1424BB15}" destId="{E432F48F-B276-4933-8614-281EE1FC4D72}" srcOrd="0" destOrd="2" presId="urn:microsoft.com/office/officeart/2005/8/layout/hList1"/>
    <dgm:cxn modelId="{DD5FF33F-4EFE-44A6-B960-831DA0AD0050}" type="presOf" srcId="{22EE92C8-BB71-4C27-A03A-AA0444E2A3F5}" destId="{63425221-5D2E-4AF4-A590-BFAD9315C4EB}" srcOrd="0" destOrd="2" presId="urn:microsoft.com/office/officeart/2005/8/layout/hList1"/>
    <dgm:cxn modelId="{69F4C781-EF68-427B-9A8B-9C927F48920C}" srcId="{44F4703C-4610-4CC2-82ED-B33D88FE894A}" destId="{7B0E9428-D8E0-4EEC-AE21-08D0140372E7}" srcOrd="4" destOrd="0" parTransId="{153D2D91-BC50-4EE2-8DB0-1758F0711603}" sibTransId="{811BF888-F58D-4BD1-A964-6E1DB3564102}"/>
    <dgm:cxn modelId="{99E95B94-AE55-4266-B110-87C57289DE6D}" srcId="{9A0F85FB-4D0A-4E59-861A-F58E25234203}" destId="{81E8AD18-D7DC-45E1-8DDB-F0FC1424BB15}" srcOrd="2" destOrd="0" parTransId="{BAE3AFBD-C9D2-437B-B449-FB0D1CDEBC11}" sibTransId="{A622768A-B836-4906-88EA-144CFEC764CA}"/>
    <dgm:cxn modelId="{3E3F5FED-429F-4AEA-BEAC-AF04E8C75745}" srcId="{44F4703C-4610-4CC2-82ED-B33D88FE894A}" destId="{22EE92C8-BB71-4C27-A03A-AA0444E2A3F5}" srcOrd="2" destOrd="0" parTransId="{6D3DBC12-DFB0-4683-A516-C4DF2BBFDB6B}" sibTransId="{5F2C280D-55B5-4B04-82CD-1A2A3B902BF0}"/>
    <dgm:cxn modelId="{62E55630-E5E7-40E4-ACBB-DC6872E1103E}" srcId="{9A0F85FB-4D0A-4E59-861A-F58E25234203}" destId="{D64CC33B-4685-4A50-8310-9A0FE3931564}" srcOrd="0" destOrd="0" parTransId="{992AC1FD-6771-4C79-A159-615935EF9CCA}" sibTransId="{FCC56265-52D3-4063-89E2-204997E8FDF7}"/>
    <dgm:cxn modelId="{55A5000F-D29B-4628-9505-BEE30758A3A4}" srcId="{9A0F85FB-4D0A-4E59-861A-F58E25234203}" destId="{AFEA293F-A938-48AD-A45A-4F83EFA87C96}" srcOrd="1" destOrd="0" parTransId="{CCC7512D-4C7C-4A5F-8507-40729D6678CE}" sibTransId="{B8337470-03C0-434E-9292-5E04B7E0215B}"/>
    <dgm:cxn modelId="{75435C65-D544-420B-A4E6-74B8066AA61C}" type="presOf" srcId="{D64CC33B-4685-4A50-8310-9A0FE3931564}" destId="{E432F48F-B276-4933-8614-281EE1FC4D72}" srcOrd="0" destOrd="0" presId="urn:microsoft.com/office/officeart/2005/8/layout/hList1"/>
    <dgm:cxn modelId="{A85431C9-69DE-41FD-94A5-D42CE04FB4BE}" type="presParOf" srcId="{31D60D85-1DC7-4174-86FD-4DDC4C661A1F}" destId="{F343B307-1291-42F2-BD28-B67050C9F655}" srcOrd="0" destOrd="0" presId="urn:microsoft.com/office/officeart/2005/8/layout/hList1"/>
    <dgm:cxn modelId="{92944516-06D2-497F-A96A-8F55834EFD49}" type="presParOf" srcId="{F343B307-1291-42F2-BD28-B67050C9F655}" destId="{72C55350-1844-4E98-9AA7-643787BA0D53}" srcOrd="0" destOrd="0" presId="urn:microsoft.com/office/officeart/2005/8/layout/hList1"/>
    <dgm:cxn modelId="{D34C9926-2BCD-4495-8D14-F60D5F4A76EA}" type="presParOf" srcId="{F343B307-1291-42F2-BD28-B67050C9F655}" destId="{E432F48F-B276-4933-8614-281EE1FC4D72}" srcOrd="1" destOrd="0" presId="urn:microsoft.com/office/officeart/2005/8/layout/hList1"/>
    <dgm:cxn modelId="{6AD245EF-A306-4EF6-9CBA-A49A6EA079C7}" type="presParOf" srcId="{31D60D85-1DC7-4174-86FD-4DDC4C661A1F}" destId="{2BBFA493-C7B3-49F0-890A-515474CFAA9F}" srcOrd="1" destOrd="0" presId="urn:microsoft.com/office/officeart/2005/8/layout/hList1"/>
    <dgm:cxn modelId="{D507B752-A807-4133-8469-284C35E62B06}" type="presParOf" srcId="{31D60D85-1DC7-4174-86FD-4DDC4C661A1F}" destId="{3370B8CA-C6C4-4FF3-A509-BEA86B53E780}" srcOrd="2" destOrd="0" presId="urn:microsoft.com/office/officeart/2005/8/layout/hList1"/>
    <dgm:cxn modelId="{4EE04E83-85D2-493D-8592-1DDB1D19D516}" type="presParOf" srcId="{3370B8CA-C6C4-4FF3-A509-BEA86B53E780}" destId="{CECC833B-2383-4E0F-A810-BFE2D17359ED}" srcOrd="0" destOrd="0" presId="urn:microsoft.com/office/officeart/2005/8/layout/hList1"/>
    <dgm:cxn modelId="{12DE5423-4E64-4BBA-BD55-15CC1CE930F8}" type="presParOf" srcId="{3370B8CA-C6C4-4FF3-A509-BEA86B53E780}" destId="{63425221-5D2E-4AF4-A590-BFAD9315C4EB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D8D82F-56D4-4EA6-BFD1-BF325731ED53}">
      <dsp:nvSpPr>
        <dsp:cNvPr id="0" name=""/>
        <dsp:cNvSpPr/>
      </dsp:nvSpPr>
      <dsp:spPr>
        <a:xfrm>
          <a:off x="4121" y="564119"/>
          <a:ext cx="1874000" cy="65351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Процесс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1" y="564119"/>
        <a:ext cx="1874000" cy="435675"/>
      </dsp:txXfrm>
    </dsp:sp>
    <dsp:sp modelId="{25834756-1482-43FD-B816-0485A2CB3CAF}">
      <dsp:nvSpPr>
        <dsp:cNvPr id="0" name=""/>
        <dsp:cNvSpPr/>
      </dsp:nvSpPr>
      <dsp:spPr>
        <a:xfrm>
          <a:off x="387952" y="999794"/>
          <a:ext cx="1874000" cy="165079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Быстро развивающееся информационное пространство</a:t>
          </a:r>
          <a:endParaRPr lang="ru-RU" sz="1400" kern="1200" dirty="0"/>
        </a:p>
      </dsp:txBody>
      <dsp:txXfrm>
        <a:off x="387952" y="999794"/>
        <a:ext cx="1874000" cy="1650796"/>
      </dsp:txXfrm>
    </dsp:sp>
    <dsp:sp modelId="{D68EAB90-CAF1-48B0-AFE1-C2DF7B0F8E05}">
      <dsp:nvSpPr>
        <dsp:cNvPr id="0" name=""/>
        <dsp:cNvSpPr/>
      </dsp:nvSpPr>
      <dsp:spPr>
        <a:xfrm>
          <a:off x="2162213" y="548670"/>
          <a:ext cx="602274" cy="4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2162213" y="548670"/>
        <a:ext cx="602274" cy="466571"/>
      </dsp:txXfrm>
    </dsp:sp>
    <dsp:sp modelId="{7BCC34C0-943A-4220-9504-868ABB049E22}">
      <dsp:nvSpPr>
        <dsp:cNvPr id="0" name=""/>
        <dsp:cNvSpPr/>
      </dsp:nvSpPr>
      <dsp:spPr>
        <a:xfrm>
          <a:off x="3014488" y="564119"/>
          <a:ext cx="1874000" cy="65351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Средство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14488" y="564119"/>
        <a:ext cx="1874000" cy="435675"/>
      </dsp:txXfrm>
    </dsp:sp>
    <dsp:sp modelId="{07423821-4DEE-490D-B8B4-0DB37E69B816}">
      <dsp:nvSpPr>
        <dsp:cNvPr id="0" name=""/>
        <dsp:cNvSpPr/>
      </dsp:nvSpPr>
      <dsp:spPr>
        <a:xfrm>
          <a:off x="3398319" y="999794"/>
          <a:ext cx="1874000" cy="165079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Глобальная сеть интернет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Компьютерные средства поиска информации</a:t>
          </a:r>
          <a:endParaRPr lang="ru-RU" sz="1400" kern="1200" dirty="0"/>
        </a:p>
      </dsp:txBody>
      <dsp:txXfrm>
        <a:off x="3398319" y="999794"/>
        <a:ext cx="1874000" cy="1650796"/>
      </dsp:txXfrm>
    </dsp:sp>
    <dsp:sp modelId="{0312C3AD-E816-4BA8-86F4-6ED48DCCDAF7}">
      <dsp:nvSpPr>
        <dsp:cNvPr id="0" name=""/>
        <dsp:cNvSpPr/>
      </dsp:nvSpPr>
      <dsp:spPr>
        <a:xfrm>
          <a:off x="5172580" y="548670"/>
          <a:ext cx="602274" cy="4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5172580" y="548670"/>
        <a:ext cx="602274" cy="466571"/>
      </dsp:txXfrm>
    </dsp:sp>
    <dsp:sp modelId="{2A8AF4BA-5E37-48C3-8BDD-31A76DC44DF5}">
      <dsp:nvSpPr>
        <dsp:cNvPr id="0" name=""/>
        <dsp:cNvSpPr/>
      </dsp:nvSpPr>
      <dsp:spPr>
        <a:xfrm>
          <a:off x="6024854" y="564119"/>
          <a:ext cx="1874000" cy="65351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Результат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24854" y="564119"/>
        <a:ext cx="1874000" cy="435675"/>
      </dsp:txXfrm>
    </dsp:sp>
    <dsp:sp modelId="{FC99A324-F7FE-4460-9C14-CEB4EACD500C}">
      <dsp:nvSpPr>
        <dsp:cNvPr id="0" name=""/>
        <dsp:cNvSpPr/>
      </dsp:nvSpPr>
      <dsp:spPr>
        <a:xfrm>
          <a:off x="6408686" y="999794"/>
          <a:ext cx="1874000" cy="165079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Проблема оригинальности текстовой информации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Нарушение прав интеллектуальной собственности</a:t>
          </a:r>
          <a:endParaRPr lang="ru-RU" sz="1400" kern="1200" dirty="0"/>
        </a:p>
      </dsp:txBody>
      <dsp:txXfrm>
        <a:off x="6408686" y="999794"/>
        <a:ext cx="1874000" cy="165079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5CC06A-1F17-451C-AD1C-7CA488E300FB}">
      <dsp:nvSpPr>
        <dsp:cNvPr id="0" name=""/>
        <dsp:cNvSpPr/>
      </dsp:nvSpPr>
      <dsp:spPr>
        <a:xfrm>
          <a:off x="0" y="494841"/>
          <a:ext cx="2643206" cy="1939275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 зависимости от ответа тестируемой системы начисляются баллы за каждый критерий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94841"/>
        <a:ext cx="2643206" cy="19392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D8D82F-56D4-4EA6-BFD1-BF325731ED53}">
      <dsp:nvSpPr>
        <dsp:cNvPr id="0" name=""/>
        <dsp:cNvSpPr/>
      </dsp:nvSpPr>
      <dsp:spPr>
        <a:xfrm>
          <a:off x="4121" y="520704"/>
          <a:ext cx="1874000" cy="66288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Результат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1" y="520704"/>
        <a:ext cx="1874000" cy="441925"/>
      </dsp:txXfrm>
    </dsp:sp>
    <dsp:sp modelId="{25834756-1482-43FD-B816-0485A2CB3CAF}">
      <dsp:nvSpPr>
        <dsp:cNvPr id="0" name=""/>
        <dsp:cNvSpPr/>
      </dsp:nvSpPr>
      <dsp:spPr>
        <a:xfrm>
          <a:off x="387952" y="962630"/>
          <a:ext cx="1874000" cy="1731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Выявление не оригинальной информации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Обнаружение первоначальных источников</a:t>
          </a:r>
          <a:endParaRPr lang="ru-RU" sz="1500" kern="1200" dirty="0"/>
        </a:p>
      </dsp:txBody>
      <dsp:txXfrm>
        <a:off x="387952" y="962630"/>
        <a:ext cx="1874000" cy="1731375"/>
      </dsp:txXfrm>
    </dsp:sp>
    <dsp:sp modelId="{D68EAB90-CAF1-48B0-AFE1-C2DF7B0F8E05}">
      <dsp:nvSpPr>
        <dsp:cNvPr id="0" name=""/>
        <dsp:cNvSpPr/>
      </dsp:nvSpPr>
      <dsp:spPr>
        <a:xfrm flipH="1">
          <a:off x="2162213" y="508381"/>
          <a:ext cx="602274" cy="4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flipH="1">
        <a:off x="2162213" y="508381"/>
        <a:ext cx="602274" cy="466571"/>
      </dsp:txXfrm>
    </dsp:sp>
    <dsp:sp modelId="{7BCC34C0-943A-4220-9504-868ABB049E22}">
      <dsp:nvSpPr>
        <dsp:cNvPr id="0" name=""/>
        <dsp:cNvSpPr/>
      </dsp:nvSpPr>
      <dsp:spPr>
        <a:xfrm>
          <a:off x="3014488" y="520704"/>
          <a:ext cx="1874000" cy="66288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Средство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14488" y="520704"/>
        <a:ext cx="1874000" cy="441925"/>
      </dsp:txXfrm>
    </dsp:sp>
    <dsp:sp modelId="{07423821-4DEE-490D-B8B4-0DB37E69B816}">
      <dsp:nvSpPr>
        <dsp:cNvPr id="0" name=""/>
        <dsp:cNvSpPr/>
      </dsp:nvSpPr>
      <dsp:spPr>
        <a:xfrm>
          <a:off x="3398319" y="962630"/>
          <a:ext cx="1874000" cy="1731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Компьютерные средства анализа текста на оригинальность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Источники информации (интернет)</a:t>
          </a:r>
          <a:endParaRPr lang="ru-RU" sz="1500" kern="1200" dirty="0"/>
        </a:p>
      </dsp:txBody>
      <dsp:txXfrm>
        <a:off x="3398319" y="962630"/>
        <a:ext cx="1874000" cy="1731375"/>
      </dsp:txXfrm>
    </dsp:sp>
    <dsp:sp modelId="{0312C3AD-E816-4BA8-86F4-6ED48DCCDAF7}">
      <dsp:nvSpPr>
        <dsp:cNvPr id="0" name=""/>
        <dsp:cNvSpPr/>
      </dsp:nvSpPr>
      <dsp:spPr>
        <a:xfrm flipH="1">
          <a:off x="5172580" y="508381"/>
          <a:ext cx="602274" cy="466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flipH="1">
        <a:off x="5172580" y="508381"/>
        <a:ext cx="602274" cy="466571"/>
      </dsp:txXfrm>
    </dsp:sp>
    <dsp:sp modelId="{B327EFF4-7D5F-4B00-A874-3B4DD598F434}">
      <dsp:nvSpPr>
        <dsp:cNvPr id="0" name=""/>
        <dsp:cNvSpPr/>
      </dsp:nvSpPr>
      <dsp:spPr>
        <a:xfrm>
          <a:off x="6024854" y="520704"/>
          <a:ext cx="1874000" cy="66288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Процесс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24854" y="520704"/>
        <a:ext cx="1874000" cy="441925"/>
      </dsp:txXfrm>
    </dsp:sp>
    <dsp:sp modelId="{F435520B-E390-4266-855F-E65542E4C79B}">
      <dsp:nvSpPr>
        <dsp:cNvPr id="0" name=""/>
        <dsp:cNvSpPr/>
      </dsp:nvSpPr>
      <dsp:spPr>
        <a:xfrm>
          <a:off x="6408686" y="962630"/>
          <a:ext cx="1874000" cy="17313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0" kern="1200" dirty="0" smtClean="0">
              <a:effectLst/>
            </a:rPr>
            <a:t>Выявление плагиата в текстовом источнике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08686" y="962630"/>
        <a:ext cx="1874000" cy="173137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16573A-66F2-4D59-9BA1-A4087F5760D2}">
      <dsp:nvSpPr>
        <dsp:cNvPr id="0" name=""/>
        <dsp:cNvSpPr/>
      </dsp:nvSpPr>
      <dsp:spPr>
        <a:xfrm>
          <a:off x="214324" y="0"/>
          <a:ext cx="5214973" cy="5214973"/>
        </a:xfrm>
        <a:prstGeom prst="triangl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50EA79EC-ABA3-475F-92D7-E2822BE712EB}">
      <dsp:nvSpPr>
        <dsp:cNvPr id="0" name=""/>
        <dsp:cNvSpPr/>
      </dsp:nvSpPr>
      <dsp:spPr>
        <a:xfrm>
          <a:off x="3143280" y="500065"/>
          <a:ext cx="3389733" cy="123448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Выбор не эффективного  программного обеспечения приводит к нулевым результатам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3280" y="500065"/>
        <a:ext cx="3389733" cy="1234482"/>
      </dsp:txXfrm>
    </dsp:sp>
    <dsp:sp modelId="{259A6F76-4F15-4E3D-818B-49C25F6AE8D9}">
      <dsp:nvSpPr>
        <dsp:cNvPr id="0" name=""/>
        <dsp:cNvSpPr/>
      </dsp:nvSpPr>
      <dsp:spPr>
        <a:xfrm>
          <a:off x="3071824" y="1928825"/>
          <a:ext cx="3389733" cy="123448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Существует большое кол-во программ, но</a:t>
          </a: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объективное сравнение</a:t>
          </a: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их не проводилось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71824" y="1928825"/>
        <a:ext cx="3389733" cy="1234482"/>
      </dsp:txXfrm>
    </dsp:sp>
    <dsp:sp modelId="{580B2890-168B-40A4-9B6E-C84A0EA7AD92}">
      <dsp:nvSpPr>
        <dsp:cNvPr id="0" name=""/>
        <dsp:cNvSpPr/>
      </dsp:nvSpPr>
      <dsp:spPr>
        <a:xfrm>
          <a:off x="3071824" y="3357586"/>
          <a:ext cx="3389733" cy="123448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Отсутствие методики сравнения программных сервисов для оценки их эффективности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71824" y="3357586"/>
        <a:ext cx="3389733" cy="123448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DED470-99EE-499A-BA67-DA1A980196F5}">
      <dsp:nvSpPr>
        <dsp:cNvPr id="0" name=""/>
        <dsp:cNvSpPr/>
      </dsp:nvSpPr>
      <dsp:spPr>
        <a:xfrm>
          <a:off x="0" y="777687"/>
          <a:ext cx="8229600" cy="148297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Создать метод оценивания, который позволит оценить возможности и эффективность программ</a:t>
          </a: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проверки на заимствование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777687"/>
        <a:ext cx="8229600" cy="1482974"/>
      </dsp:txXfrm>
    </dsp:sp>
    <dsp:sp modelId="{260ED4AC-4A5E-4336-BF02-D2F433CA0435}">
      <dsp:nvSpPr>
        <dsp:cNvPr id="0" name=""/>
        <dsp:cNvSpPr/>
      </dsp:nvSpPr>
      <dsp:spPr>
        <a:xfrm>
          <a:off x="0" y="2447862"/>
          <a:ext cx="8229600" cy="148297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Сравнить существующие программы и выявить наиболее качественные и универсальные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47862"/>
        <a:ext cx="8229600" cy="148297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7C2411-D893-4BF3-8E68-D59EB1C19526}">
      <dsp:nvSpPr>
        <dsp:cNvPr id="0" name=""/>
        <dsp:cNvSpPr/>
      </dsp:nvSpPr>
      <dsp:spPr>
        <a:xfrm>
          <a:off x="0" y="0"/>
          <a:ext cx="8286808" cy="88803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Программы для проверки текста на заимствование разработаны в двух видах</a:t>
          </a:r>
          <a:endParaRPr lang="ru-RU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8286808" cy="888030"/>
      </dsp:txXfrm>
    </dsp:sp>
    <dsp:sp modelId="{61E4FCF4-6F7A-4DC4-8020-631BFBA2AE7F}">
      <dsp:nvSpPr>
        <dsp:cNvPr id="0" name=""/>
        <dsp:cNvSpPr/>
      </dsp:nvSpPr>
      <dsp:spPr>
        <a:xfrm>
          <a:off x="0" y="916883"/>
          <a:ext cx="8286808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Обычные приложения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Интернет сервисы</a:t>
          </a:r>
          <a:endParaRPr lang="ru-RU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0" y="916883"/>
        <a:ext cx="8286808" cy="595125"/>
      </dsp:txXfrm>
    </dsp:sp>
    <dsp:sp modelId="{075010F0-B00B-4188-A830-CD0818AA2278}">
      <dsp:nvSpPr>
        <dsp:cNvPr id="0" name=""/>
        <dsp:cNvSpPr/>
      </dsp:nvSpPr>
      <dsp:spPr>
        <a:xfrm>
          <a:off x="0" y="1512008"/>
          <a:ext cx="8286808" cy="88803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Данные прикладные решения можно рассматривать как два класса программ, среди которых можно выделить:</a:t>
          </a:r>
          <a:endParaRPr lang="ru-RU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512008"/>
        <a:ext cx="8286808" cy="88803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0DD980-FDFA-4C8F-8315-950C3A9F70D6}">
      <dsp:nvSpPr>
        <dsp:cNvPr id="0" name=""/>
        <dsp:cNvSpPr/>
      </dsp:nvSpPr>
      <dsp:spPr>
        <a:xfrm>
          <a:off x="30" y="39827"/>
          <a:ext cx="2926471" cy="4896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Оконные приложения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" y="39827"/>
        <a:ext cx="2926471" cy="489600"/>
      </dsp:txXfrm>
    </dsp:sp>
    <dsp:sp modelId="{F3A2759E-C559-4B7A-84AA-74BB20533169}">
      <dsp:nvSpPr>
        <dsp:cNvPr id="0" name=""/>
        <dsp:cNvSpPr/>
      </dsp:nvSpPr>
      <dsp:spPr>
        <a:xfrm>
          <a:off x="30" y="529427"/>
          <a:ext cx="2926471" cy="181993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Детектор плагиата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DC Finder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Advego</a:t>
          </a: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7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plagiatus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Praide</a:t>
          </a: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UCA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Плагиата</a:t>
          </a: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r>
            <a:rPr lang="ru-RU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Нет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Etxt </a:t>
          </a:r>
          <a:r>
            <a:rPr lang="ru-RU" sz="17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антиплагиат </a:t>
          </a:r>
          <a:endParaRPr lang="ru-RU" sz="17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" y="529427"/>
        <a:ext cx="2926471" cy="1819935"/>
      </dsp:txXfrm>
    </dsp:sp>
    <dsp:sp modelId="{586E9D93-B2FB-41E5-8EF4-F44285655093}">
      <dsp:nvSpPr>
        <dsp:cNvPr id="0" name=""/>
        <dsp:cNvSpPr/>
      </dsp:nvSpPr>
      <dsp:spPr>
        <a:xfrm>
          <a:off x="3336207" y="39827"/>
          <a:ext cx="2926471" cy="4896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Интернет сервисы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36207" y="39827"/>
        <a:ext cx="2926471" cy="489600"/>
      </dsp:txXfrm>
    </dsp:sp>
    <dsp:sp modelId="{22B71147-E708-4EB0-961D-1FAC3C633A13}">
      <dsp:nvSpPr>
        <dsp:cNvPr id="0" name=""/>
        <dsp:cNvSpPr/>
      </dsp:nvSpPr>
      <dsp:spPr>
        <a:xfrm>
          <a:off x="3336207" y="529427"/>
          <a:ext cx="2926471" cy="181993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CopyScape.com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Antiplagiat.ru</a:t>
          </a:r>
          <a:endParaRPr lang="ru-RU" sz="17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Miratools.ru</a:t>
          </a:r>
          <a:endParaRPr lang="ru-RU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Istio.com</a:t>
          </a:r>
          <a:endParaRPr lang="ru-RU" sz="17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36207" y="529427"/>
        <a:ext cx="2926471" cy="181993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7A5CEA-27A1-43D6-86F6-B8E1D2CC9C3A}">
      <dsp:nvSpPr>
        <dsp:cNvPr id="0" name=""/>
        <dsp:cNvSpPr/>
      </dsp:nvSpPr>
      <dsp:spPr>
        <a:xfrm>
          <a:off x="0" y="0"/>
          <a:ext cx="6743747" cy="10756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Используется метод экспертного оценивания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5555104" cy="1075694"/>
      </dsp:txXfrm>
    </dsp:sp>
    <dsp:sp modelId="{349DDE9C-9C96-4522-9D4A-29A6C98C1065}">
      <dsp:nvSpPr>
        <dsp:cNvPr id="0" name=""/>
        <dsp:cNvSpPr/>
      </dsp:nvSpPr>
      <dsp:spPr>
        <a:xfrm>
          <a:off x="564788" y="1271275"/>
          <a:ext cx="6743747" cy="10756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Каждая альтернатива оценивается автономно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4788" y="1271275"/>
        <a:ext cx="5479757" cy="1075694"/>
      </dsp:txXfrm>
    </dsp:sp>
    <dsp:sp modelId="{C1D15D79-0B40-46D5-9D73-871FF83293F8}">
      <dsp:nvSpPr>
        <dsp:cNvPr id="0" name=""/>
        <dsp:cNvSpPr/>
      </dsp:nvSpPr>
      <dsp:spPr>
        <a:xfrm>
          <a:off x="1121147" y="2542550"/>
          <a:ext cx="6743747" cy="10756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Оценка выставляется на основании набора тестов, по ряду критериев</a:t>
          </a:r>
        </a:p>
      </dsp:txBody>
      <dsp:txXfrm>
        <a:off x="1121147" y="2542550"/>
        <a:ext cx="5488186" cy="1075694"/>
      </dsp:txXfrm>
    </dsp:sp>
    <dsp:sp modelId="{8FD634D6-B562-44B1-9C70-E000CA1E2D23}">
      <dsp:nvSpPr>
        <dsp:cNvPr id="0" name=""/>
        <dsp:cNvSpPr/>
      </dsp:nvSpPr>
      <dsp:spPr>
        <a:xfrm>
          <a:off x="1643046" y="3813825"/>
          <a:ext cx="6743747" cy="1075694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Используя метод аддитивного </a:t>
          </a:r>
          <a:r>
            <a:rPr lang="ru-RU" sz="2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суперкритерия</a:t>
          </a:r>
          <a:r>
            <a:rPr lang="ru-RU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выставляется общая оценка программы</a:t>
          </a:r>
        </a:p>
      </dsp:txBody>
      <dsp:txXfrm>
        <a:off x="1643046" y="3813825"/>
        <a:ext cx="5479757" cy="1075694"/>
      </dsp:txXfrm>
    </dsp:sp>
    <dsp:sp modelId="{2C4C2DCB-6128-4EB8-B296-804403DDBCDC}">
      <dsp:nvSpPr>
        <dsp:cNvPr id="0" name=""/>
        <dsp:cNvSpPr/>
      </dsp:nvSpPr>
      <dsp:spPr>
        <a:xfrm>
          <a:off x="6044545" y="823884"/>
          <a:ext cx="699201" cy="699201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6044545" y="823884"/>
        <a:ext cx="699201" cy="699201"/>
      </dsp:txXfrm>
    </dsp:sp>
    <dsp:sp modelId="{5FC20180-B84B-4610-9C71-3230BAE02B44}">
      <dsp:nvSpPr>
        <dsp:cNvPr id="0" name=""/>
        <dsp:cNvSpPr/>
      </dsp:nvSpPr>
      <dsp:spPr>
        <a:xfrm>
          <a:off x="6609334" y="2095159"/>
          <a:ext cx="699201" cy="699201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6609334" y="2095159"/>
        <a:ext cx="699201" cy="699201"/>
      </dsp:txXfrm>
    </dsp:sp>
    <dsp:sp modelId="{29032125-0FDB-4201-B2D4-398E83EB80D8}">
      <dsp:nvSpPr>
        <dsp:cNvPr id="0" name=""/>
        <dsp:cNvSpPr/>
      </dsp:nvSpPr>
      <dsp:spPr>
        <a:xfrm>
          <a:off x="7165693" y="3366434"/>
          <a:ext cx="699201" cy="699201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7165693" y="3366434"/>
        <a:ext cx="699201" cy="69920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C55350-1844-4E98-9AA7-643787BA0D53}">
      <dsp:nvSpPr>
        <dsp:cNvPr id="0" name=""/>
        <dsp:cNvSpPr/>
      </dsp:nvSpPr>
      <dsp:spPr>
        <a:xfrm>
          <a:off x="2571" y="688018"/>
          <a:ext cx="2507456" cy="1002982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Оригинальный текст</a:t>
          </a:r>
          <a:endParaRPr lang="ru-RU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1" y="688018"/>
        <a:ext cx="2507456" cy="1002982"/>
      </dsp:txXfrm>
    </dsp:sp>
    <dsp:sp modelId="{E432F48F-B276-4933-8614-281EE1FC4D72}">
      <dsp:nvSpPr>
        <dsp:cNvPr id="0" name=""/>
        <dsp:cNvSpPr/>
      </dsp:nvSpPr>
      <dsp:spPr>
        <a:xfrm>
          <a:off x="2571" y="1691000"/>
          <a:ext cx="2507456" cy="2572408"/>
        </a:xfrm>
        <a:prstGeom prst="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effectLst/>
            </a:rPr>
            <a:t>Содержащий достаточно большое количество символов на общую тему</a:t>
          </a:r>
          <a:endParaRPr lang="ru-RU" sz="1800" b="0" kern="1200" dirty="0">
            <a:effectLst/>
          </a:endParaRPr>
        </a:p>
      </dsp:txBody>
      <dsp:txXfrm>
        <a:off x="2571" y="1691000"/>
        <a:ext cx="2507456" cy="2572408"/>
      </dsp:txXfrm>
    </dsp:sp>
    <dsp:sp modelId="{CECC833B-2383-4E0F-A810-BFE2D17359ED}">
      <dsp:nvSpPr>
        <dsp:cNvPr id="0" name=""/>
        <dsp:cNvSpPr/>
      </dsp:nvSpPr>
      <dsp:spPr>
        <a:xfrm>
          <a:off x="2861071" y="688018"/>
          <a:ext cx="2507456" cy="1002982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Частично оригинальный текст</a:t>
          </a:r>
          <a:endParaRPr lang="ru-RU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61071" y="688018"/>
        <a:ext cx="2507456" cy="1002982"/>
      </dsp:txXfrm>
    </dsp:sp>
    <dsp:sp modelId="{63425221-5D2E-4AF4-A590-BFAD9315C4EB}">
      <dsp:nvSpPr>
        <dsp:cNvPr id="0" name=""/>
        <dsp:cNvSpPr/>
      </dsp:nvSpPr>
      <dsp:spPr>
        <a:xfrm>
          <a:off x="2861071" y="1691000"/>
          <a:ext cx="2507456" cy="2572408"/>
        </a:xfrm>
        <a:prstGeom prst="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Цитаты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Информация из опубликованных рефератов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Фрагменты электронных книг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Сообщения на форумах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Законы</a:t>
          </a:r>
          <a:endParaRPr lang="ru-RU" sz="1800" kern="1200" dirty="0"/>
        </a:p>
      </dsp:txBody>
      <dsp:txXfrm>
        <a:off x="2861071" y="1691000"/>
        <a:ext cx="2507456" cy="2572408"/>
      </dsp:txXfrm>
    </dsp:sp>
    <dsp:sp modelId="{9CFFAF83-D4DB-44A8-BCD3-DAA4DB0F5E07}">
      <dsp:nvSpPr>
        <dsp:cNvPr id="0" name=""/>
        <dsp:cNvSpPr/>
      </dsp:nvSpPr>
      <dsp:spPr>
        <a:xfrm>
          <a:off x="5719571" y="688018"/>
          <a:ext cx="2507456" cy="1002982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Заимствованный текст</a:t>
          </a:r>
          <a:endParaRPr lang="ru-RU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9571" y="688018"/>
        <a:ext cx="2507456" cy="1002982"/>
      </dsp:txXfrm>
    </dsp:sp>
    <dsp:sp modelId="{D2B9E2E5-DB64-4A8D-82E9-8AEDFDA90124}">
      <dsp:nvSpPr>
        <dsp:cNvPr id="0" name=""/>
        <dsp:cNvSpPr/>
      </dsp:nvSpPr>
      <dsp:spPr>
        <a:xfrm>
          <a:off x="5719571" y="1691000"/>
          <a:ext cx="2507456" cy="2572408"/>
        </a:xfrm>
        <a:prstGeom prst="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Рефераты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Статьи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Сообщения форумов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Электронные документы</a:t>
          </a:r>
          <a:endParaRPr lang="ru-RU" sz="1800" kern="1200" dirty="0"/>
        </a:p>
      </dsp:txBody>
      <dsp:txXfrm>
        <a:off x="5719571" y="1691000"/>
        <a:ext cx="2507456" cy="257240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C55350-1844-4E98-9AA7-643787BA0D53}">
      <dsp:nvSpPr>
        <dsp:cNvPr id="0" name=""/>
        <dsp:cNvSpPr/>
      </dsp:nvSpPr>
      <dsp:spPr>
        <a:xfrm>
          <a:off x="40" y="9849"/>
          <a:ext cx="3845569" cy="153822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Информация представленная в разных форматах</a:t>
          </a:r>
          <a:endParaRPr lang="ru-RU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" y="9849"/>
        <a:ext cx="3845569" cy="1538227"/>
      </dsp:txXfrm>
    </dsp:sp>
    <dsp:sp modelId="{E432F48F-B276-4933-8614-281EE1FC4D72}">
      <dsp:nvSpPr>
        <dsp:cNvPr id="0" name=""/>
        <dsp:cNvSpPr/>
      </dsp:nvSpPr>
      <dsp:spPr>
        <a:xfrm>
          <a:off x="40" y="1548077"/>
          <a:ext cx="3845569" cy="2679120"/>
        </a:xfrm>
        <a:prstGeom prst="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2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Текстовые файлы</a:t>
          </a:r>
          <a:endParaRPr lang="ru-RU" sz="1800" b="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Офисные файлы</a:t>
          </a:r>
          <a:endParaRPr lang="ru-RU" sz="1800" b="0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В виде </a:t>
          </a:r>
          <a:r>
            <a:rPr lang="en-US" sz="1800" kern="1200" dirty="0" smtClean="0"/>
            <a:t>HTML </a:t>
          </a:r>
          <a:r>
            <a:rPr lang="ru-RU" sz="1800" kern="1200" dirty="0" smtClean="0"/>
            <a:t>страницы с форматированием</a:t>
          </a:r>
          <a:endParaRPr lang="ru-RU" sz="1800" b="0" kern="1200" dirty="0">
            <a:effectLst/>
          </a:endParaRPr>
        </a:p>
      </dsp:txBody>
      <dsp:txXfrm>
        <a:off x="40" y="1548077"/>
        <a:ext cx="3845569" cy="2679120"/>
      </dsp:txXfrm>
    </dsp:sp>
    <dsp:sp modelId="{CECC833B-2383-4E0F-A810-BFE2D17359ED}">
      <dsp:nvSpPr>
        <dsp:cNvPr id="0" name=""/>
        <dsp:cNvSpPr/>
      </dsp:nvSpPr>
      <dsp:spPr>
        <a:xfrm>
          <a:off x="4383989" y="9849"/>
          <a:ext cx="3845569" cy="153822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Текст с маскированным плагиатом</a:t>
          </a:r>
          <a:endParaRPr lang="ru-RU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83989" y="9849"/>
        <a:ext cx="3845569" cy="1538227"/>
      </dsp:txXfrm>
    </dsp:sp>
    <dsp:sp modelId="{63425221-5D2E-4AF4-A590-BFAD9315C4EB}">
      <dsp:nvSpPr>
        <dsp:cNvPr id="0" name=""/>
        <dsp:cNvSpPr/>
      </dsp:nvSpPr>
      <dsp:spPr>
        <a:xfrm>
          <a:off x="4383989" y="1548077"/>
          <a:ext cx="3845569" cy="2679120"/>
        </a:xfrm>
        <a:prstGeom prst="rect">
          <a:avLst/>
        </a:prstGeom>
        <a:solidFill>
          <a:schemeClr val="tx1">
            <a:alpha val="90000"/>
          </a:schemeClr>
        </a:solidFill>
        <a:ln w="25400" cap="flat" cmpd="sng" algn="ctr">
          <a:solidFill>
            <a:schemeClr val="accent2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Синонимами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Перестановкой слов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Перефразированием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Заменой визуально одинаковыми символами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/>
            <a:t>Перевод с другого языка</a:t>
          </a:r>
          <a:endParaRPr lang="ru-RU" sz="1800" kern="1200" dirty="0"/>
        </a:p>
      </dsp:txBody>
      <dsp:txXfrm>
        <a:off x="4383989" y="1548077"/>
        <a:ext cx="3845569" cy="2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EDE0-25AE-4480-B457-D7AF968AC3AB}" type="datetimeFigureOut">
              <a:rPr lang="ru-RU" smtClean="0"/>
              <a:pPr/>
              <a:t>20.04.2011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A268-7771-4E23-85E0-7AEEA5C8E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A268-7771-4E23-85E0-7AEEA5C8EDFA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0E4BE-1CA2-432D-8644-D4368B0DDEB5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EFD00-B99B-4026-A3EE-E748B39CF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35DEC-D953-45A2-A5E8-23201C09DF74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C48CE-4C2D-4B51-913F-0709747D9A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B45E5-C6B1-4BF7-8403-041649350F0E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E0F9C-B29C-4706-9780-1EC2CAEEB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A73D-3457-4D72-BDA2-A726A00F03E4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18BC-6BDC-4803-BA48-C05AD4B81F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A39E-A028-4DA7-BF1B-45D1CBEB9C6F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E5C9A-DFE2-4842-A147-5A1C8BF70F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2EBE2-B961-4724-A9E0-425CBD6CB160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482D-556A-4328-99FA-316B443193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F6F50-F978-4351-B869-7651B3CA58D0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AECA0-F4F0-4D1C-91C1-64916AE4F5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3D2F-2CB0-4014-A214-2C4CCF0C29F6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FA1D8-73E6-4069-9B85-EBDDA16FC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B2557-73AF-4B82-973E-CDC3B349DA86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0E90A-F75A-4F28-8221-D5887B7F2C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74776-F3D6-483D-9FD3-CCF895BDBA9B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CC98-D815-415E-A0C7-553C0FA963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6C1E-02D3-46B4-AB81-70B3DB27A5A8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CFE75-09A0-4FC9-BAA2-2254C7C510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1F9357-3C04-464C-9E2C-47EAE6382D1A}" type="datetimeFigureOut">
              <a:rPr lang="ru-RU"/>
              <a:pPr>
                <a:defRPr/>
              </a:pPr>
              <a:t>20.04.2011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3819A8-06BE-4696-9B2A-44CA9B6C71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15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285860"/>
            <a:ext cx="8229600" cy="318612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МЕТОДИКА СРАВНЕНИЯ ПРОГРАММНЫХ СЕРВИСОВ  ДЛЯ ПРОВЕРКИ ТЕКСТА НА ОРИГИНАЛЬНОСТЬ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4572008"/>
            <a:ext cx="8215370" cy="571504"/>
          </a:xfrm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eaLnBrk="1" hangingPunct="1">
              <a:defRPr/>
            </a:pPr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руководитель: проф. Лебедева Л.Н.</a:t>
            </a:r>
            <a:endParaRPr 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642910" y="5357826"/>
            <a:ext cx="821537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Автор: Анненков</a:t>
            </a:r>
            <a:r>
              <a:rPr kumimoji="0" lang="ru-RU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А.Б.</a:t>
            </a:r>
            <a:endParaRPr kumimoji="0" lang="ru-RU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1196752"/>
          <a:ext cx="8064897" cy="8292832"/>
        </p:xfrm>
        <a:graphic>
          <a:graphicData uri="http://schemas.openxmlformats.org/drawingml/2006/table">
            <a:tbl>
              <a:tblPr/>
              <a:tblGrid>
                <a:gridCol w="3451782"/>
                <a:gridCol w="464537"/>
                <a:gridCol w="466151"/>
                <a:gridCol w="464537"/>
                <a:gridCol w="464537"/>
                <a:gridCol w="462926"/>
                <a:gridCol w="464537"/>
                <a:gridCol w="464537"/>
                <a:gridCol w="464537"/>
                <a:gridCol w="464537"/>
                <a:gridCol w="432279"/>
              </a:tblGrid>
              <a:tr h="100811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Детектор плагиата</a:t>
                      </a: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DC Finder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Advego plagiatus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Praide UCA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Плагиата.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Нет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Etxt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антиплагиат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CopyScape</a:t>
                      </a: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Antiplagiat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Miratools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Istio.com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44016">
                <a:tc gridSpan="1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Качество поиска 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Уникальный текст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Частично уникальный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Плагиат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 gridSpan="1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Устойчивость к маскировке плагиата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Синонимами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Перестановка слов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Перефразирование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Перевод с другого языка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Замена визуально одинаковыми символами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 gridSpan="1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Типы источников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Ручной ввод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Текстовые файлы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Офисные файлы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Url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источник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Файлы содержащие код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Пакетная обработка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Настройка параметров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3510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Поиск с помощью поисковых машин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3510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Поиск по внутренней базе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3510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Поиск по пользовательской базе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99960">
                <a:tc gridSpan="1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Тип анализа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По пассажам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По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шинглам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Выделение плагиата в исходном документе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Выделение источника в найденном документе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43936">
                <a:tc gridSpan="1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Поддержка языков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Русский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Украинский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Английский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7560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Предоставление отчета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3510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Свободное использование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51209">
                <a:tc>
                  <a:txBody>
                    <a:bodyPr/>
                    <a:lstStyle/>
                    <a:p>
                      <a:pPr indent="0"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ВСЕ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Г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37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44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42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39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34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29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26785" t="14999" r="12053" b="61472"/>
          <a:stretch>
            <a:fillRect/>
          </a:stretch>
        </p:blipFill>
        <p:spPr bwMode="auto">
          <a:xfrm>
            <a:off x="0" y="0"/>
            <a:ext cx="9144000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Результаты тестирования</a:t>
            </a:r>
            <a:endParaRPr lang="ru-RU" sz="3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47537" y="1182890"/>
          <a:ext cx="8064897" cy="1008112"/>
        </p:xfrm>
        <a:graphic>
          <a:graphicData uri="http://schemas.openxmlformats.org/drawingml/2006/table">
            <a:tbl>
              <a:tblPr/>
              <a:tblGrid>
                <a:gridCol w="3451782"/>
                <a:gridCol w="464537"/>
                <a:gridCol w="466151"/>
                <a:gridCol w="464537"/>
                <a:gridCol w="464537"/>
                <a:gridCol w="462926"/>
                <a:gridCol w="464537"/>
                <a:gridCol w="464537"/>
                <a:gridCol w="464537"/>
                <a:gridCol w="464537"/>
                <a:gridCol w="432279"/>
              </a:tblGrid>
              <a:tr h="100811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Детектор плагиата</a:t>
                      </a: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DC Finder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Advego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plagiatus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Praide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UCA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Плагиата.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Нет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Etxt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антиплагиат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CopyScape</a:t>
                      </a:r>
                      <a:r>
                        <a:rPr lang="ru-RU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com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Antiplagiat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Miratools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ru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Istio.com</a:t>
                      </a:r>
                      <a:endParaRPr lang="ru-RU" sz="1400" b="0" dirty="0">
                        <a:solidFill>
                          <a:schemeClr val="bg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3027" marR="23027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68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214282" y="285728"/>
          <a:ext cx="8643998" cy="600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/>
              <a:t>Выводы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0" y="1397000"/>
          <a:ext cx="9144000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642910" y="5857892"/>
            <a:ext cx="821537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Анненков</a:t>
            </a:r>
            <a:r>
              <a:rPr kumimoji="0" lang="ru-RU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Александр</a:t>
            </a:r>
            <a:endParaRPr kumimoji="0" lang="ru-RU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596" y="1714488"/>
            <a:ext cx="8229600" cy="318612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МЕТОДИКА СРАВНЕНИЯ ПРОГРАММНЫХ СЕРВИСОВ  ДЛЯ ПРОВЕРКИ ТЕКСТА НА ОРИГИНАЛЬНОСТЬ</a:t>
            </a: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8581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500034" y="571480"/>
          <a:ext cx="8286808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/>
        </p:nvGraphicFramePr>
        <p:xfrm>
          <a:off x="571472" y="3429000"/>
          <a:ext cx="8286808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ru-RU" dirty="0" smtClean="0"/>
              <a:t>Проблема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214282" y="928670"/>
          <a:ext cx="857256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ru-RU" dirty="0" smtClean="0"/>
              <a:t>Цель и задачи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96969"/>
              </a:clrFrom>
              <a:clrTo>
                <a:srgbClr val="69696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8" y="142875"/>
            <a:ext cx="2428875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Схема 10"/>
          <p:cNvGraphicFramePr/>
          <p:nvPr/>
        </p:nvGraphicFramePr>
        <p:xfrm>
          <a:off x="428596" y="1785926"/>
          <a:ext cx="8286808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Схема 11"/>
          <p:cNvGraphicFramePr/>
          <p:nvPr/>
        </p:nvGraphicFramePr>
        <p:xfrm>
          <a:off x="1571604" y="4286256"/>
          <a:ext cx="6262710" cy="238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ru-RU" sz="3600" dirty="0" smtClean="0"/>
              <a:t>Методика оценки программ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500034" y="1397000"/>
          <a:ext cx="8429684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тестового набора</a:t>
            </a:r>
            <a:endParaRPr lang="ru-RU" sz="32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357298"/>
          <a:ext cx="8229600" cy="495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1714488"/>
          <a:ext cx="8229600" cy="423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609600" y="427038"/>
            <a:ext cx="8229600" cy="93026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r" eaLnBrk="0" hangingPunct="0">
              <a:defRPr/>
            </a:pPr>
            <a:r>
              <a:rPr lang="ru-RU" sz="32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Формирование тестового набора</a:t>
            </a:r>
            <a:endParaRPr lang="ru-RU" sz="32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Picture 85"/>
          <p:cNvPicPr>
            <a:picLocks noChangeAspect="1" noChangeArrowheads="1"/>
          </p:cNvPicPr>
          <p:nvPr/>
        </p:nvPicPr>
        <p:blipFill>
          <a:blip r:embed="rId2" cstate="print"/>
          <a:srcRect l="3381"/>
          <a:stretch>
            <a:fillRect/>
          </a:stretch>
        </p:blipFill>
        <p:spPr bwMode="auto">
          <a:xfrm>
            <a:off x="3357563" y="-7000875"/>
            <a:ext cx="5572125" cy="87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 l="26785" t="14999" r="12053" b="66026"/>
          <a:stretch>
            <a:fillRect/>
          </a:stretch>
        </p:blipFill>
        <p:spPr bwMode="auto">
          <a:xfrm>
            <a:off x="0" y="0"/>
            <a:ext cx="91440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82296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ru-RU" dirty="0" smtClean="0"/>
              <a:t>Особенности оценивания</a:t>
            </a:r>
            <a:br>
              <a:rPr lang="ru-RU" dirty="0" smtClean="0"/>
            </a:br>
            <a:r>
              <a:rPr lang="ru-RU" dirty="0" smtClean="0"/>
              <a:t>альтернатив</a:t>
            </a:r>
            <a:endParaRPr lang="ru-RU" dirty="0"/>
          </a:p>
        </p:txBody>
      </p:sp>
      <p:graphicFrame>
        <p:nvGraphicFramePr>
          <p:cNvPr id="90" name="Схема 89"/>
          <p:cNvGraphicFramePr/>
          <p:nvPr/>
        </p:nvGraphicFramePr>
        <p:xfrm>
          <a:off x="285720" y="1571612"/>
          <a:ext cx="2643206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1011</TotalTime>
  <Words>754</Words>
  <Application>Microsoft Office PowerPoint</Application>
  <PresentationFormat>Экран (4:3)</PresentationFormat>
  <Paragraphs>422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МЕТОДИКА СРАВНЕНИЯ ПРОГРАММНЫХ СЕРВИСОВ  ДЛЯ ПРОВЕРКИ ТЕКСТА НА ОРИГИНАЛЬНОСТЬ</vt:lpstr>
      <vt:lpstr>Актуальность</vt:lpstr>
      <vt:lpstr>Проблема</vt:lpstr>
      <vt:lpstr>Цель и задачи</vt:lpstr>
      <vt:lpstr>Решение</vt:lpstr>
      <vt:lpstr>Методика оценки программ</vt:lpstr>
      <vt:lpstr>Формирование тестового набора</vt:lpstr>
      <vt:lpstr>Слайд 8</vt:lpstr>
      <vt:lpstr>Особенности оценивания альтернатив</vt:lpstr>
      <vt:lpstr>Результаты тестирования</vt:lpstr>
      <vt:lpstr>Итоги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Введение. Информатика и информационные процессы</dc:title>
  <dc:creator>Александр</dc:creator>
  <cp:lastModifiedBy>test</cp:lastModifiedBy>
  <cp:revision>104</cp:revision>
  <dcterms:created xsi:type="dcterms:W3CDTF">2010-09-03T04:23:06Z</dcterms:created>
  <dcterms:modified xsi:type="dcterms:W3CDTF">2011-04-20T10:41:53Z</dcterms:modified>
</cp:coreProperties>
</file>