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sldIdLst>
    <p:sldId id="256" r:id="rId2"/>
    <p:sldId id="257" r:id="rId3"/>
  </p:sldIdLst>
  <p:sldSz cx="10058400" cy="7772400"/>
  <p:notesSz cx="6858000" cy="9144000"/>
  <p:embeddedFontLst>
    <p:embeddedFont>
      <p:font typeface="Gill Sans MT" panose="020B0502020104020203" pitchFamily="34" charset="0"/>
      <p:regular r:id="rId4"/>
      <p:bold r:id="rId5"/>
      <p:italic r:id="rId6"/>
      <p:boldItalic r:id="rId7"/>
    </p:embeddedFont>
    <p:embeddedFont>
      <p:font typeface="Segoe UI" panose="020B0502040204020203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5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8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1DD3-F829-4519-8AE8-D27E616E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A1245-7BB4-42D7-9326-8DFFCBD06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75445-A305-4AB3-93CD-E6A9A525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98CE7-9A56-45E5-8C86-D1F19A8F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9673-19B0-4A6B-B806-B7F785AA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7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9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6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6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2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9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B0D5-9487-45ED-A981-D339DEACDBC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1722B96A-9C1E-4DC0-87CC-6AD67088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F868-95CD-4905-9629-E7A0FCCB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3200054"/>
            <a:ext cx="7543800" cy="777905"/>
          </a:xfr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Kĩ năng văn phòng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88747-9441-4ED4-A845-4E12CE8B3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304B0-337D-489B-B6ED-A422087B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98449-A52B-44DC-9E93-55290A68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5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80A-AAF7-40B2-B38D-FC75E642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867413"/>
            <a:ext cx="8675370" cy="595099"/>
          </a:xfr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mindmap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9E636-2194-4531-9013-F19A26DD7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100">
                <a:latin typeface="Segoe UI" panose="020B0502040204020203" pitchFamily="34" charset="0"/>
              </a:rPr>
              <a:t>What?</a:t>
            </a:r>
          </a:p>
          <a:p>
            <a:pPr lvl="1"/>
            <a:r>
              <a:rPr lang="vi-VN" sz="1100">
                <a:latin typeface="Segoe UI" panose="020B0502040204020203" pitchFamily="34" charset="0"/>
              </a:rPr>
              <a:t>phần mềm vẽ sơ đồ tư duy</a:t>
            </a:r>
          </a:p>
          <a:p>
            <a:r>
              <a:rPr lang="en-US" sz="1100">
                <a:latin typeface="Segoe UI" panose="020B0502040204020203" pitchFamily="34" charset="0"/>
              </a:rPr>
              <a:t>Why</a:t>
            </a:r>
          </a:p>
          <a:p>
            <a:pPr lvl="1"/>
            <a:r>
              <a:rPr lang="en-US" sz="1100">
                <a:latin typeface="Segoe UI" panose="020B0502040204020203" pitchFamily="34" charset="0"/>
              </a:rPr>
              <a:t>ghi chú lại các vấn đề cần note</a:t>
            </a:r>
          </a:p>
          <a:p>
            <a:pPr lvl="1"/>
            <a:r>
              <a:rPr lang="en-US" sz="1100">
                <a:latin typeface="Segoe UI" panose="020B0502040204020203" pitchFamily="34" charset="0"/>
              </a:rPr>
              <a:t>dễ dàng cho việc ghi nhớ những gì đã học</a:t>
            </a:r>
          </a:p>
          <a:p>
            <a:pPr lvl="1"/>
            <a:r>
              <a:rPr lang="en-US" sz="1100">
                <a:latin typeface="Segoe UI" panose="020B0502040204020203" pitchFamily="34" charset="0"/>
              </a:rPr>
              <a:t>phân chia các vấn đề rõ ràng, mạch lạc, chi tiết</a:t>
            </a:r>
          </a:p>
          <a:p>
            <a:r>
              <a:rPr lang="en-US" sz="1100">
                <a:latin typeface="Segoe UI" panose="020B0502040204020203" pitchFamily="34" charset="0"/>
              </a:rPr>
              <a:t>How</a:t>
            </a:r>
          </a:p>
          <a:p>
            <a:pPr lvl="1"/>
            <a:r>
              <a:rPr lang="en-US" sz="1100">
                <a:latin typeface="Segoe UI" panose="020B0502040204020203" pitchFamily="34" charset="0"/>
              </a:rPr>
              <a:t>các phím tắt</a:t>
            </a:r>
          </a:p>
          <a:p>
            <a:pPr lvl="2"/>
            <a:r>
              <a:rPr lang="en-US" sz="1100">
                <a:latin typeface="Segoe UI" panose="020B0502040204020203" pitchFamily="34" charset="0"/>
              </a:rPr>
              <a:t>1. Ctrl + N</a:t>
            </a:r>
          </a:p>
          <a:p>
            <a:pPr lvl="3"/>
            <a:r>
              <a:rPr lang="en-US" sz="1100">
                <a:latin typeface="Segoe UI" panose="020B0502040204020203" pitchFamily="34" charset="0"/>
              </a:rPr>
              <a:t>tạo mới</a:t>
            </a:r>
          </a:p>
          <a:p>
            <a:pPr lvl="2"/>
            <a:r>
              <a:rPr lang="en-US" sz="1100">
                <a:latin typeface="Segoe UI" panose="020B0502040204020203" pitchFamily="34" charset="0"/>
              </a:rPr>
              <a:t>2. Ctrl + W</a:t>
            </a:r>
          </a:p>
          <a:p>
            <a:pPr lvl="2"/>
            <a:r>
              <a:rPr lang="en-US" sz="1100">
                <a:latin typeface="Segoe UI" panose="020B0502040204020203" pitchFamily="34" charset="0"/>
              </a:rPr>
              <a:t>3. Ctrl + Enter</a:t>
            </a:r>
          </a:p>
          <a:p>
            <a:pPr lvl="3"/>
            <a:r>
              <a:rPr lang="en-US" sz="1100">
                <a:latin typeface="Segoe UI" panose="020B0502040204020203" pitchFamily="34" charset="0"/>
              </a:rPr>
              <a:t>tạo nhánh con</a:t>
            </a:r>
          </a:p>
          <a:p>
            <a:pPr lvl="2"/>
            <a:r>
              <a:rPr lang="en-US" sz="1100">
                <a:latin typeface="Segoe UI" panose="020B0502040204020203" pitchFamily="34" charset="0"/>
              </a:rPr>
              <a:t>4. Enter</a:t>
            </a:r>
          </a:p>
          <a:p>
            <a:pPr lvl="3"/>
            <a:r>
              <a:rPr lang="en-US" sz="1100">
                <a:latin typeface="Segoe UI" panose="020B0502040204020203" pitchFamily="34" charset="0"/>
              </a:rPr>
              <a:t>tạo nhánh ngang bằng với nhánh hiện tại (siblings)</a:t>
            </a:r>
          </a:p>
          <a:p>
            <a:pPr lvl="2"/>
            <a:r>
              <a:rPr lang="en-US" sz="1100">
                <a:latin typeface="Segoe UI" panose="020B0502040204020203" pitchFamily="34" charset="0"/>
              </a:rPr>
              <a:t>5. Ctrl + Shift + Enter</a:t>
            </a:r>
          </a:p>
          <a:p>
            <a:pPr lvl="3"/>
            <a:r>
              <a:rPr lang="en-US" sz="1100">
                <a:latin typeface="Segoe UI" panose="020B0502040204020203" pitchFamily="34" charset="0"/>
              </a:rPr>
              <a:t>tạo chú thích</a:t>
            </a:r>
          </a:p>
          <a:p>
            <a:pPr lvl="1"/>
            <a:r>
              <a:rPr lang="en-US" sz="1100">
                <a:latin typeface="Segoe UI" panose="020B0502040204020203" pitchFamily="34" charset="0"/>
              </a:rPr>
              <a:t>chuyển từ mindmap sang powerpoint</a:t>
            </a:r>
          </a:p>
          <a:p>
            <a:pPr lvl="2"/>
            <a:r>
              <a:rPr lang="en-US" sz="1100">
                <a:latin typeface="Segoe UI" panose="020B0502040204020203" pitchFamily="34" charset="0"/>
              </a:rPr>
              <a:t>B1. save file mindmap đang sử dung</a:t>
            </a:r>
          </a:p>
          <a:p>
            <a:pPr lvl="2"/>
            <a:r>
              <a:rPr lang="en-US" sz="1100">
                <a:latin typeface="Segoe UI" panose="020B0502040204020203" pitchFamily="34" charset="0"/>
              </a:rPr>
              <a:t>B2. chọn File -&gt; Export -&gt; Power point</a:t>
            </a:r>
          </a:p>
          <a:p>
            <a:pPr lvl="2"/>
            <a:r>
              <a:rPr lang="en-US" sz="1100">
                <a:latin typeface="Segoe UI" panose="020B0502040204020203" pitchFamily="34" charset="0"/>
              </a:rPr>
              <a:t>B3. mở file export ra, sửa lại cho đẹp</a:t>
            </a:r>
          </a:p>
          <a:p>
            <a:pPr lvl="2"/>
            <a:r>
              <a:rPr lang="en-US" sz="1100">
                <a:latin typeface="Segoe UI" panose="020B0502040204020203" pitchFamily="34" charset="0"/>
              </a:rPr>
              <a:t>B4. Trình bày</a:t>
            </a:r>
          </a:p>
          <a:p>
            <a:endParaRPr lang="en-US" sz="11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ACDEE-E701-4FE4-8DE2-2E5C139C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E995-BB85-4885-A9A8-20A3CF13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B96A-9C1E-4DC0-87CC-6AD6708843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5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133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Segoe UI</vt:lpstr>
      <vt:lpstr>Arial</vt:lpstr>
      <vt:lpstr>Gill Sans MT</vt:lpstr>
      <vt:lpstr>Gallery</vt:lpstr>
      <vt:lpstr>Kĩ năng văn phòng</vt:lpstr>
      <vt:lpstr>mindmap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Kĩ năng văn phòng</dc:title>
  <dc:creator>Administrator</dc:creator>
  <cp:lastModifiedBy>Administrator</cp:lastModifiedBy>
  <cp:revision>2</cp:revision>
  <dcterms:created xsi:type="dcterms:W3CDTF">2020-02-22T08:51:13Z</dcterms:created>
  <dcterms:modified xsi:type="dcterms:W3CDTF">2020-02-22T08:52:32Z</dcterms:modified>
</cp:coreProperties>
</file>