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94444" y="3013501"/>
            <a:ext cx="1140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PHP APTECH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B0088-BBA3-409F-A336-A19288C3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2" y="0"/>
            <a:ext cx="10113002" cy="68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1369-9141-45F3-A446-FBAE12D7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7" y="0"/>
            <a:ext cx="564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PHP Basic &amp; PHP Advanced : 8 hours – 2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MySQL &amp; PHP connect to Database : 8 hours – 2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OOP &amp; PHP MVC : 12 hours – 3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Laravel Framework and MySQL to build Blog Website : 32 hours – 8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1067343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Git, Docker, IDE plugin, LEMP/LAMP stack, RESTFUL API and some stuff will be additional in each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Laravel.com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Laracasts.com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505996"/>
            <a:ext cx="10859338" cy="3935436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Git (required).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Docker (required).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VS Code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(recommend), Atom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(optional)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, PHP Storm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(optional).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Workbench (optional).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 Windows (10 is better), Ubuntu (16.4 is better), Mac OS.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LEMP/LAMP (on Ubuntu) or XAMPP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/WAMPP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(on Windows/Ubuntu/Mac OS – optional)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-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no need it you can using Docker.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Postman (optional).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(optional).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Full-Stack Web Developer at Pageworth.com.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 late 2018 ).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Come over here,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03678" y="1775533"/>
            <a:ext cx="11584646" cy="3306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2018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FOR WHAT YOU ARE LOOKING FOR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AND YOUR EXPERIENCE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github.com/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C0ECB-856A-4170-AE25-BF025B16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" y="903335"/>
            <a:ext cx="11613832" cy="50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0DC54-9FC9-48F1-A101-0C975A816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5" y="0"/>
            <a:ext cx="555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5217C-4FED-4B4D-9FDF-232C97E6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57" y="0"/>
            <a:ext cx="472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519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Hai Nam Nguyen</cp:lastModifiedBy>
  <cp:revision>63</cp:revision>
  <dcterms:created xsi:type="dcterms:W3CDTF">2018-04-25T01:56:42Z</dcterms:created>
  <dcterms:modified xsi:type="dcterms:W3CDTF">2018-04-30T16:20:59Z</dcterms:modified>
</cp:coreProperties>
</file>