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8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41954" y="3013501"/>
            <a:ext cx="4508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ADVANCE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949707" y="85966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SESSIONS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79" y="1505996"/>
            <a:ext cx="6108880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Session is store in server, not in the front-end.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Users have permission can get it from server my using PHP global variable $_SESSION.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Session_start() must in the top of the file. Before any html tags.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0D735D-26DF-4F68-82F4-DB3770D9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81" y="2020957"/>
            <a:ext cx="3648584" cy="286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D0C037-D2FC-44AD-B663-6CDC34E0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03" y="2392484"/>
            <a:ext cx="195289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-2" y="3187245"/>
            <a:ext cx="12192002" cy="1127360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Make sure you done all of PHP basic exercise at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069648" y="859665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FORM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7337752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Form data is HTML form.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PHP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$_GET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$_POST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to collect data from a Form.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Methods using in form is GET or POST.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Information sent from a form with the GET method visible to everyone and invisible to others with the POST method.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Should use POST method for security data.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DD1338-019A-47D2-88CA-9509328F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54" y="1678995"/>
            <a:ext cx="472505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918683" y="859665"/>
            <a:ext cx="43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FORM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7225726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Security is one of the most important in PHP forms.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variable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$_SERVER[“PHP_SELF”]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built-in function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htmlspecialchars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trim()</a:t>
            </a:r>
            <a:r>
              <a:rPr lang="en-US" sz="2400" i="1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stripslashes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preg_match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filter_var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of PHP to secure and protect your data of PHP form.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C089B7-DF23-41EB-9C63-D39732B95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28" y="1898007"/>
            <a:ext cx="482032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89212" y="859665"/>
            <a:ext cx="541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FILE OPEN/READ/CLOSE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0198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use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readfile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to open files, but another way is better is using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fopen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Open it, have to close it.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AD2DBB8-CD14-49B8-B049-B5F1790A7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662750"/>
            <a:ext cx="6585164" cy="3191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92121C-D835-4DE9-B2CC-CD0CB678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56" y="4409719"/>
            <a:ext cx="5243737" cy="14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43633" y="859665"/>
            <a:ext cx="450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FILE CREATE/WRITE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Open and create a file is using the same function </a:t>
            </a:r>
            <a:r>
              <a:rPr lang="vi-VN" sz="2400" b="1" dirty="0">
                <a:solidFill>
                  <a:schemeClr val="bg1"/>
                </a:solidFill>
                <a:latin typeface="Lato" panose="020F0502020204030203" pitchFamily="34" charset="0"/>
              </a:rPr>
              <a:t>fopen()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Writing the file depend on mode of </a:t>
            </a:r>
            <a:r>
              <a:rPr lang="vi-VN" sz="2400" b="1" dirty="0">
                <a:solidFill>
                  <a:schemeClr val="bg1"/>
                </a:solidFill>
                <a:latin typeface="Lato" panose="020F0502020204030203" pitchFamily="34" charset="0"/>
              </a:rPr>
              <a:t>fopen()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Carefully with permission of the file.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F251C1-39F0-4C9B-8320-6D2362427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2665092"/>
            <a:ext cx="5746692" cy="3172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30B224-7A0F-47F7-A3D5-45F0EBEC8121}"/>
              </a:ext>
            </a:extLst>
          </p:cNvPr>
          <p:cNvSpPr txBox="1"/>
          <p:nvPr/>
        </p:nvSpPr>
        <p:spPr>
          <a:xfrm>
            <a:off x="-14683" y="3106967"/>
            <a:ext cx="6297770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Changes file mode by built-in function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chmod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575853" y="859665"/>
            <a:ext cx="304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FILE UPLOAD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6681061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Carefully with your server config at “php.ini” file, remember turn on “file_uploads”.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HTML form upload file have a attribute is enctype=“multipart/form-data”.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Strict data is the best.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63932F-82D0-4D3B-B4CB-543399AA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83" y="1557511"/>
            <a:ext cx="5489942" cy="44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434070" y="859665"/>
            <a:ext cx="532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FILE INCLUDE/REQUIRE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44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Include or require statment takes all the text/code/markup that exists in the specified file and copies it into the file that uses the include or require statment.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Include will import the file if it’s already, if it’s not, move 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Require will import the file if it’s already, if it’s not, stop.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Require should be using for the core files like connect database or enviroment files.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Recommend is using include_once or requrie_once, it’s maxization the code.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0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992991" y="859665"/>
            <a:ext cx="220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COOKIES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6445429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Cookie is using for the user’s computer. It’s exists in front-end.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Remember do the setcookie() function to create or update cookie before &lt;html&gt; tag.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26205A-D40B-47D5-8A30-AC8C050D2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51" y="1742109"/>
            <a:ext cx="558242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429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Hai Nam Nguyen</cp:lastModifiedBy>
  <cp:revision>121</cp:revision>
  <dcterms:created xsi:type="dcterms:W3CDTF">2018-04-25T01:56:42Z</dcterms:created>
  <dcterms:modified xsi:type="dcterms:W3CDTF">2018-04-30T03:26:01Z</dcterms:modified>
</cp:coreProperties>
</file>