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1" r:id="rId5"/>
    <p:sldId id="280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580347" y="3013501"/>
            <a:ext cx="503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PHP OOP &amp; MVC</a:t>
            </a: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414344" y="859665"/>
            <a:ext cx="336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ABSTRACTION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7950320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Abstraction is the concept of moving the focus from the details and concrete implementation of things, to the types of things.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Making the programming simpler, more general and more abstract.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It’s like a generalization instead of a specification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use “abstract” keyword to declared abstract class.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36A9CA-A44D-4467-B2BE-F820F7B9A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42" y="1596716"/>
            <a:ext cx="4173682" cy="43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781725" y="859665"/>
            <a:ext cx="662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INTERFACE &amp; ABSTRAC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192000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Interface declares what methods a class must have without having to implement them, the one is inherit from abstract class must implement the method its declared as abstract in abstract class.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Interface is not a class, can not instantiate an interface because it’s do not have any property or method can use immediately. Abstract class is a class, can have normal properties and methods as a normal class, it can be instantiated as a normal class.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Interface is 100% abstraction, abstract can be or can be not.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8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719511" y="859665"/>
            <a:ext cx="475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MVC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6833968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MVC stand for Model View Controller, is a software design pattern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Model − The lowest level of the pattern which is responsible for maintaining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View − This is responsible for displaying all or a portion of the data to the user.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Controller − Software Code that controls the interactions between the Model and View.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ABA9F3-CF97-4DDB-AAFB-76FF6DCA8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9" y="1712888"/>
            <a:ext cx="5253200" cy="41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-2" y="2910246"/>
            <a:ext cx="12192002" cy="168135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Make sure you done all of PHP MYSQL exercise at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Searching on Google : PHP OOP.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5449053" y="859665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OOP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4750ED-8569-4555-AC2D-5EE42A42FB85}"/>
              </a:ext>
            </a:extLst>
          </p:cNvPr>
          <p:cNvSpPr txBox="1"/>
          <p:nvPr/>
        </p:nvSpPr>
        <p:spPr>
          <a:xfrm>
            <a:off x="0" y="1505996"/>
            <a:ext cx="12190198" cy="440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OOP stand for Object-Oriented Programming.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 programming language model organized around objects rather than “actions” and data rather than logic.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There are 4 major principles of Object-Oriented Programming : Inheritance, Polymorphism, Encapsulation and Abstraction.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Easy to learn, hard to handle.</a:t>
            </a:r>
          </a:p>
        </p:txBody>
      </p: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5324813" y="859665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864805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This is a programmer-defined data type, which includes local functions as well as local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It’s a template for making many instances of the same kind (or class) of object.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Class has properties and methods.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Magic methods can do something useful.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431AAD7-9BCA-4C8A-B196-5EAE418F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19" y="1567550"/>
            <a:ext cx="3147717" cy="43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892805" y="859665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VISIBILITY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0EC0B3-9132-44DE-B0AB-A9E4CEEC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39425"/>
              </p:ext>
            </p:extLst>
          </p:nvPr>
        </p:nvGraphicFramePr>
        <p:xfrm>
          <a:off x="1084104" y="3426818"/>
          <a:ext cx="10023792" cy="22798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05948">
                  <a:extLst>
                    <a:ext uri="{9D8B030D-6E8A-4147-A177-3AD203B41FA5}">
                      <a16:colId xmlns:a16="http://schemas.microsoft.com/office/drawing/2014/main" val="1925605633"/>
                    </a:ext>
                  </a:extLst>
                </a:gridCol>
                <a:gridCol w="2505948">
                  <a:extLst>
                    <a:ext uri="{9D8B030D-6E8A-4147-A177-3AD203B41FA5}">
                      <a16:colId xmlns:a16="http://schemas.microsoft.com/office/drawing/2014/main" val="3214567763"/>
                    </a:ext>
                  </a:extLst>
                </a:gridCol>
                <a:gridCol w="2505948">
                  <a:extLst>
                    <a:ext uri="{9D8B030D-6E8A-4147-A177-3AD203B41FA5}">
                      <a16:colId xmlns:a16="http://schemas.microsoft.com/office/drawing/2014/main" val="2782547435"/>
                    </a:ext>
                  </a:extLst>
                </a:gridCol>
                <a:gridCol w="2505948">
                  <a:extLst>
                    <a:ext uri="{9D8B030D-6E8A-4147-A177-3AD203B41FA5}">
                      <a16:colId xmlns:a16="http://schemas.microsoft.com/office/drawing/2014/main" val="3901913672"/>
                    </a:ext>
                  </a:extLst>
                </a:gridCol>
              </a:tblGrid>
              <a:tr h="563838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Inside</a:t>
                      </a:r>
                      <a:endParaRPr lang="en-US" sz="300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Children</a:t>
                      </a:r>
                      <a:endParaRPr lang="en-US" sz="300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Outside</a:t>
                      </a:r>
                      <a:endParaRPr lang="en-US" sz="300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112768" marR="112768" marT="56384" marB="56384"/>
                </a:tc>
                <a:extLst>
                  <a:ext uri="{0D108BD9-81ED-4DB2-BD59-A6C34878D82A}">
                    <a16:rowId xmlns:a16="http://schemas.microsoft.com/office/drawing/2014/main" val="862740679"/>
                  </a:ext>
                </a:extLst>
              </a:tr>
              <a:tr h="563838">
                <a:tc>
                  <a:txBody>
                    <a:bodyPr/>
                    <a:lstStyle/>
                    <a:p>
                      <a:pPr algn="just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Public</a:t>
                      </a:r>
                      <a:endParaRPr lang="en-US" sz="300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marL="112768" marR="112768" marT="56384" marB="56384"/>
                </a:tc>
                <a:extLst>
                  <a:ext uri="{0D108BD9-81ED-4DB2-BD59-A6C34878D82A}">
                    <a16:rowId xmlns:a16="http://schemas.microsoft.com/office/drawing/2014/main" val="3803419498"/>
                  </a:ext>
                </a:extLst>
              </a:tr>
              <a:tr h="563838">
                <a:tc>
                  <a:txBody>
                    <a:bodyPr/>
                    <a:lstStyle/>
                    <a:p>
                      <a:pPr algn="just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Protected</a:t>
                      </a:r>
                      <a:endParaRPr lang="en-US" sz="300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marL="112768" marR="112768" marT="56384" marB="56384"/>
                </a:tc>
                <a:extLst>
                  <a:ext uri="{0D108BD9-81ED-4DB2-BD59-A6C34878D82A}">
                    <a16:rowId xmlns:a16="http://schemas.microsoft.com/office/drawing/2014/main" val="2915377377"/>
                  </a:ext>
                </a:extLst>
              </a:tr>
              <a:tr h="563838">
                <a:tc>
                  <a:txBody>
                    <a:bodyPr/>
                    <a:lstStyle/>
                    <a:p>
                      <a:pPr algn="just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Private</a:t>
                      </a:r>
                      <a:endParaRPr lang="en-US" sz="300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YES</a:t>
                      </a: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marL="112768" marR="112768" marT="56384" marB="563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NO</a:t>
                      </a:r>
                    </a:p>
                  </a:txBody>
                  <a:tcPr marL="112768" marR="112768" marT="56384" marB="56384"/>
                </a:tc>
                <a:extLst>
                  <a:ext uri="{0D108BD9-81ED-4DB2-BD59-A6C34878D82A}">
                    <a16:rowId xmlns:a16="http://schemas.microsoft.com/office/drawing/2014/main" val="1103248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194CCC-CFAE-407B-8C49-0FBBD1D4C842}"/>
              </a:ext>
            </a:extLst>
          </p:cNvPr>
          <p:cNvSpPr txBox="1"/>
          <p:nvPr/>
        </p:nvSpPr>
        <p:spPr>
          <a:xfrm>
            <a:off x="0" y="1505996"/>
            <a:ext cx="12192000" cy="168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Each method and property has its visibility.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Three types of visibility declared by keywords “public”, “protected” and “private”.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use “static” keyword to declared a static function.</a:t>
            </a:r>
          </a:p>
        </p:txBody>
      </p:sp>
    </p:spTree>
    <p:extLst>
      <p:ext uri="{BB962C8B-B14F-4D97-AF65-F5344CB8AC3E}">
        <p14:creationId xmlns:p14="http://schemas.microsoft.com/office/powerpoint/2010/main" val="3587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5139671" y="859665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94522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An individual instance of the data structure defined by a class. Object also known as instance.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“new” keyword to create object from class.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It’s an instance of a Class.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Object is specific.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436C9FD-28CD-41F4-9C56-A4EB04D30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02" y="1567543"/>
            <a:ext cx="2694663" cy="438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486445" y="859665"/>
            <a:ext cx="32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INHERITANCE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6575534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It lets subclass inherits characteristics of the parent class.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keyword “extends” to inherit from its parent class.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All of property and methods will be inherit by its child class, except the one has keyword “private”.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A61BCF4-C1DC-4B15-B971-1699E3D4F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9" y="2069676"/>
            <a:ext cx="538237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172676" y="859665"/>
            <a:ext cx="3846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POLYMORPHISM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1" y="1505996"/>
            <a:ext cx="6977577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provision of a single interface to entities of different types.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It’s able to process objects differently depending on their data type or class.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use “interface” keyword to make interface class, use “implements” to implement an interface.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Interfaces are skeletons.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75C4AEC-3FC8-4AED-B0B3-A4099CBB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49" y="1609863"/>
            <a:ext cx="2462205" cy="4315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BD27B-5948-448A-BBB0-2631E756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99" y="1609864"/>
            <a:ext cx="2646802" cy="4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1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121764" y="859665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ENCAPSULATION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5640426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Encapsulation is used to hide the values or state of a structured data object inside a class, preventing unauthorized parties’ direct access to them.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“private”, “protected” and magic methods to set and get its property is better.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4EED92-A360-4EC3-8937-0E199DC9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58" y="1732583"/>
            <a:ext cx="630643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8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589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Lato</vt:lpstr>
      <vt:lpstr>Lato Black</vt:lpstr>
      <vt:lpstr>Open Sans ExtraBold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Hai Nam Nguyen</cp:lastModifiedBy>
  <cp:revision>170</cp:revision>
  <dcterms:created xsi:type="dcterms:W3CDTF">2018-04-25T01:56:42Z</dcterms:created>
  <dcterms:modified xsi:type="dcterms:W3CDTF">2018-05-01T07:15:34Z</dcterms:modified>
</cp:coreProperties>
</file>