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71" r:id="rId5"/>
    <p:sldId id="274" r:id="rId6"/>
    <p:sldId id="275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4249182" y="3013501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PHP </a:t>
            </a:r>
            <a:r>
              <a:rPr lang="vi-VN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MYSQL</a:t>
            </a:r>
            <a:endParaRPr lang="en-US" sz="4800" dirty="0">
              <a:solidFill>
                <a:schemeClr val="bg1"/>
              </a:solidFill>
              <a:latin typeface="Lato Black" panose="020F0A02020204030203" pitchFamily="34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13A163-9F9F-482D-A15D-19913C84752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5966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-2" y="2910246"/>
            <a:ext cx="12192002" cy="168135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Make sure you done all of PHP Advance &amp; MySQL exercise at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https://github.com/namnh06/aptech-php-course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Have some knowledge about Database.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8D6C8-45DD-4F54-8D21-F6C7B821C2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7DCE1-5400-4898-9A67-73E3B6B80F3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042790" y="859665"/>
            <a:ext cx="8106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DATABASE CONNECT/CREATE/DROP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7FED7C-0135-4B02-AEEB-688F67969057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DF8F523-2CBF-4D96-8E21-30164C3D5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87" y="1559722"/>
            <a:ext cx="4394976" cy="4410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F01AE7-42B1-4581-8175-6BB6A7A922D6}"/>
              </a:ext>
            </a:extLst>
          </p:cNvPr>
          <p:cNvSpPr txBox="1"/>
          <p:nvPr/>
        </p:nvSpPr>
        <p:spPr>
          <a:xfrm>
            <a:off x="-1802" y="1454655"/>
            <a:ext cx="7745629" cy="3897349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Connecting to the database from PHP can use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MySQLi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extension or PDO (PHP Data Objects).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Make sure you have admin privilege before dropping any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Can use TRUNCATE alter DROP, it’s deleted the data, not whole database, it’s safer than DROP.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Remember, open it, have to close it.</a:t>
            </a:r>
          </a:p>
        </p:txBody>
      </p: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479096" y="859665"/>
            <a:ext cx="723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TABLE CREATE/DROP/MODIFIED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8648058" cy="278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Can use TRUNCATE alter DROP.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not forget the data types when create table, it’s very important.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ALTER TABLE to Modified column, name or data type of 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FB759B4-42CF-4F9F-9960-E34A2916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484" y="1549567"/>
            <a:ext cx="3506892" cy="443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0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1838732" y="859665"/>
            <a:ext cx="8514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DATA INSERT/SELECT/DELETE/UPDATE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6880330" cy="389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Like using MYSQL command, but have some rules 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 SQL query must be quoted in PHP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String values inside the SQL query must be quoted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Numeric values must not be quoted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 word NULL must not be quoted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B17121-4973-4898-A90C-E102CFB10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32" y="1558342"/>
            <a:ext cx="5277989" cy="44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361839" y="859665"/>
            <a:ext cx="546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PREPARED STATEMENTS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5640426" cy="278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Very useful against SQL injections.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Execute the same SQL statements repeatedly with high efficiency.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Faster, take less resource from server than normal query.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AC2FA80-509F-42BD-B323-C5E4569C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26" y="2032662"/>
            <a:ext cx="640169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0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3165590" y="3013501"/>
            <a:ext cx="5860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TIME TO PRACTICE.</a:t>
            </a:r>
          </a:p>
        </p:txBody>
      </p:sp>
    </p:spTree>
    <p:extLst>
      <p:ext uri="{BB962C8B-B14F-4D97-AF65-F5344CB8AC3E}">
        <p14:creationId xmlns:p14="http://schemas.microsoft.com/office/powerpoint/2010/main" val="166543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217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Lato</vt:lpstr>
      <vt:lpstr>Lato Black</vt:lpstr>
      <vt:lpstr>Open Sans ExtraBold</vt:lpstr>
      <vt:lpstr>Roboto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Hai Nam Nguyen</cp:lastModifiedBy>
  <cp:revision>139</cp:revision>
  <dcterms:created xsi:type="dcterms:W3CDTF">2018-04-25T01:56:42Z</dcterms:created>
  <dcterms:modified xsi:type="dcterms:W3CDTF">2018-04-30T11:26:09Z</dcterms:modified>
</cp:coreProperties>
</file>