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295" r:id="rId2"/>
    <p:sldId id="400" r:id="rId3"/>
    <p:sldId id="316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4" r:id="rId12"/>
    <p:sldId id="405" r:id="rId13"/>
    <p:sldId id="366" r:id="rId14"/>
    <p:sldId id="346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197F-CD34-4011-BE0C-19932A32646F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AC1E0-3759-448E-91D0-CCD122D3E7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83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73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224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23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8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73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887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655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13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064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19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99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7971-853B-4FCA-B038-1D8D388D8936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718B-DDB6-48D5-B025-40B7C39B93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86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8153" cy="6876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4531" y="276126"/>
            <a:ext cx="6082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TRƯỜNG ĐẠI HỌC PHÚ YÊN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KHOA  KỸ THUẬT – CÔNG NGHỆ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" y="78378"/>
            <a:ext cx="1219200" cy="12264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50573" y="1399170"/>
            <a:ext cx="11913704" cy="240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Web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 marL="914400" indent="45720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Đề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tài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 marL="914400" indent="45720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XÂY DỰNG WEB BÁN QUẦN ÁO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5B998-F2E0-423B-B83E-0403489B1F98}"/>
              </a:ext>
            </a:extLst>
          </p:cNvPr>
          <p:cNvSpPr/>
          <p:nvPr/>
        </p:nvSpPr>
        <p:spPr>
          <a:xfrm>
            <a:off x="1793440" y="1304872"/>
            <a:ext cx="8741270" cy="5090345"/>
          </a:xfrm>
          <a:prstGeom prst="rect">
            <a:avLst/>
          </a:prstGeom>
        </p:spPr>
        <p:txBody>
          <a:bodyPr>
            <a:prstTxWarp prst="textArchUp">
              <a:avLst>
                <a:gd name="adj" fmla="val 10775735"/>
              </a:avLst>
            </a:prstTxWarp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17807-C595-498C-8EF0-CA2ADA161904}"/>
              </a:ext>
            </a:extLst>
          </p:cNvPr>
          <p:cNvSpPr txBox="1"/>
          <p:nvPr/>
        </p:nvSpPr>
        <p:spPr>
          <a:xfrm>
            <a:off x="6092651" y="4379999"/>
            <a:ext cx="48745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             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:  DC17CTT01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3CC7D-5DFE-49EC-BE6D-949C146AB2AC}"/>
              </a:ext>
            </a:extLst>
          </p:cNvPr>
          <p:cNvSpPr/>
          <p:nvPr/>
        </p:nvSpPr>
        <p:spPr>
          <a:xfrm>
            <a:off x="6095999" y="6318991"/>
            <a:ext cx="3735978" cy="41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id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5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0CC91-57AD-48CF-B217-ADF79D78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5" y="1838870"/>
            <a:ext cx="934532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7BE1F-4D56-4A4F-B7CC-522FCE87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8" y="1785948"/>
            <a:ext cx="925006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20935-940B-4784-BBF0-1A37A85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97" y="1731416"/>
            <a:ext cx="93358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3" y="937725"/>
            <a:ext cx="12192000" cy="5909170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325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223" y="11105"/>
            <a:ext cx="12192000" cy="1019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272937" y="937725"/>
            <a:ext cx="10580914" cy="37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272937" y="6484449"/>
            <a:ext cx="1058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6256-67C6-49BA-8B63-5524468C0B18}"/>
              </a:ext>
            </a:extLst>
          </p:cNvPr>
          <p:cNvSpPr txBox="1"/>
          <p:nvPr/>
        </p:nvSpPr>
        <p:spPr>
          <a:xfrm>
            <a:off x="1086678" y="1159914"/>
            <a:ext cx="108800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Giao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chậm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Hướng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Hoàn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có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7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92026"/>
            <a:ext cx="10789920" cy="6054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2977" y="603973"/>
            <a:ext cx="10626395" cy="4869364"/>
          </a:xfrm>
          <a:prstGeom prst="rect">
            <a:avLst/>
          </a:prstGeom>
        </p:spPr>
        <p:txBody>
          <a:bodyPr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endParaRPr lang="en-US" sz="3200" b="1" dirty="0">
              <a:solidFill>
                <a:srgbClr val="FF0000"/>
              </a:solidFill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 VÀ CÁC BẠN ĐÃ LẮNG NGHE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698">
            <a:off x="5969789" y="4590153"/>
            <a:ext cx="2309826" cy="1308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13" y="2898707"/>
            <a:ext cx="3775167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928049" y="1401862"/>
            <a:ext cx="10190526" cy="31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vi-V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2E91D5-D6A7-45CE-8914-83457C605B46}"/>
              </a:ext>
            </a:extLst>
          </p:cNvPr>
          <p:cNvSpPr/>
          <p:nvPr/>
        </p:nvSpPr>
        <p:spPr>
          <a:xfrm>
            <a:off x="2676940" y="2075586"/>
            <a:ext cx="6467060" cy="13534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50685A-67C2-4812-9F71-21C9B10088B0}"/>
              </a:ext>
            </a:extLst>
          </p:cNvPr>
          <p:cNvSpPr/>
          <p:nvPr/>
        </p:nvSpPr>
        <p:spPr>
          <a:xfrm>
            <a:off x="2676940" y="4006198"/>
            <a:ext cx="6467060" cy="1298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</p:txBody>
      </p:sp>
    </p:spTree>
    <p:extLst>
      <p:ext uri="{BB962C8B-B14F-4D97-AF65-F5344CB8AC3E}">
        <p14:creationId xmlns:p14="http://schemas.microsoft.com/office/powerpoint/2010/main" val="25073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C554C-81D0-4967-A502-112C0C38BD9D}"/>
              </a:ext>
            </a:extLst>
          </p:cNvPr>
          <p:cNvSpPr txBox="1"/>
          <p:nvPr/>
        </p:nvSpPr>
        <p:spPr>
          <a:xfrm>
            <a:off x="2087217" y="1444236"/>
            <a:ext cx="9143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đích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giúp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Đối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HTML, MySQL,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lvl="0" algn="just"/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28459" y="1018638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8314E-2BF0-40A3-8C73-B8EED55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62" y="1855976"/>
            <a:ext cx="860227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28459" y="1018638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92E1C-A2E0-4CB9-9CED-710F511B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0" y="1855976"/>
            <a:ext cx="894522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545B-2DA9-43F9-8A85-D7AEA7AE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46" y="1731416"/>
            <a:ext cx="883090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43739-DE03-46C9-BD95-A0A6261D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38870"/>
            <a:ext cx="881185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2CB52-0FAE-499E-9A84-23CAEF8C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3371"/>
            <a:ext cx="913575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56300"/>
            <a:ext cx="6096000" cy="658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d-ID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1765"/>
            <a:ext cx="12192000" cy="8075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CHƯƠNG TRÌNH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391AC-7675-42B2-B302-FA0CC02DBFF1}"/>
              </a:ext>
            </a:extLst>
          </p:cNvPr>
          <p:cNvSpPr txBox="1"/>
          <p:nvPr/>
        </p:nvSpPr>
        <p:spPr>
          <a:xfrm>
            <a:off x="881468" y="790353"/>
            <a:ext cx="10190526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FDDDD-C659-4A1F-AE69-E1EE60F1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8" y="1616927"/>
            <a:ext cx="925006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2727</TotalTime>
  <Words>427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DELL</cp:lastModifiedBy>
  <cp:revision>351</cp:revision>
  <dcterms:created xsi:type="dcterms:W3CDTF">2018-12-08T02:58:31Z</dcterms:created>
  <dcterms:modified xsi:type="dcterms:W3CDTF">2021-01-10T05:22:20Z</dcterms:modified>
</cp:coreProperties>
</file>