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9B67E-E062-4429-85C5-7A246322727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D7B0D-D4BE-4085-B374-34EB02E8B906}">
      <dgm:prSet phldrT="[Text]"/>
      <dgm:spPr/>
      <dgm:t>
        <a:bodyPr/>
        <a:lstStyle/>
        <a:p>
          <a:r>
            <a:rPr lang="en-US" dirty="0" smtClean="0"/>
            <a:t>Wireless Network</a:t>
          </a:r>
          <a:endParaRPr lang="en-US" dirty="0"/>
        </a:p>
      </dgm:t>
    </dgm:pt>
    <dgm:pt modelId="{16843A0A-8692-4A1E-87CB-A09842058D73}" type="parTrans" cxnId="{CAB3CA55-C496-48B3-BD37-D4E007A13B3E}">
      <dgm:prSet/>
      <dgm:spPr/>
      <dgm:t>
        <a:bodyPr/>
        <a:lstStyle/>
        <a:p>
          <a:endParaRPr lang="en-US"/>
        </a:p>
      </dgm:t>
    </dgm:pt>
    <dgm:pt modelId="{F9CF9C2F-C0E0-4A1F-86E2-987D84A86908}" type="sibTrans" cxnId="{CAB3CA55-C496-48B3-BD37-D4E007A13B3E}">
      <dgm:prSet/>
      <dgm:spPr/>
      <dgm:t>
        <a:bodyPr/>
        <a:lstStyle/>
        <a:p>
          <a:endParaRPr lang="en-US"/>
        </a:p>
      </dgm:t>
    </dgm:pt>
    <dgm:pt modelId="{A6BD2A0A-850A-4CAC-9FEA-A2692FE915D4}">
      <dgm:prSet phldrT="[Text]"/>
      <dgm:spPr/>
      <dgm:t>
        <a:bodyPr/>
        <a:lstStyle/>
        <a:p>
          <a:r>
            <a:rPr lang="en-US" dirty="0" smtClean="0"/>
            <a:t>1. Cellular network (GSM </a:t>
          </a:r>
          <a:r>
            <a:rPr lang="en-US" dirty="0" err="1" smtClean="0"/>
            <a:t>hoặc</a:t>
          </a:r>
          <a:r>
            <a:rPr lang="en-US" dirty="0" smtClean="0"/>
            <a:t> LTE network)</a:t>
          </a:r>
          <a:endParaRPr lang="en-US" dirty="0"/>
        </a:p>
      </dgm:t>
    </dgm:pt>
    <dgm:pt modelId="{2EB48082-DCDC-4C1B-9873-D519ED65ED70}" type="parTrans" cxnId="{515B14F3-1D6B-4549-AE47-92F64199AF12}">
      <dgm:prSet/>
      <dgm:spPr/>
      <dgm:t>
        <a:bodyPr/>
        <a:lstStyle/>
        <a:p>
          <a:endParaRPr lang="en-US"/>
        </a:p>
      </dgm:t>
    </dgm:pt>
    <dgm:pt modelId="{16C7F3B4-ABE4-44EF-A0B7-16D00DCDEE93}" type="sibTrans" cxnId="{515B14F3-1D6B-4549-AE47-92F64199AF12}">
      <dgm:prSet/>
      <dgm:spPr/>
      <dgm:t>
        <a:bodyPr/>
        <a:lstStyle/>
        <a:p>
          <a:endParaRPr lang="en-US"/>
        </a:p>
      </dgm:t>
    </dgm:pt>
    <dgm:pt modelId="{8590E492-13E7-45D9-8792-22F1F9BD6E75}">
      <dgm:prSet phldrT="[Text]"/>
      <dgm:spPr/>
      <dgm:t>
        <a:bodyPr/>
        <a:lstStyle/>
        <a:p>
          <a:r>
            <a:rPr lang="en-US" dirty="0" smtClean="0"/>
            <a:t>2-LAN network (</a:t>
          </a:r>
          <a:r>
            <a:rPr lang="en-US" dirty="0" err="1" smtClean="0"/>
            <a:t>Wifi,Bluetooth</a:t>
          </a:r>
          <a:r>
            <a:rPr lang="en-US" dirty="0" smtClean="0"/>
            <a:t>, </a:t>
          </a:r>
          <a:r>
            <a:rPr lang="en-US" dirty="0" err="1" smtClean="0"/>
            <a:t>Zigbee</a:t>
          </a:r>
          <a:r>
            <a:rPr lang="en-US" dirty="0" smtClean="0"/>
            <a:t> </a:t>
          </a:r>
          <a:r>
            <a:rPr lang="en-US" dirty="0" err="1" smtClean="0"/>
            <a:t>hoặc</a:t>
          </a:r>
          <a:r>
            <a:rPr lang="en-US" dirty="0" smtClean="0"/>
            <a:t> Z-wave ):</a:t>
          </a:r>
          <a:endParaRPr lang="en-US" dirty="0"/>
        </a:p>
      </dgm:t>
    </dgm:pt>
    <dgm:pt modelId="{AE4708E7-DFBE-4C8E-98A2-F494ADAA57EB}" type="parTrans" cxnId="{0B4B5588-15B3-48B7-B01E-BE8944C96B35}">
      <dgm:prSet/>
      <dgm:spPr/>
      <dgm:t>
        <a:bodyPr/>
        <a:lstStyle/>
        <a:p>
          <a:endParaRPr lang="en-US"/>
        </a:p>
      </dgm:t>
    </dgm:pt>
    <dgm:pt modelId="{F6973F82-2F6D-4882-8C12-B0A141E8B8AC}" type="sibTrans" cxnId="{0B4B5588-15B3-48B7-B01E-BE8944C96B35}">
      <dgm:prSet/>
      <dgm:spPr/>
      <dgm:t>
        <a:bodyPr/>
        <a:lstStyle/>
        <a:p>
          <a:endParaRPr lang="en-US"/>
        </a:p>
      </dgm:t>
    </dgm:pt>
    <dgm:pt modelId="{A358E315-A83C-4C31-92F9-DFAFE5452744}">
      <dgm:prSet phldrT="[Text]"/>
      <dgm:spPr/>
      <dgm:t>
        <a:bodyPr/>
        <a:lstStyle/>
        <a:p>
          <a:r>
            <a:rPr lang="en-US" dirty="0" smtClean="0"/>
            <a:t>3-LPWAN network (</a:t>
          </a:r>
          <a:r>
            <a:rPr lang="en-US" dirty="0" err="1" smtClean="0"/>
            <a:t>SigFox</a:t>
          </a:r>
          <a:r>
            <a:rPr lang="en-US" dirty="0" smtClean="0"/>
            <a:t>, </a:t>
          </a:r>
          <a:r>
            <a:rPr lang="en-US" dirty="0" err="1" smtClean="0"/>
            <a:t>LoRa</a:t>
          </a:r>
          <a:r>
            <a:rPr lang="en-US" dirty="0" smtClean="0"/>
            <a:t>, NB-Fi, RPMA)</a:t>
          </a:r>
          <a:endParaRPr lang="en-US" dirty="0"/>
        </a:p>
      </dgm:t>
    </dgm:pt>
    <dgm:pt modelId="{1974B3E3-DB34-472C-BC3E-4706706624C2}" type="parTrans" cxnId="{C2790BF3-EE24-4DF5-AA81-1B612A1DAE80}">
      <dgm:prSet/>
      <dgm:spPr/>
      <dgm:t>
        <a:bodyPr/>
        <a:lstStyle/>
        <a:p>
          <a:endParaRPr lang="en-US"/>
        </a:p>
      </dgm:t>
    </dgm:pt>
    <dgm:pt modelId="{FEA88D02-4BC8-48F5-846B-8845213D3503}" type="sibTrans" cxnId="{C2790BF3-EE24-4DF5-AA81-1B612A1DAE80}">
      <dgm:prSet/>
      <dgm:spPr/>
      <dgm:t>
        <a:bodyPr/>
        <a:lstStyle/>
        <a:p>
          <a:endParaRPr lang="en-US"/>
        </a:p>
      </dgm:t>
    </dgm:pt>
    <dgm:pt modelId="{9F6CCCBD-010C-4CEA-B977-7AF6858600E6}">
      <dgm:prSet/>
      <dgm:spPr/>
    </dgm:pt>
    <dgm:pt modelId="{AC09E43F-9CAA-4A3B-B90F-AC7BD4E3800E}" type="parTrans" cxnId="{A861BA19-E917-4458-B0BD-9B5280CAE874}">
      <dgm:prSet/>
      <dgm:spPr/>
      <dgm:t>
        <a:bodyPr/>
        <a:lstStyle/>
        <a:p>
          <a:endParaRPr lang="en-US"/>
        </a:p>
      </dgm:t>
    </dgm:pt>
    <dgm:pt modelId="{37E6A009-D6EB-4901-A792-B33A1E04B8A9}" type="sibTrans" cxnId="{A861BA19-E917-4458-B0BD-9B5280CAE874}">
      <dgm:prSet/>
      <dgm:spPr/>
      <dgm:t>
        <a:bodyPr/>
        <a:lstStyle/>
        <a:p>
          <a:endParaRPr lang="en-US"/>
        </a:p>
      </dgm:t>
    </dgm:pt>
    <dgm:pt modelId="{19E81568-A6CC-4817-8CD8-469AD9C2B888}" type="pres">
      <dgm:prSet presAssocID="{6BB9B67E-E062-4429-85C5-7A24632272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4643E5B-D3BF-4B7C-9332-AC9BC3670964}" type="pres">
      <dgm:prSet presAssocID="{133D7B0D-D4BE-4085-B374-34EB02E8B906}" presName="singleCycle" presStyleCnt="0"/>
      <dgm:spPr/>
    </dgm:pt>
    <dgm:pt modelId="{55184970-2E07-4937-9F79-0B4FF2843D7F}" type="pres">
      <dgm:prSet presAssocID="{133D7B0D-D4BE-4085-B374-34EB02E8B906}" presName="singleCenter" presStyleLbl="node1" presStyleIdx="0" presStyleCnt="4" custScaleX="101530" custScaleY="16130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2F8F3835-D85D-4ECD-803C-D9B4DC15F43A}" type="pres">
      <dgm:prSet presAssocID="{2EB48082-DCDC-4C1B-9873-D519ED65ED70}" presName="Name56" presStyleLbl="parChTrans1D2" presStyleIdx="0" presStyleCnt="3"/>
      <dgm:spPr/>
    </dgm:pt>
    <dgm:pt modelId="{2A763C40-4CE9-46A7-B99A-3FBD4386881B}" type="pres">
      <dgm:prSet presAssocID="{A6BD2A0A-850A-4CAC-9FEA-A2692FE915D4}" presName="text0" presStyleLbl="node1" presStyleIdx="1" presStyleCnt="4" custScaleX="203002" custScaleY="136348" custRadScaleRad="131940" custRadScaleInc="-2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2B83D-4CD6-43DD-B86A-B5F9A0D23D78}" type="pres">
      <dgm:prSet presAssocID="{AE4708E7-DFBE-4C8E-98A2-F494ADAA57EB}" presName="Name56" presStyleLbl="parChTrans1D2" presStyleIdx="1" presStyleCnt="3"/>
      <dgm:spPr/>
    </dgm:pt>
    <dgm:pt modelId="{C8AA66E7-6689-45FB-8BE5-AA17D4457DFF}" type="pres">
      <dgm:prSet presAssocID="{8590E492-13E7-45D9-8792-22F1F9BD6E75}" presName="text0" presStyleLbl="node1" presStyleIdx="2" presStyleCnt="4" custScaleX="205396" custScaleY="1511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FA8C6-3C00-49D2-8BCC-DA3FDA6BF6B6}" type="pres">
      <dgm:prSet presAssocID="{1974B3E3-DB34-472C-BC3E-4706706624C2}" presName="Name56" presStyleLbl="parChTrans1D2" presStyleIdx="2" presStyleCnt="3"/>
      <dgm:spPr/>
    </dgm:pt>
    <dgm:pt modelId="{50478905-FE3B-4FB5-876C-FAE77820EBF3}" type="pres">
      <dgm:prSet presAssocID="{A358E315-A83C-4C31-92F9-DFAFE5452744}" presName="text0" presStyleLbl="node1" presStyleIdx="3" presStyleCnt="4" custScaleX="209563" custScaleY="1621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438CBB-E577-44DC-8FB4-66EBBE5B7C95}" type="presOf" srcId="{AE4708E7-DFBE-4C8E-98A2-F494ADAA57EB}" destId="{9122B83D-4CD6-43DD-B86A-B5F9A0D23D78}" srcOrd="0" destOrd="0" presId="urn:microsoft.com/office/officeart/2008/layout/RadialCluster"/>
    <dgm:cxn modelId="{D0099900-EB7C-45CD-A8C9-AD00C55DC501}" type="presOf" srcId="{A6BD2A0A-850A-4CAC-9FEA-A2692FE915D4}" destId="{2A763C40-4CE9-46A7-B99A-3FBD4386881B}" srcOrd="0" destOrd="0" presId="urn:microsoft.com/office/officeart/2008/layout/RadialCluster"/>
    <dgm:cxn modelId="{515B14F3-1D6B-4549-AE47-92F64199AF12}" srcId="{133D7B0D-D4BE-4085-B374-34EB02E8B906}" destId="{A6BD2A0A-850A-4CAC-9FEA-A2692FE915D4}" srcOrd="0" destOrd="0" parTransId="{2EB48082-DCDC-4C1B-9873-D519ED65ED70}" sibTransId="{16C7F3B4-ABE4-44EF-A0B7-16D00DCDEE93}"/>
    <dgm:cxn modelId="{BE05AD83-F9EB-4D14-9575-A3EA91A18572}" type="presOf" srcId="{A358E315-A83C-4C31-92F9-DFAFE5452744}" destId="{50478905-FE3B-4FB5-876C-FAE77820EBF3}" srcOrd="0" destOrd="0" presId="urn:microsoft.com/office/officeart/2008/layout/RadialCluster"/>
    <dgm:cxn modelId="{0B4B5588-15B3-48B7-B01E-BE8944C96B35}" srcId="{133D7B0D-D4BE-4085-B374-34EB02E8B906}" destId="{8590E492-13E7-45D9-8792-22F1F9BD6E75}" srcOrd="1" destOrd="0" parTransId="{AE4708E7-DFBE-4C8E-98A2-F494ADAA57EB}" sibTransId="{F6973F82-2F6D-4882-8C12-B0A141E8B8AC}"/>
    <dgm:cxn modelId="{C2790BF3-EE24-4DF5-AA81-1B612A1DAE80}" srcId="{133D7B0D-D4BE-4085-B374-34EB02E8B906}" destId="{A358E315-A83C-4C31-92F9-DFAFE5452744}" srcOrd="2" destOrd="0" parTransId="{1974B3E3-DB34-472C-BC3E-4706706624C2}" sibTransId="{FEA88D02-4BC8-48F5-846B-8845213D3503}"/>
    <dgm:cxn modelId="{B105BBF6-EB68-445E-A669-2F56430E3C4C}" type="presOf" srcId="{133D7B0D-D4BE-4085-B374-34EB02E8B906}" destId="{55184970-2E07-4937-9F79-0B4FF2843D7F}" srcOrd="0" destOrd="0" presId="urn:microsoft.com/office/officeart/2008/layout/RadialCluster"/>
    <dgm:cxn modelId="{CAB3CA55-C496-48B3-BD37-D4E007A13B3E}" srcId="{6BB9B67E-E062-4429-85C5-7A246322727A}" destId="{133D7B0D-D4BE-4085-B374-34EB02E8B906}" srcOrd="0" destOrd="0" parTransId="{16843A0A-8692-4A1E-87CB-A09842058D73}" sibTransId="{F9CF9C2F-C0E0-4A1F-86E2-987D84A86908}"/>
    <dgm:cxn modelId="{A861BA19-E917-4458-B0BD-9B5280CAE874}" srcId="{6BB9B67E-E062-4429-85C5-7A246322727A}" destId="{9F6CCCBD-010C-4CEA-B977-7AF6858600E6}" srcOrd="1" destOrd="0" parTransId="{AC09E43F-9CAA-4A3B-B90F-AC7BD4E3800E}" sibTransId="{37E6A009-D6EB-4901-A792-B33A1E04B8A9}"/>
    <dgm:cxn modelId="{2FC1775F-5975-4AC5-B20D-CEBD26529489}" type="presOf" srcId="{8590E492-13E7-45D9-8792-22F1F9BD6E75}" destId="{C8AA66E7-6689-45FB-8BE5-AA17D4457DFF}" srcOrd="0" destOrd="0" presId="urn:microsoft.com/office/officeart/2008/layout/RadialCluster"/>
    <dgm:cxn modelId="{177AF082-E691-48A5-8F87-325184E122E2}" type="presOf" srcId="{2EB48082-DCDC-4C1B-9873-D519ED65ED70}" destId="{2F8F3835-D85D-4ECD-803C-D9B4DC15F43A}" srcOrd="0" destOrd="0" presId="urn:microsoft.com/office/officeart/2008/layout/RadialCluster"/>
    <dgm:cxn modelId="{CD75ADE2-25DD-4BCF-A356-2E859B9D65A2}" type="presOf" srcId="{6BB9B67E-E062-4429-85C5-7A246322727A}" destId="{19E81568-A6CC-4817-8CD8-469AD9C2B888}" srcOrd="0" destOrd="0" presId="urn:microsoft.com/office/officeart/2008/layout/RadialCluster"/>
    <dgm:cxn modelId="{3AE7071A-13ED-4BDB-95E2-90528CB33671}" type="presOf" srcId="{1974B3E3-DB34-472C-BC3E-4706706624C2}" destId="{2F1FA8C6-3C00-49D2-8BCC-DA3FDA6BF6B6}" srcOrd="0" destOrd="0" presId="urn:microsoft.com/office/officeart/2008/layout/RadialCluster"/>
    <dgm:cxn modelId="{7DC20790-A613-4793-82F5-467D32C7D4E4}" type="presParOf" srcId="{19E81568-A6CC-4817-8CD8-469AD9C2B888}" destId="{B4643E5B-D3BF-4B7C-9332-AC9BC3670964}" srcOrd="0" destOrd="0" presId="urn:microsoft.com/office/officeart/2008/layout/RadialCluster"/>
    <dgm:cxn modelId="{AD8655B6-0401-48E7-8DD8-6357E021AFAF}" type="presParOf" srcId="{B4643E5B-D3BF-4B7C-9332-AC9BC3670964}" destId="{55184970-2E07-4937-9F79-0B4FF2843D7F}" srcOrd="0" destOrd="0" presId="urn:microsoft.com/office/officeart/2008/layout/RadialCluster"/>
    <dgm:cxn modelId="{07214211-6356-4AAD-BBEB-0D3C1D552EA9}" type="presParOf" srcId="{B4643E5B-D3BF-4B7C-9332-AC9BC3670964}" destId="{2F8F3835-D85D-4ECD-803C-D9B4DC15F43A}" srcOrd="1" destOrd="0" presId="urn:microsoft.com/office/officeart/2008/layout/RadialCluster"/>
    <dgm:cxn modelId="{8186D3C7-20C9-4892-BA26-284EC7B53503}" type="presParOf" srcId="{B4643E5B-D3BF-4B7C-9332-AC9BC3670964}" destId="{2A763C40-4CE9-46A7-B99A-3FBD4386881B}" srcOrd="2" destOrd="0" presId="urn:microsoft.com/office/officeart/2008/layout/RadialCluster"/>
    <dgm:cxn modelId="{138F5EFF-24C7-4E4B-8A79-008D433D87CC}" type="presParOf" srcId="{B4643E5B-D3BF-4B7C-9332-AC9BC3670964}" destId="{9122B83D-4CD6-43DD-B86A-B5F9A0D23D78}" srcOrd="3" destOrd="0" presId="urn:microsoft.com/office/officeart/2008/layout/RadialCluster"/>
    <dgm:cxn modelId="{15F72C6D-A3A3-4BCC-9526-1262F10AE2DC}" type="presParOf" srcId="{B4643E5B-D3BF-4B7C-9332-AC9BC3670964}" destId="{C8AA66E7-6689-45FB-8BE5-AA17D4457DFF}" srcOrd="4" destOrd="0" presId="urn:microsoft.com/office/officeart/2008/layout/RadialCluster"/>
    <dgm:cxn modelId="{D9CA3E0E-CB60-411F-B14C-EACD1C3F2599}" type="presParOf" srcId="{B4643E5B-D3BF-4B7C-9332-AC9BC3670964}" destId="{2F1FA8C6-3C00-49D2-8BCC-DA3FDA6BF6B6}" srcOrd="5" destOrd="0" presId="urn:microsoft.com/office/officeart/2008/layout/RadialCluster"/>
    <dgm:cxn modelId="{0A190531-8059-4094-A728-C563F77A4FFA}" type="presParOf" srcId="{B4643E5B-D3BF-4B7C-9332-AC9BC3670964}" destId="{50478905-FE3B-4FB5-876C-FAE77820EBF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7C40C6-F533-4E9C-A492-1116B4A7823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A62D6D9E-4CA6-46FB-BC5C-C4193367DA4A}">
      <dgm:prSet phldrT="[Text]"/>
      <dgm:spPr/>
      <dgm:t>
        <a:bodyPr/>
        <a:lstStyle/>
        <a:p>
          <a:r>
            <a:rPr lang="en-US" dirty="0" smtClean="0"/>
            <a:t>là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truyền</a:t>
          </a:r>
          <a:r>
            <a:rPr lang="en-US" dirty="0" smtClean="0"/>
            <a:t> dữ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trên </a:t>
          </a:r>
          <a:r>
            <a:rPr lang="en-US" dirty="0" err="1" smtClean="0"/>
            <a:t>điện</a:t>
          </a:r>
          <a:r>
            <a:rPr lang="en-US" dirty="0" smtClean="0"/>
            <a:t> </a:t>
          </a:r>
          <a:r>
            <a:rPr lang="en-US" dirty="0" err="1" smtClean="0"/>
            <a:t>thoại</a:t>
          </a:r>
          <a:endParaRPr lang="en-US" dirty="0"/>
        </a:p>
      </dgm:t>
    </dgm:pt>
    <dgm:pt modelId="{CCCC9A30-7A69-4E93-8C0A-C304616788BD}" type="parTrans" cxnId="{B6209027-0131-4DFE-A91D-66A068E56721}">
      <dgm:prSet/>
      <dgm:spPr/>
      <dgm:t>
        <a:bodyPr/>
        <a:lstStyle/>
        <a:p>
          <a:endParaRPr lang="en-US"/>
        </a:p>
      </dgm:t>
    </dgm:pt>
    <dgm:pt modelId="{DD78F7B9-7BC0-478C-9CE8-EEEE509A0C88}" type="sibTrans" cxnId="{B6209027-0131-4DFE-A91D-66A068E56721}">
      <dgm:prSet/>
      <dgm:spPr/>
      <dgm:t>
        <a:bodyPr/>
        <a:lstStyle/>
        <a:p>
          <a:endParaRPr lang="en-US"/>
        </a:p>
      </dgm:t>
    </dgm:pt>
    <dgm:pt modelId="{690BF43A-057B-48D6-BA6B-356F1A46DEA2}">
      <dgm:prSet phldrT="[Text]"/>
      <dgm:spPr/>
      <dgm:t>
        <a:bodyPr/>
        <a:lstStyle/>
        <a:p>
          <a:r>
            <a:rPr lang="en-US" dirty="0" err="1" smtClean="0"/>
            <a:t>tốc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truyền</a:t>
          </a:r>
          <a:r>
            <a:rPr lang="en-US" dirty="0" smtClean="0"/>
            <a:t> dữ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cao</a:t>
          </a:r>
          <a:endParaRPr lang="en-US" dirty="0"/>
        </a:p>
      </dgm:t>
    </dgm:pt>
    <dgm:pt modelId="{B16DE030-8324-4B5A-BB67-7D1251732B15}" type="parTrans" cxnId="{F3480071-2967-4480-AE41-E7C1C84A467D}">
      <dgm:prSet/>
      <dgm:spPr/>
      <dgm:t>
        <a:bodyPr/>
        <a:lstStyle/>
        <a:p>
          <a:endParaRPr lang="en-US"/>
        </a:p>
      </dgm:t>
    </dgm:pt>
    <dgm:pt modelId="{B656E3EB-79CC-48BA-A9F8-A1DF31F1EBB0}" type="sibTrans" cxnId="{F3480071-2967-4480-AE41-E7C1C84A467D}">
      <dgm:prSet/>
      <dgm:spPr/>
      <dgm:t>
        <a:bodyPr/>
        <a:lstStyle/>
        <a:p>
          <a:endParaRPr lang="en-US"/>
        </a:p>
      </dgm:t>
    </dgm:pt>
    <dgm:pt modelId="{175D1AF5-49E4-4976-8EB0-6D15B611B6C0}">
      <dgm:prSet phldrT="[Text]"/>
      <dgm:spPr/>
      <dgm:t>
        <a:bodyPr/>
        <a:lstStyle/>
        <a:p>
          <a:r>
            <a:rPr lang="vi-VN" dirty="0" smtClean="0"/>
            <a:t> yêu cầu năng lượng tiêu thụ cao</a:t>
          </a:r>
          <a:endParaRPr lang="en-US" dirty="0"/>
        </a:p>
      </dgm:t>
    </dgm:pt>
    <dgm:pt modelId="{7A29AF7B-3DED-469D-8C83-ABF7E58CC2E6}" type="parTrans" cxnId="{D9ED8420-89F1-4141-81DE-1E44A6D30EC9}">
      <dgm:prSet/>
      <dgm:spPr/>
      <dgm:t>
        <a:bodyPr/>
        <a:lstStyle/>
        <a:p>
          <a:endParaRPr lang="en-US"/>
        </a:p>
      </dgm:t>
    </dgm:pt>
    <dgm:pt modelId="{C0CC1D09-7ADD-469C-A4D4-32E756AA3E6D}" type="sibTrans" cxnId="{D9ED8420-89F1-4141-81DE-1E44A6D30EC9}">
      <dgm:prSet/>
      <dgm:spPr/>
      <dgm:t>
        <a:bodyPr/>
        <a:lstStyle/>
        <a:p>
          <a:endParaRPr lang="en-US"/>
        </a:p>
      </dgm:t>
    </dgm:pt>
    <dgm:pt modelId="{68D3B772-17DE-4F33-9ADE-67EE4F123F29}" type="pres">
      <dgm:prSet presAssocID="{947C40C6-F533-4E9C-A492-1116B4A78232}" presName="linearFlow" presStyleCnt="0">
        <dgm:presLayoutVars>
          <dgm:dir/>
          <dgm:resizeHandles val="exact"/>
        </dgm:presLayoutVars>
      </dgm:prSet>
      <dgm:spPr/>
    </dgm:pt>
    <dgm:pt modelId="{D9494B62-1D8B-4643-A301-BFE3FAACAD36}" type="pres">
      <dgm:prSet presAssocID="{A62D6D9E-4CA6-46FB-BC5C-C4193367DA4A}" presName="composite" presStyleCnt="0"/>
      <dgm:spPr/>
    </dgm:pt>
    <dgm:pt modelId="{0E0A800B-E50E-4277-9ACF-FB2001E1C025}" type="pres">
      <dgm:prSet presAssocID="{A62D6D9E-4CA6-46FB-BC5C-C4193367DA4A}" presName="imgShp" presStyleLbl="fgImgPlace1" presStyleIdx="0" presStyleCnt="3"/>
      <dgm:spPr/>
    </dgm:pt>
    <dgm:pt modelId="{44EEA783-433C-44D4-85F6-89C4337FDBE5}" type="pres">
      <dgm:prSet presAssocID="{A62D6D9E-4CA6-46FB-BC5C-C4193367DA4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C62F5-AEA9-4E2E-8993-0BE17BAD0C54}" type="pres">
      <dgm:prSet presAssocID="{DD78F7B9-7BC0-478C-9CE8-EEEE509A0C88}" presName="spacing" presStyleCnt="0"/>
      <dgm:spPr/>
    </dgm:pt>
    <dgm:pt modelId="{9E3343F8-727C-4486-9469-EE6CE78DB38D}" type="pres">
      <dgm:prSet presAssocID="{690BF43A-057B-48D6-BA6B-356F1A46DEA2}" presName="composite" presStyleCnt="0"/>
      <dgm:spPr/>
    </dgm:pt>
    <dgm:pt modelId="{B8EB4467-BA49-4CC4-B5EC-ECCF70232008}" type="pres">
      <dgm:prSet presAssocID="{690BF43A-057B-48D6-BA6B-356F1A46DEA2}" presName="imgShp" presStyleLbl="fgImgPlace1" presStyleIdx="1" presStyleCnt="3"/>
      <dgm:spPr/>
    </dgm:pt>
    <dgm:pt modelId="{F605DE62-104D-4168-ACA1-0D480D021E55}" type="pres">
      <dgm:prSet presAssocID="{690BF43A-057B-48D6-BA6B-356F1A46DEA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F21F9-EBBB-4CA3-80AA-27A2A5A2DF9E}" type="pres">
      <dgm:prSet presAssocID="{B656E3EB-79CC-48BA-A9F8-A1DF31F1EBB0}" presName="spacing" presStyleCnt="0"/>
      <dgm:spPr/>
    </dgm:pt>
    <dgm:pt modelId="{15C595F0-61BF-4AD7-9E17-33AE27BCBB6F}" type="pres">
      <dgm:prSet presAssocID="{175D1AF5-49E4-4976-8EB0-6D15B611B6C0}" presName="composite" presStyleCnt="0"/>
      <dgm:spPr/>
    </dgm:pt>
    <dgm:pt modelId="{B617F3AA-9398-4D2F-B6F0-AAC756E8D562}" type="pres">
      <dgm:prSet presAssocID="{175D1AF5-49E4-4976-8EB0-6D15B611B6C0}" presName="imgShp" presStyleLbl="fgImgPlace1" presStyleIdx="2" presStyleCnt="3"/>
      <dgm:spPr/>
    </dgm:pt>
    <dgm:pt modelId="{5214FF50-A93C-428A-9616-676CA5C8F66D}" type="pres">
      <dgm:prSet presAssocID="{175D1AF5-49E4-4976-8EB0-6D15B611B6C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ED8420-89F1-4141-81DE-1E44A6D30EC9}" srcId="{947C40C6-F533-4E9C-A492-1116B4A78232}" destId="{175D1AF5-49E4-4976-8EB0-6D15B611B6C0}" srcOrd="2" destOrd="0" parTransId="{7A29AF7B-3DED-469D-8C83-ABF7E58CC2E6}" sibTransId="{C0CC1D09-7ADD-469C-A4D4-32E756AA3E6D}"/>
    <dgm:cxn modelId="{1B195570-34EE-4D2B-B64C-1EC10C44252C}" type="presOf" srcId="{947C40C6-F533-4E9C-A492-1116B4A78232}" destId="{68D3B772-17DE-4F33-9ADE-67EE4F123F29}" srcOrd="0" destOrd="0" presId="urn:microsoft.com/office/officeart/2005/8/layout/vList3"/>
    <dgm:cxn modelId="{C247F465-F403-4A3F-8514-C0D80DDB54B1}" type="presOf" srcId="{A62D6D9E-4CA6-46FB-BC5C-C4193367DA4A}" destId="{44EEA783-433C-44D4-85F6-89C4337FDBE5}" srcOrd="0" destOrd="0" presId="urn:microsoft.com/office/officeart/2005/8/layout/vList3"/>
    <dgm:cxn modelId="{5A95E547-F8EB-4B17-85B6-3490987D5F81}" type="presOf" srcId="{690BF43A-057B-48D6-BA6B-356F1A46DEA2}" destId="{F605DE62-104D-4168-ACA1-0D480D021E55}" srcOrd="0" destOrd="0" presId="urn:microsoft.com/office/officeart/2005/8/layout/vList3"/>
    <dgm:cxn modelId="{F3480071-2967-4480-AE41-E7C1C84A467D}" srcId="{947C40C6-F533-4E9C-A492-1116B4A78232}" destId="{690BF43A-057B-48D6-BA6B-356F1A46DEA2}" srcOrd="1" destOrd="0" parTransId="{B16DE030-8324-4B5A-BB67-7D1251732B15}" sibTransId="{B656E3EB-79CC-48BA-A9F8-A1DF31F1EBB0}"/>
    <dgm:cxn modelId="{B6209027-0131-4DFE-A91D-66A068E56721}" srcId="{947C40C6-F533-4E9C-A492-1116B4A78232}" destId="{A62D6D9E-4CA6-46FB-BC5C-C4193367DA4A}" srcOrd="0" destOrd="0" parTransId="{CCCC9A30-7A69-4E93-8C0A-C304616788BD}" sibTransId="{DD78F7B9-7BC0-478C-9CE8-EEEE509A0C88}"/>
    <dgm:cxn modelId="{4B0D45FC-DC66-4BAB-9A4F-71597B400984}" type="presOf" srcId="{175D1AF5-49E4-4976-8EB0-6D15B611B6C0}" destId="{5214FF50-A93C-428A-9616-676CA5C8F66D}" srcOrd="0" destOrd="0" presId="urn:microsoft.com/office/officeart/2005/8/layout/vList3"/>
    <dgm:cxn modelId="{FB1A132B-D8EC-43F8-89AE-52249979BD49}" type="presParOf" srcId="{68D3B772-17DE-4F33-9ADE-67EE4F123F29}" destId="{D9494B62-1D8B-4643-A301-BFE3FAACAD36}" srcOrd="0" destOrd="0" presId="urn:microsoft.com/office/officeart/2005/8/layout/vList3"/>
    <dgm:cxn modelId="{CE5BB1BC-B5C4-4138-9803-796B73D9F599}" type="presParOf" srcId="{D9494B62-1D8B-4643-A301-BFE3FAACAD36}" destId="{0E0A800B-E50E-4277-9ACF-FB2001E1C025}" srcOrd="0" destOrd="0" presId="urn:microsoft.com/office/officeart/2005/8/layout/vList3"/>
    <dgm:cxn modelId="{81919D40-BECE-4415-A34E-AE65F2514A6A}" type="presParOf" srcId="{D9494B62-1D8B-4643-A301-BFE3FAACAD36}" destId="{44EEA783-433C-44D4-85F6-89C4337FDBE5}" srcOrd="1" destOrd="0" presId="urn:microsoft.com/office/officeart/2005/8/layout/vList3"/>
    <dgm:cxn modelId="{50CDBBFE-981C-46DE-B72E-A263DC7D9F89}" type="presParOf" srcId="{68D3B772-17DE-4F33-9ADE-67EE4F123F29}" destId="{B2CC62F5-AEA9-4E2E-8993-0BE17BAD0C54}" srcOrd="1" destOrd="0" presId="urn:microsoft.com/office/officeart/2005/8/layout/vList3"/>
    <dgm:cxn modelId="{C13CBD61-0831-4066-B3C5-A1EA893197FD}" type="presParOf" srcId="{68D3B772-17DE-4F33-9ADE-67EE4F123F29}" destId="{9E3343F8-727C-4486-9469-EE6CE78DB38D}" srcOrd="2" destOrd="0" presId="urn:microsoft.com/office/officeart/2005/8/layout/vList3"/>
    <dgm:cxn modelId="{42A256CC-8964-43DB-BB4E-43EE706EAE07}" type="presParOf" srcId="{9E3343F8-727C-4486-9469-EE6CE78DB38D}" destId="{B8EB4467-BA49-4CC4-B5EC-ECCF70232008}" srcOrd="0" destOrd="0" presId="urn:microsoft.com/office/officeart/2005/8/layout/vList3"/>
    <dgm:cxn modelId="{B10EABCD-0557-44CF-AD81-B72BC5F482FC}" type="presParOf" srcId="{9E3343F8-727C-4486-9469-EE6CE78DB38D}" destId="{F605DE62-104D-4168-ACA1-0D480D021E55}" srcOrd="1" destOrd="0" presId="urn:microsoft.com/office/officeart/2005/8/layout/vList3"/>
    <dgm:cxn modelId="{AD65CA56-7836-4C3F-B087-C87317D9DCC4}" type="presParOf" srcId="{68D3B772-17DE-4F33-9ADE-67EE4F123F29}" destId="{E8CF21F9-EBBB-4CA3-80AA-27A2A5A2DF9E}" srcOrd="3" destOrd="0" presId="urn:microsoft.com/office/officeart/2005/8/layout/vList3"/>
    <dgm:cxn modelId="{4E9848C1-056A-4A8D-8888-DA2DAE841AC2}" type="presParOf" srcId="{68D3B772-17DE-4F33-9ADE-67EE4F123F29}" destId="{15C595F0-61BF-4AD7-9E17-33AE27BCBB6F}" srcOrd="4" destOrd="0" presId="urn:microsoft.com/office/officeart/2005/8/layout/vList3"/>
    <dgm:cxn modelId="{3FDCE8DB-E508-4172-991C-E5245A6B3A81}" type="presParOf" srcId="{15C595F0-61BF-4AD7-9E17-33AE27BCBB6F}" destId="{B617F3AA-9398-4D2F-B6F0-AAC756E8D562}" srcOrd="0" destOrd="0" presId="urn:microsoft.com/office/officeart/2005/8/layout/vList3"/>
    <dgm:cxn modelId="{22150011-8570-42D8-8CA3-A2AAE460DC64}" type="presParOf" srcId="{15C595F0-61BF-4AD7-9E17-33AE27BCBB6F}" destId="{5214FF50-A93C-428A-9616-676CA5C8F66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C40C6-F533-4E9C-A492-1116B4A7823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A62D6D9E-4CA6-46FB-BC5C-C4193367DA4A}">
      <dgm:prSet phldrT="[Text]" custT="1"/>
      <dgm:spPr/>
      <dgm:t>
        <a:bodyPr/>
        <a:lstStyle/>
        <a:p>
          <a:r>
            <a:rPr lang="en-US" sz="2800" dirty="0" err="1" smtClean="0"/>
            <a:t>sử</a:t>
          </a:r>
          <a:r>
            <a:rPr lang="en-US" sz="2800" dirty="0" smtClean="0"/>
            <a:t> </a:t>
          </a:r>
          <a:r>
            <a:rPr lang="en-US" sz="2800" dirty="0" err="1" smtClean="0"/>
            <a:t>dụng</a:t>
          </a:r>
          <a:r>
            <a:rPr lang="en-US" sz="2800" dirty="0" smtClean="0"/>
            <a:t> </a:t>
          </a:r>
          <a:r>
            <a:rPr lang="en-US" sz="2800" dirty="0" err="1" smtClean="0"/>
            <a:t>rộng</a:t>
          </a:r>
          <a:r>
            <a:rPr lang="en-US" sz="2800" dirty="0" smtClean="0"/>
            <a:t> </a:t>
          </a:r>
          <a:r>
            <a:rPr lang="en-US" sz="2800" dirty="0" err="1" smtClean="0"/>
            <a:t>rãi</a:t>
          </a:r>
          <a:r>
            <a:rPr lang="en-US" sz="2800" dirty="0" smtClean="0"/>
            <a:t> trong </a:t>
          </a:r>
          <a:r>
            <a:rPr lang="en-US" sz="2800" dirty="0" err="1" smtClean="0"/>
            <a:t>các</a:t>
          </a:r>
          <a:r>
            <a:rPr lang="en-US" sz="2800" dirty="0" smtClean="0"/>
            <a:t> </a:t>
          </a:r>
          <a:r>
            <a:rPr lang="en-US" sz="2800" dirty="0" err="1" smtClean="0"/>
            <a:t>mạng</a:t>
          </a:r>
          <a:r>
            <a:rPr lang="en-US" sz="2800" dirty="0" smtClean="0"/>
            <a:t> LAN (Local Area Network)</a:t>
          </a:r>
          <a:endParaRPr lang="en-US" sz="2800" dirty="0"/>
        </a:p>
      </dgm:t>
    </dgm:pt>
    <dgm:pt modelId="{CCCC9A30-7A69-4E93-8C0A-C304616788BD}" type="parTrans" cxnId="{B6209027-0131-4DFE-A91D-66A068E56721}">
      <dgm:prSet/>
      <dgm:spPr/>
      <dgm:t>
        <a:bodyPr/>
        <a:lstStyle/>
        <a:p>
          <a:endParaRPr lang="en-US"/>
        </a:p>
      </dgm:t>
    </dgm:pt>
    <dgm:pt modelId="{DD78F7B9-7BC0-478C-9CE8-EEEE509A0C88}" type="sibTrans" cxnId="{B6209027-0131-4DFE-A91D-66A068E56721}">
      <dgm:prSet/>
      <dgm:spPr/>
      <dgm:t>
        <a:bodyPr/>
        <a:lstStyle/>
        <a:p>
          <a:endParaRPr lang="en-US"/>
        </a:p>
      </dgm:t>
    </dgm:pt>
    <dgm:pt modelId="{690BF43A-057B-48D6-BA6B-356F1A46DEA2}">
      <dgm:prSet phldrT="[Text]"/>
      <dgm:spPr/>
      <dgm:t>
        <a:bodyPr/>
        <a:lstStyle/>
        <a:p>
          <a:r>
            <a:rPr lang="en-US" dirty="0" smtClean="0"/>
            <a:t>công </a:t>
          </a:r>
          <a:r>
            <a:rPr lang="en-US" dirty="0" err="1" smtClean="0"/>
            <a:t>suất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thụ</a:t>
          </a:r>
          <a:r>
            <a:rPr lang="en-US" dirty="0" smtClean="0"/>
            <a:t> </a:t>
          </a:r>
          <a:r>
            <a:rPr lang="en-US" dirty="0" err="1" smtClean="0"/>
            <a:t>cao</a:t>
          </a:r>
          <a:r>
            <a:rPr lang="en-US" dirty="0" smtClean="0"/>
            <a:t> cho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bị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pin</a:t>
          </a:r>
          <a:endParaRPr lang="en-US" dirty="0"/>
        </a:p>
      </dgm:t>
    </dgm:pt>
    <dgm:pt modelId="{B16DE030-8324-4B5A-BB67-7D1251732B15}" type="parTrans" cxnId="{F3480071-2967-4480-AE41-E7C1C84A467D}">
      <dgm:prSet/>
      <dgm:spPr/>
      <dgm:t>
        <a:bodyPr/>
        <a:lstStyle/>
        <a:p>
          <a:endParaRPr lang="en-US"/>
        </a:p>
      </dgm:t>
    </dgm:pt>
    <dgm:pt modelId="{B656E3EB-79CC-48BA-A9F8-A1DF31F1EBB0}" type="sibTrans" cxnId="{F3480071-2967-4480-AE41-E7C1C84A467D}">
      <dgm:prSet/>
      <dgm:spPr/>
      <dgm:t>
        <a:bodyPr/>
        <a:lstStyle/>
        <a:p>
          <a:endParaRPr lang="en-US"/>
        </a:p>
      </dgm:t>
    </dgm:pt>
    <dgm:pt modelId="{175D1AF5-49E4-4976-8EB0-6D15B611B6C0}">
      <dgm:prSet phldrT="[Text]"/>
      <dgm:spPr/>
      <dgm:t>
        <a:bodyPr/>
        <a:lstStyle/>
        <a:p>
          <a:r>
            <a:rPr lang="vi-VN" dirty="0" smtClean="0"/>
            <a:t> </a:t>
          </a:r>
          <a:r>
            <a:rPr lang="en-US" dirty="0" err="1" smtClean="0"/>
            <a:t>Khoảng</a:t>
          </a:r>
          <a:r>
            <a:rPr lang="en-US" dirty="0" smtClean="0"/>
            <a:t> </a:t>
          </a:r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truyền</a:t>
          </a:r>
          <a:r>
            <a:rPr lang="en-US" dirty="0" smtClean="0"/>
            <a:t> </a:t>
          </a:r>
          <a:r>
            <a:rPr lang="en-US" dirty="0" err="1" smtClean="0"/>
            <a:t>ngắn</a:t>
          </a:r>
          <a:endParaRPr lang="en-US" dirty="0"/>
        </a:p>
      </dgm:t>
    </dgm:pt>
    <dgm:pt modelId="{7A29AF7B-3DED-469D-8C83-ABF7E58CC2E6}" type="parTrans" cxnId="{D9ED8420-89F1-4141-81DE-1E44A6D30EC9}">
      <dgm:prSet/>
      <dgm:spPr/>
      <dgm:t>
        <a:bodyPr/>
        <a:lstStyle/>
        <a:p>
          <a:endParaRPr lang="en-US"/>
        </a:p>
      </dgm:t>
    </dgm:pt>
    <dgm:pt modelId="{C0CC1D09-7ADD-469C-A4D4-32E756AA3E6D}" type="sibTrans" cxnId="{D9ED8420-89F1-4141-81DE-1E44A6D30EC9}">
      <dgm:prSet/>
      <dgm:spPr/>
      <dgm:t>
        <a:bodyPr/>
        <a:lstStyle/>
        <a:p>
          <a:endParaRPr lang="en-US"/>
        </a:p>
      </dgm:t>
    </dgm:pt>
    <dgm:pt modelId="{68D3B772-17DE-4F33-9ADE-67EE4F123F29}" type="pres">
      <dgm:prSet presAssocID="{947C40C6-F533-4E9C-A492-1116B4A78232}" presName="linearFlow" presStyleCnt="0">
        <dgm:presLayoutVars>
          <dgm:dir/>
          <dgm:resizeHandles val="exact"/>
        </dgm:presLayoutVars>
      </dgm:prSet>
      <dgm:spPr/>
    </dgm:pt>
    <dgm:pt modelId="{D9494B62-1D8B-4643-A301-BFE3FAACAD36}" type="pres">
      <dgm:prSet presAssocID="{A62D6D9E-4CA6-46FB-BC5C-C4193367DA4A}" presName="composite" presStyleCnt="0"/>
      <dgm:spPr/>
    </dgm:pt>
    <dgm:pt modelId="{0E0A800B-E50E-4277-9ACF-FB2001E1C025}" type="pres">
      <dgm:prSet presAssocID="{A62D6D9E-4CA6-46FB-BC5C-C4193367DA4A}" presName="imgShp" presStyleLbl="fgImgPlace1" presStyleIdx="0" presStyleCnt="3"/>
      <dgm:spPr/>
    </dgm:pt>
    <dgm:pt modelId="{44EEA783-433C-44D4-85F6-89C4337FDBE5}" type="pres">
      <dgm:prSet presAssocID="{A62D6D9E-4CA6-46FB-BC5C-C4193367DA4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C62F5-AEA9-4E2E-8993-0BE17BAD0C54}" type="pres">
      <dgm:prSet presAssocID="{DD78F7B9-7BC0-478C-9CE8-EEEE509A0C88}" presName="spacing" presStyleCnt="0"/>
      <dgm:spPr/>
    </dgm:pt>
    <dgm:pt modelId="{9E3343F8-727C-4486-9469-EE6CE78DB38D}" type="pres">
      <dgm:prSet presAssocID="{690BF43A-057B-48D6-BA6B-356F1A46DEA2}" presName="composite" presStyleCnt="0"/>
      <dgm:spPr/>
    </dgm:pt>
    <dgm:pt modelId="{B8EB4467-BA49-4CC4-B5EC-ECCF70232008}" type="pres">
      <dgm:prSet presAssocID="{690BF43A-057B-48D6-BA6B-356F1A46DEA2}" presName="imgShp" presStyleLbl="fgImgPlace1" presStyleIdx="1" presStyleCnt="3"/>
      <dgm:spPr/>
    </dgm:pt>
    <dgm:pt modelId="{F605DE62-104D-4168-ACA1-0D480D021E55}" type="pres">
      <dgm:prSet presAssocID="{690BF43A-057B-48D6-BA6B-356F1A46DEA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F21F9-EBBB-4CA3-80AA-27A2A5A2DF9E}" type="pres">
      <dgm:prSet presAssocID="{B656E3EB-79CC-48BA-A9F8-A1DF31F1EBB0}" presName="spacing" presStyleCnt="0"/>
      <dgm:spPr/>
    </dgm:pt>
    <dgm:pt modelId="{15C595F0-61BF-4AD7-9E17-33AE27BCBB6F}" type="pres">
      <dgm:prSet presAssocID="{175D1AF5-49E4-4976-8EB0-6D15B611B6C0}" presName="composite" presStyleCnt="0"/>
      <dgm:spPr/>
    </dgm:pt>
    <dgm:pt modelId="{B617F3AA-9398-4D2F-B6F0-AAC756E8D562}" type="pres">
      <dgm:prSet presAssocID="{175D1AF5-49E4-4976-8EB0-6D15B611B6C0}" presName="imgShp" presStyleLbl="fgImgPlace1" presStyleIdx="2" presStyleCnt="3"/>
      <dgm:spPr/>
    </dgm:pt>
    <dgm:pt modelId="{5214FF50-A93C-428A-9616-676CA5C8F66D}" type="pres">
      <dgm:prSet presAssocID="{175D1AF5-49E4-4976-8EB0-6D15B611B6C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ED8420-89F1-4141-81DE-1E44A6D30EC9}" srcId="{947C40C6-F533-4E9C-A492-1116B4A78232}" destId="{175D1AF5-49E4-4976-8EB0-6D15B611B6C0}" srcOrd="2" destOrd="0" parTransId="{7A29AF7B-3DED-469D-8C83-ABF7E58CC2E6}" sibTransId="{C0CC1D09-7ADD-469C-A4D4-32E756AA3E6D}"/>
    <dgm:cxn modelId="{1B195570-34EE-4D2B-B64C-1EC10C44252C}" type="presOf" srcId="{947C40C6-F533-4E9C-A492-1116B4A78232}" destId="{68D3B772-17DE-4F33-9ADE-67EE4F123F29}" srcOrd="0" destOrd="0" presId="urn:microsoft.com/office/officeart/2005/8/layout/vList3"/>
    <dgm:cxn modelId="{C247F465-F403-4A3F-8514-C0D80DDB54B1}" type="presOf" srcId="{A62D6D9E-4CA6-46FB-BC5C-C4193367DA4A}" destId="{44EEA783-433C-44D4-85F6-89C4337FDBE5}" srcOrd="0" destOrd="0" presId="urn:microsoft.com/office/officeart/2005/8/layout/vList3"/>
    <dgm:cxn modelId="{5A95E547-F8EB-4B17-85B6-3490987D5F81}" type="presOf" srcId="{690BF43A-057B-48D6-BA6B-356F1A46DEA2}" destId="{F605DE62-104D-4168-ACA1-0D480D021E55}" srcOrd="0" destOrd="0" presId="urn:microsoft.com/office/officeart/2005/8/layout/vList3"/>
    <dgm:cxn modelId="{F3480071-2967-4480-AE41-E7C1C84A467D}" srcId="{947C40C6-F533-4E9C-A492-1116B4A78232}" destId="{690BF43A-057B-48D6-BA6B-356F1A46DEA2}" srcOrd="1" destOrd="0" parTransId="{B16DE030-8324-4B5A-BB67-7D1251732B15}" sibTransId="{B656E3EB-79CC-48BA-A9F8-A1DF31F1EBB0}"/>
    <dgm:cxn modelId="{B6209027-0131-4DFE-A91D-66A068E56721}" srcId="{947C40C6-F533-4E9C-A492-1116B4A78232}" destId="{A62D6D9E-4CA6-46FB-BC5C-C4193367DA4A}" srcOrd="0" destOrd="0" parTransId="{CCCC9A30-7A69-4E93-8C0A-C304616788BD}" sibTransId="{DD78F7B9-7BC0-478C-9CE8-EEEE509A0C88}"/>
    <dgm:cxn modelId="{4B0D45FC-DC66-4BAB-9A4F-71597B400984}" type="presOf" srcId="{175D1AF5-49E4-4976-8EB0-6D15B611B6C0}" destId="{5214FF50-A93C-428A-9616-676CA5C8F66D}" srcOrd="0" destOrd="0" presId="urn:microsoft.com/office/officeart/2005/8/layout/vList3"/>
    <dgm:cxn modelId="{FB1A132B-D8EC-43F8-89AE-52249979BD49}" type="presParOf" srcId="{68D3B772-17DE-4F33-9ADE-67EE4F123F29}" destId="{D9494B62-1D8B-4643-A301-BFE3FAACAD36}" srcOrd="0" destOrd="0" presId="urn:microsoft.com/office/officeart/2005/8/layout/vList3"/>
    <dgm:cxn modelId="{CE5BB1BC-B5C4-4138-9803-796B73D9F599}" type="presParOf" srcId="{D9494B62-1D8B-4643-A301-BFE3FAACAD36}" destId="{0E0A800B-E50E-4277-9ACF-FB2001E1C025}" srcOrd="0" destOrd="0" presId="urn:microsoft.com/office/officeart/2005/8/layout/vList3"/>
    <dgm:cxn modelId="{81919D40-BECE-4415-A34E-AE65F2514A6A}" type="presParOf" srcId="{D9494B62-1D8B-4643-A301-BFE3FAACAD36}" destId="{44EEA783-433C-44D4-85F6-89C4337FDBE5}" srcOrd="1" destOrd="0" presId="urn:microsoft.com/office/officeart/2005/8/layout/vList3"/>
    <dgm:cxn modelId="{50CDBBFE-981C-46DE-B72E-A263DC7D9F89}" type="presParOf" srcId="{68D3B772-17DE-4F33-9ADE-67EE4F123F29}" destId="{B2CC62F5-AEA9-4E2E-8993-0BE17BAD0C54}" srcOrd="1" destOrd="0" presId="urn:microsoft.com/office/officeart/2005/8/layout/vList3"/>
    <dgm:cxn modelId="{C13CBD61-0831-4066-B3C5-A1EA893197FD}" type="presParOf" srcId="{68D3B772-17DE-4F33-9ADE-67EE4F123F29}" destId="{9E3343F8-727C-4486-9469-EE6CE78DB38D}" srcOrd="2" destOrd="0" presId="urn:microsoft.com/office/officeart/2005/8/layout/vList3"/>
    <dgm:cxn modelId="{42A256CC-8964-43DB-BB4E-43EE706EAE07}" type="presParOf" srcId="{9E3343F8-727C-4486-9469-EE6CE78DB38D}" destId="{B8EB4467-BA49-4CC4-B5EC-ECCF70232008}" srcOrd="0" destOrd="0" presId="urn:microsoft.com/office/officeart/2005/8/layout/vList3"/>
    <dgm:cxn modelId="{B10EABCD-0557-44CF-AD81-B72BC5F482FC}" type="presParOf" srcId="{9E3343F8-727C-4486-9469-EE6CE78DB38D}" destId="{F605DE62-104D-4168-ACA1-0D480D021E55}" srcOrd="1" destOrd="0" presId="urn:microsoft.com/office/officeart/2005/8/layout/vList3"/>
    <dgm:cxn modelId="{AD65CA56-7836-4C3F-B087-C87317D9DCC4}" type="presParOf" srcId="{68D3B772-17DE-4F33-9ADE-67EE4F123F29}" destId="{E8CF21F9-EBBB-4CA3-80AA-27A2A5A2DF9E}" srcOrd="3" destOrd="0" presId="urn:microsoft.com/office/officeart/2005/8/layout/vList3"/>
    <dgm:cxn modelId="{4E9848C1-056A-4A8D-8888-DA2DAE841AC2}" type="presParOf" srcId="{68D3B772-17DE-4F33-9ADE-67EE4F123F29}" destId="{15C595F0-61BF-4AD7-9E17-33AE27BCBB6F}" srcOrd="4" destOrd="0" presId="urn:microsoft.com/office/officeart/2005/8/layout/vList3"/>
    <dgm:cxn modelId="{3FDCE8DB-E508-4172-991C-E5245A6B3A81}" type="presParOf" srcId="{15C595F0-61BF-4AD7-9E17-33AE27BCBB6F}" destId="{B617F3AA-9398-4D2F-B6F0-AAC756E8D562}" srcOrd="0" destOrd="0" presId="urn:microsoft.com/office/officeart/2005/8/layout/vList3"/>
    <dgm:cxn modelId="{22150011-8570-42D8-8CA3-A2AAE460DC64}" type="presParOf" srcId="{15C595F0-61BF-4AD7-9E17-33AE27BCBB6F}" destId="{5214FF50-A93C-428A-9616-676CA5C8F66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C40C6-F533-4E9C-A492-1116B4A7823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90BF43A-057B-48D6-BA6B-356F1A46DEA2}">
      <dgm:prSet phldrT="[Text]"/>
      <dgm:spPr/>
      <dgm:t>
        <a:bodyPr/>
        <a:lstStyle/>
        <a:p>
          <a:r>
            <a:rPr lang="en-US" smtClean="0"/>
            <a:t>có thể truyền dữ liệu với khoảng cách xa</a:t>
          </a:r>
          <a:endParaRPr lang="en-US" dirty="0"/>
        </a:p>
      </dgm:t>
    </dgm:pt>
    <dgm:pt modelId="{B16DE030-8324-4B5A-BB67-7D1251732B15}" type="parTrans" cxnId="{F3480071-2967-4480-AE41-E7C1C84A467D}">
      <dgm:prSet/>
      <dgm:spPr/>
      <dgm:t>
        <a:bodyPr/>
        <a:lstStyle/>
        <a:p>
          <a:endParaRPr lang="en-US"/>
        </a:p>
      </dgm:t>
    </dgm:pt>
    <dgm:pt modelId="{B656E3EB-79CC-48BA-A9F8-A1DF31F1EBB0}" type="sibTrans" cxnId="{F3480071-2967-4480-AE41-E7C1C84A467D}">
      <dgm:prSet/>
      <dgm:spPr/>
      <dgm:t>
        <a:bodyPr/>
        <a:lstStyle/>
        <a:p>
          <a:endParaRPr lang="en-US"/>
        </a:p>
      </dgm:t>
    </dgm:pt>
    <dgm:pt modelId="{175D1AF5-49E4-4976-8EB0-6D15B611B6C0}">
      <dgm:prSet phldrT="[Text]"/>
      <dgm:spPr/>
      <dgm:t>
        <a:bodyPr/>
        <a:lstStyle/>
        <a:p>
          <a:r>
            <a:rPr lang="vi-VN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lượng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thụ</a:t>
          </a:r>
          <a:r>
            <a:rPr lang="en-US" dirty="0" smtClean="0"/>
            <a:t> </a:t>
          </a:r>
          <a:r>
            <a:rPr lang="en-US" dirty="0" err="1" smtClean="0"/>
            <a:t>thấp</a:t>
          </a:r>
          <a:endParaRPr lang="en-US" dirty="0"/>
        </a:p>
      </dgm:t>
    </dgm:pt>
    <dgm:pt modelId="{7A29AF7B-3DED-469D-8C83-ABF7E58CC2E6}" type="parTrans" cxnId="{D9ED8420-89F1-4141-81DE-1E44A6D30EC9}">
      <dgm:prSet/>
      <dgm:spPr/>
      <dgm:t>
        <a:bodyPr/>
        <a:lstStyle/>
        <a:p>
          <a:endParaRPr lang="en-US"/>
        </a:p>
      </dgm:t>
    </dgm:pt>
    <dgm:pt modelId="{C0CC1D09-7ADD-469C-A4D4-32E756AA3E6D}" type="sibTrans" cxnId="{D9ED8420-89F1-4141-81DE-1E44A6D30EC9}">
      <dgm:prSet/>
      <dgm:spPr/>
      <dgm:t>
        <a:bodyPr/>
        <a:lstStyle/>
        <a:p>
          <a:endParaRPr lang="en-US"/>
        </a:p>
      </dgm:t>
    </dgm:pt>
    <dgm:pt modelId="{A62D6D9E-4CA6-46FB-BC5C-C4193367DA4A}">
      <dgm:prSet phldrT="[Text]" custT="1"/>
      <dgm:spPr/>
      <dgm:t>
        <a:bodyPr/>
        <a:lstStyle/>
        <a:p>
          <a:r>
            <a:rPr lang="vi-VN" sz="2800" dirty="0" smtClean="0"/>
            <a:t>là mô hình được phát triển sau 2 mô hình network</a:t>
          </a:r>
          <a:r>
            <a:rPr lang="en-US" sz="2800" dirty="0" smtClean="0"/>
            <a:t> </a:t>
          </a:r>
          <a:r>
            <a:rPr lang="en-US" sz="2800" dirty="0" err="1" smtClean="0"/>
            <a:t>trước</a:t>
          </a:r>
          <a:endParaRPr lang="en-US" sz="2800" dirty="0"/>
        </a:p>
      </dgm:t>
    </dgm:pt>
    <dgm:pt modelId="{DD78F7B9-7BC0-478C-9CE8-EEEE509A0C88}" type="sibTrans" cxnId="{B6209027-0131-4DFE-A91D-66A068E56721}">
      <dgm:prSet/>
      <dgm:spPr/>
      <dgm:t>
        <a:bodyPr/>
        <a:lstStyle/>
        <a:p>
          <a:endParaRPr lang="en-US"/>
        </a:p>
      </dgm:t>
    </dgm:pt>
    <dgm:pt modelId="{CCCC9A30-7A69-4E93-8C0A-C304616788BD}" type="parTrans" cxnId="{B6209027-0131-4DFE-A91D-66A068E56721}">
      <dgm:prSet/>
      <dgm:spPr/>
      <dgm:t>
        <a:bodyPr/>
        <a:lstStyle/>
        <a:p>
          <a:endParaRPr lang="en-US"/>
        </a:p>
      </dgm:t>
    </dgm:pt>
    <dgm:pt modelId="{68D3B772-17DE-4F33-9ADE-67EE4F123F29}" type="pres">
      <dgm:prSet presAssocID="{947C40C6-F533-4E9C-A492-1116B4A78232}" presName="linearFlow" presStyleCnt="0">
        <dgm:presLayoutVars>
          <dgm:dir/>
          <dgm:resizeHandles val="exact"/>
        </dgm:presLayoutVars>
      </dgm:prSet>
      <dgm:spPr/>
    </dgm:pt>
    <dgm:pt modelId="{D9494B62-1D8B-4643-A301-BFE3FAACAD36}" type="pres">
      <dgm:prSet presAssocID="{A62D6D9E-4CA6-46FB-BC5C-C4193367DA4A}" presName="composite" presStyleCnt="0"/>
      <dgm:spPr/>
    </dgm:pt>
    <dgm:pt modelId="{0E0A800B-E50E-4277-9ACF-FB2001E1C025}" type="pres">
      <dgm:prSet presAssocID="{A62D6D9E-4CA6-46FB-BC5C-C4193367DA4A}" presName="imgShp" presStyleLbl="fgImgPlace1" presStyleIdx="0" presStyleCnt="3"/>
      <dgm:spPr/>
    </dgm:pt>
    <dgm:pt modelId="{44EEA783-433C-44D4-85F6-89C4337FDBE5}" type="pres">
      <dgm:prSet presAssocID="{A62D6D9E-4CA6-46FB-BC5C-C4193367DA4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C62F5-AEA9-4E2E-8993-0BE17BAD0C54}" type="pres">
      <dgm:prSet presAssocID="{DD78F7B9-7BC0-478C-9CE8-EEEE509A0C88}" presName="spacing" presStyleCnt="0"/>
      <dgm:spPr/>
    </dgm:pt>
    <dgm:pt modelId="{9E3343F8-727C-4486-9469-EE6CE78DB38D}" type="pres">
      <dgm:prSet presAssocID="{690BF43A-057B-48D6-BA6B-356F1A46DEA2}" presName="composite" presStyleCnt="0"/>
      <dgm:spPr/>
    </dgm:pt>
    <dgm:pt modelId="{B8EB4467-BA49-4CC4-B5EC-ECCF70232008}" type="pres">
      <dgm:prSet presAssocID="{690BF43A-057B-48D6-BA6B-356F1A46DEA2}" presName="imgShp" presStyleLbl="fgImgPlace1" presStyleIdx="1" presStyleCnt="3"/>
      <dgm:spPr/>
    </dgm:pt>
    <dgm:pt modelId="{F605DE62-104D-4168-ACA1-0D480D021E55}" type="pres">
      <dgm:prSet presAssocID="{690BF43A-057B-48D6-BA6B-356F1A46DEA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F21F9-EBBB-4CA3-80AA-27A2A5A2DF9E}" type="pres">
      <dgm:prSet presAssocID="{B656E3EB-79CC-48BA-A9F8-A1DF31F1EBB0}" presName="spacing" presStyleCnt="0"/>
      <dgm:spPr/>
    </dgm:pt>
    <dgm:pt modelId="{15C595F0-61BF-4AD7-9E17-33AE27BCBB6F}" type="pres">
      <dgm:prSet presAssocID="{175D1AF5-49E4-4976-8EB0-6D15B611B6C0}" presName="composite" presStyleCnt="0"/>
      <dgm:spPr/>
    </dgm:pt>
    <dgm:pt modelId="{B617F3AA-9398-4D2F-B6F0-AAC756E8D562}" type="pres">
      <dgm:prSet presAssocID="{175D1AF5-49E4-4976-8EB0-6D15B611B6C0}" presName="imgShp" presStyleLbl="fgImgPlace1" presStyleIdx="2" presStyleCnt="3"/>
      <dgm:spPr/>
    </dgm:pt>
    <dgm:pt modelId="{5214FF50-A93C-428A-9616-676CA5C8F66D}" type="pres">
      <dgm:prSet presAssocID="{175D1AF5-49E4-4976-8EB0-6D15B611B6C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ED8420-89F1-4141-81DE-1E44A6D30EC9}" srcId="{947C40C6-F533-4E9C-A492-1116B4A78232}" destId="{175D1AF5-49E4-4976-8EB0-6D15B611B6C0}" srcOrd="2" destOrd="0" parTransId="{7A29AF7B-3DED-469D-8C83-ABF7E58CC2E6}" sibTransId="{C0CC1D09-7ADD-469C-A4D4-32E756AA3E6D}"/>
    <dgm:cxn modelId="{1B195570-34EE-4D2B-B64C-1EC10C44252C}" type="presOf" srcId="{947C40C6-F533-4E9C-A492-1116B4A78232}" destId="{68D3B772-17DE-4F33-9ADE-67EE4F123F29}" srcOrd="0" destOrd="0" presId="urn:microsoft.com/office/officeart/2005/8/layout/vList3"/>
    <dgm:cxn modelId="{C247F465-F403-4A3F-8514-C0D80DDB54B1}" type="presOf" srcId="{A62D6D9E-4CA6-46FB-BC5C-C4193367DA4A}" destId="{44EEA783-433C-44D4-85F6-89C4337FDBE5}" srcOrd="0" destOrd="0" presId="urn:microsoft.com/office/officeart/2005/8/layout/vList3"/>
    <dgm:cxn modelId="{5A95E547-F8EB-4B17-85B6-3490987D5F81}" type="presOf" srcId="{690BF43A-057B-48D6-BA6B-356F1A46DEA2}" destId="{F605DE62-104D-4168-ACA1-0D480D021E55}" srcOrd="0" destOrd="0" presId="urn:microsoft.com/office/officeart/2005/8/layout/vList3"/>
    <dgm:cxn modelId="{F3480071-2967-4480-AE41-E7C1C84A467D}" srcId="{947C40C6-F533-4E9C-A492-1116B4A78232}" destId="{690BF43A-057B-48D6-BA6B-356F1A46DEA2}" srcOrd="1" destOrd="0" parTransId="{B16DE030-8324-4B5A-BB67-7D1251732B15}" sibTransId="{B656E3EB-79CC-48BA-A9F8-A1DF31F1EBB0}"/>
    <dgm:cxn modelId="{B6209027-0131-4DFE-A91D-66A068E56721}" srcId="{947C40C6-F533-4E9C-A492-1116B4A78232}" destId="{A62D6D9E-4CA6-46FB-BC5C-C4193367DA4A}" srcOrd="0" destOrd="0" parTransId="{CCCC9A30-7A69-4E93-8C0A-C304616788BD}" sibTransId="{DD78F7B9-7BC0-478C-9CE8-EEEE509A0C88}"/>
    <dgm:cxn modelId="{4B0D45FC-DC66-4BAB-9A4F-71597B400984}" type="presOf" srcId="{175D1AF5-49E4-4976-8EB0-6D15B611B6C0}" destId="{5214FF50-A93C-428A-9616-676CA5C8F66D}" srcOrd="0" destOrd="0" presId="urn:microsoft.com/office/officeart/2005/8/layout/vList3"/>
    <dgm:cxn modelId="{FB1A132B-D8EC-43F8-89AE-52249979BD49}" type="presParOf" srcId="{68D3B772-17DE-4F33-9ADE-67EE4F123F29}" destId="{D9494B62-1D8B-4643-A301-BFE3FAACAD36}" srcOrd="0" destOrd="0" presId="urn:microsoft.com/office/officeart/2005/8/layout/vList3"/>
    <dgm:cxn modelId="{CE5BB1BC-B5C4-4138-9803-796B73D9F599}" type="presParOf" srcId="{D9494B62-1D8B-4643-A301-BFE3FAACAD36}" destId="{0E0A800B-E50E-4277-9ACF-FB2001E1C025}" srcOrd="0" destOrd="0" presId="urn:microsoft.com/office/officeart/2005/8/layout/vList3"/>
    <dgm:cxn modelId="{81919D40-BECE-4415-A34E-AE65F2514A6A}" type="presParOf" srcId="{D9494B62-1D8B-4643-A301-BFE3FAACAD36}" destId="{44EEA783-433C-44D4-85F6-89C4337FDBE5}" srcOrd="1" destOrd="0" presId="urn:microsoft.com/office/officeart/2005/8/layout/vList3"/>
    <dgm:cxn modelId="{50CDBBFE-981C-46DE-B72E-A263DC7D9F89}" type="presParOf" srcId="{68D3B772-17DE-4F33-9ADE-67EE4F123F29}" destId="{B2CC62F5-AEA9-4E2E-8993-0BE17BAD0C54}" srcOrd="1" destOrd="0" presId="urn:microsoft.com/office/officeart/2005/8/layout/vList3"/>
    <dgm:cxn modelId="{C13CBD61-0831-4066-B3C5-A1EA893197FD}" type="presParOf" srcId="{68D3B772-17DE-4F33-9ADE-67EE4F123F29}" destId="{9E3343F8-727C-4486-9469-EE6CE78DB38D}" srcOrd="2" destOrd="0" presId="urn:microsoft.com/office/officeart/2005/8/layout/vList3"/>
    <dgm:cxn modelId="{42A256CC-8964-43DB-BB4E-43EE706EAE07}" type="presParOf" srcId="{9E3343F8-727C-4486-9469-EE6CE78DB38D}" destId="{B8EB4467-BA49-4CC4-B5EC-ECCF70232008}" srcOrd="0" destOrd="0" presId="urn:microsoft.com/office/officeart/2005/8/layout/vList3"/>
    <dgm:cxn modelId="{B10EABCD-0557-44CF-AD81-B72BC5F482FC}" type="presParOf" srcId="{9E3343F8-727C-4486-9469-EE6CE78DB38D}" destId="{F605DE62-104D-4168-ACA1-0D480D021E55}" srcOrd="1" destOrd="0" presId="urn:microsoft.com/office/officeart/2005/8/layout/vList3"/>
    <dgm:cxn modelId="{AD65CA56-7836-4C3F-B087-C87317D9DCC4}" type="presParOf" srcId="{68D3B772-17DE-4F33-9ADE-67EE4F123F29}" destId="{E8CF21F9-EBBB-4CA3-80AA-27A2A5A2DF9E}" srcOrd="3" destOrd="0" presId="urn:microsoft.com/office/officeart/2005/8/layout/vList3"/>
    <dgm:cxn modelId="{4E9848C1-056A-4A8D-8888-DA2DAE841AC2}" type="presParOf" srcId="{68D3B772-17DE-4F33-9ADE-67EE4F123F29}" destId="{15C595F0-61BF-4AD7-9E17-33AE27BCBB6F}" srcOrd="4" destOrd="0" presId="urn:microsoft.com/office/officeart/2005/8/layout/vList3"/>
    <dgm:cxn modelId="{3FDCE8DB-E508-4172-991C-E5245A6B3A81}" type="presParOf" srcId="{15C595F0-61BF-4AD7-9E17-33AE27BCBB6F}" destId="{B617F3AA-9398-4D2F-B6F0-AAC756E8D562}" srcOrd="0" destOrd="0" presId="urn:microsoft.com/office/officeart/2005/8/layout/vList3"/>
    <dgm:cxn modelId="{22150011-8570-42D8-8CA3-A2AAE460DC64}" type="presParOf" srcId="{15C595F0-61BF-4AD7-9E17-33AE27BCBB6F}" destId="{5214FF50-A93C-428A-9616-676CA5C8F66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84970-2E07-4937-9F79-0B4FF2843D7F}">
      <dsp:nvSpPr>
        <dsp:cNvPr id="0" name=""/>
        <dsp:cNvSpPr/>
      </dsp:nvSpPr>
      <dsp:spPr>
        <a:xfrm>
          <a:off x="4746337" y="2433429"/>
          <a:ext cx="2057047" cy="32680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Wireless Network</a:t>
          </a:r>
          <a:endParaRPr lang="en-US" sz="3600" kern="1200" dirty="0"/>
        </a:p>
      </dsp:txBody>
      <dsp:txXfrm>
        <a:off x="4846754" y="2533846"/>
        <a:ext cx="1856213" cy="3067243"/>
      </dsp:txXfrm>
    </dsp:sp>
    <dsp:sp modelId="{2F8F3835-D85D-4ECD-803C-D9B4DC15F43A}">
      <dsp:nvSpPr>
        <dsp:cNvPr id="0" name=""/>
        <dsp:cNvSpPr/>
      </dsp:nvSpPr>
      <dsp:spPr>
        <a:xfrm rot="16093175">
          <a:off x="5423588" y="2142144"/>
          <a:ext cx="5828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285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63C40-4CE9-46A7-B99A-3FBD4386881B}">
      <dsp:nvSpPr>
        <dsp:cNvPr id="0" name=""/>
        <dsp:cNvSpPr/>
      </dsp:nvSpPr>
      <dsp:spPr>
        <a:xfrm>
          <a:off x="4299365" y="0"/>
          <a:ext cx="2755656" cy="1850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1. Cellular network (GSM </a:t>
          </a:r>
          <a:r>
            <a:rPr lang="en-US" sz="2900" kern="1200" dirty="0" err="1" smtClean="0"/>
            <a:t>hoặc</a:t>
          </a:r>
          <a:r>
            <a:rPr lang="en-US" sz="2900" kern="1200" dirty="0" smtClean="0"/>
            <a:t> LTE network)</a:t>
          </a:r>
          <a:endParaRPr lang="en-US" sz="2900" kern="1200" dirty="0"/>
        </a:p>
      </dsp:txBody>
      <dsp:txXfrm>
        <a:off x="4389716" y="90351"/>
        <a:ext cx="2574954" cy="1670157"/>
      </dsp:txXfrm>
    </dsp:sp>
    <dsp:sp modelId="{9122B83D-4CD6-43DD-B86A-B5F9A0D23D78}">
      <dsp:nvSpPr>
        <dsp:cNvPr id="0" name=""/>
        <dsp:cNvSpPr/>
      </dsp:nvSpPr>
      <dsp:spPr>
        <a:xfrm rot="1800000">
          <a:off x="6782246" y="4740177"/>
          <a:ext cx="3155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556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A66E7-6689-45FB-8BE5-AA17D4457DFF}">
      <dsp:nvSpPr>
        <dsp:cNvPr id="0" name=""/>
        <dsp:cNvSpPr/>
      </dsp:nvSpPr>
      <dsp:spPr>
        <a:xfrm>
          <a:off x="7076669" y="4598124"/>
          <a:ext cx="2788153" cy="2051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2-LAN network (</a:t>
          </a:r>
          <a:r>
            <a:rPr lang="en-US" sz="3100" kern="1200" dirty="0" err="1" smtClean="0"/>
            <a:t>Wifi,Bluetooth</a:t>
          </a:r>
          <a:r>
            <a:rPr lang="en-US" sz="3100" kern="1200" dirty="0" smtClean="0"/>
            <a:t>, </a:t>
          </a:r>
          <a:r>
            <a:rPr lang="en-US" sz="3100" kern="1200" dirty="0" err="1" smtClean="0"/>
            <a:t>Zigbee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hoặc</a:t>
          </a:r>
          <a:r>
            <a:rPr lang="en-US" sz="3100" kern="1200" dirty="0" smtClean="0"/>
            <a:t> Z-wave ):</a:t>
          </a:r>
          <a:endParaRPr lang="en-US" sz="3100" kern="1200" dirty="0"/>
        </a:p>
      </dsp:txBody>
      <dsp:txXfrm>
        <a:off x="7176821" y="4698276"/>
        <a:ext cx="2587849" cy="1851323"/>
      </dsp:txXfrm>
    </dsp:sp>
    <dsp:sp modelId="{2F1FA8C6-3C00-49D2-8BCC-DA3FDA6BF6B6}">
      <dsp:nvSpPr>
        <dsp:cNvPr id="0" name=""/>
        <dsp:cNvSpPr/>
      </dsp:nvSpPr>
      <dsp:spPr>
        <a:xfrm rot="9000000">
          <a:off x="4482384" y="4732012"/>
          <a:ext cx="2829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90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78905-FE3B-4FB5-876C-FAE77820EBF3}">
      <dsp:nvSpPr>
        <dsp:cNvPr id="0" name=""/>
        <dsp:cNvSpPr/>
      </dsp:nvSpPr>
      <dsp:spPr>
        <a:xfrm>
          <a:off x="1656616" y="4523478"/>
          <a:ext cx="2844719" cy="2200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3-LPWAN network (</a:t>
          </a:r>
          <a:r>
            <a:rPr lang="en-US" sz="3400" kern="1200" dirty="0" err="1" smtClean="0"/>
            <a:t>SigFox</a:t>
          </a:r>
          <a:r>
            <a:rPr lang="en-US" sz="3400" kern="1200" dirty="0" smtClean="0"/>
            <a:t>, </a:t>
          </a:r>
          <a:r>
            <a:rPr lang="en-US" sz="3400" kern="1200" dirty="0" err="1" smtClean="0"/>
            <a:t>LoRa</a:t>
          </a:r>
          <a:r>
            <a:rPr lang="en-US" sz="3400" kern="1200" dirty="0" smtClean="0"/>
            <a:t>, NB-Fi, RPMA)</a:t>
          </a:r>
          <a:endParaRPr lang="en-US" sz="3400" kern="1200" dirty="0"/>
        </a:p>
      </dsp:txBody>
      <dsp:txXfrm>
        <a:off x="1764056" y="4630918"/>
        <a:ext cx="2629839" cy="1986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EA783-433C-44D4-85F6-89C4337FDBE5}">
      <dsp:nvSpPr>
        <dsp:cNvPr id="0" name=""/>
        <dsp:cNvSpPr/>
      </dsp:nvSpPr>
      <dsp:spPr>
        <a:xfrm rot="10800000">
          <a:off x="1561363" y="1291"/>
          <a:ext cx="5024831" cy="1182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00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là </a:t>
          </a:r>
          <a:r>
            <a:rPr lang="en-US" sz="3100" kern="1200" dirty="0" err="1" smtClean="0"/>
            <a:t>mô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hình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truyền</a:t>
          </a:r>
          <a:r>
            <a:rPr lang="en-US" sz="3100" kern="1200" dirty="0" smtClean="0"/>
            <a:t> dữ </a:t>
          </a:r>
          <a:r>
            <a:rPr lang="en-US" sz="3100" kern="1200" dirty="0" err="1" smtClean="0"/>
            <a:t>liệu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sử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dụng</a:t>
          </a:r>
          <a:r>
            <a:rPr lang="en-US" sz="3100" kern="1200" dirty="0" smtClean="0"/>
            <a:t> trên </a:t>
          </a:r>
          <a:r>
            <a:rPr lang="en-US" sz="3100" kern="1200" dirty="0" err="1" smtClean="0"/>
            <a:t>điện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thoại</a:t>
          </a:r>
          <a:endParaRPr lang="en-US" sz="3100" kern="1200" dirty="0"/>
        </a:p>
      </dsp:txBody>
      <dsp:txXfrm rot="10800000">
        <a:off x="1857073" y="1291"/>
        <a:ext cx="4729121" cy="1182841"/>
      </dsp:txXfrm>
    </dsp:sp>
    <dsp:sp modelId="{0E0A800B-E50E-4277-9ACF-FB2001E1C025}">
      <dsp:nvSpPr>
        <dsp:cNvPr id="0" name=""/>
        <dsp:cNvSpPr/>
      </dsp:nvSpPr>
      <dsp:spPr>
        <a:xfrm>
          <a:off x="969942" y="1291"/>
          <a:ext cx="1182841" cy="11828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5DE62-104D-4168-ACA1-0D480D021E55}">
      <dsp:nvSpPr>
        <dsp:cNvPr id="0" name=""/>
        <dsp:cNvSpPr/>
      </dsp:nvSpPr>
      <dsp:spPr>
        <a:xfrm rot="10800000">
          <a:off x="1561363" y="1537220"/>
          <a:ext cx="5024831" cy="1182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00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tốc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độ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truyền</a:t>
          </a:r>
          <a:r>
            <a:rPr lang="en-US" sz="3100" kern="1200" dirty="0" smtClean="0"/>
            <a:t> dữ </a:t>
          </a:r>
          <a:r>
            <a:rPr lang="en-US" sz="3100" kern="1200" dirty="0" err="1" smtClean="0"/>
            <a:t>liệu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cao</a:t>
          </a:r>
          <a:endParaRPr lang="en-US" sz="3100" kern="1200" dirty="0"/>
        </a:p>
      </dsp:txBody>
      <dsp:txXfrm rot="10800000">
        <a:off x="1857073" y="1537220"/>
        <a:ext cx="4729121" cy="1182841"/>
      </dsp:txXfrm>
    </dsp:sp>
    <dsp:sp modelId="{B8EB4467-BA49-4CC4-B5EC-ECCF70232008}">
      <dsp:nvSpPr>
        <dsp:cNvPr id="0" name=""/>
        <dsp:cNvSpPr/>
      </dsp:nvSpPr>
      <dsp:spPr>
        <a:xfrm>
          <a:off x="969942" y="1537220"/>
          <a:ext cx="1182841" cy="11828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4FF50-A93C-428A-9616-676CA5C8F66D}">
      <dsp:nvSpPr>
        <dsp:cNvPr id="0" name=""/>
        <dsp:cNvSpPr/>
      </dsp:nvSpPr>
      <dsp:spPr>
        <a:xfrm rot="10800000">
          <a:off x="1561363" y="3073148"/>
          <a:ext cx="5024831" cy="1182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00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100" kern="1200" dirty="0" smtClean="0"/>
            <a:t> yêu cầu năng lượng tiêu thụ cao</a:t>
          </a:r>
          <a:endParaRPr lang="en-US" sz="3100" kern="1200" dirty="0"/>
        </a:p>
      </dsp:txBody>
      <dsp:txXfrm rot="10800000">
        <a:off x="1857073" y="3073148"/>
        <a:ext cx="4729121" cy="1182841"/>
      </dsp:txXfrm>
    </dsp:sp>
    <dsp:sp modelId="{B617F3AA-9398-4D2F-B6F0-AAC756E8D562}">
      <dsp:nvSpPr>
        <dsp:cNvPr id="0" name=""/>
        <dsp:cNvSpPr/>
      </dsp:nvSpPr>
      <dsp:spPr>
        <a:xfrm>
          <a:off x="969942" y="3073148"/>
          <a:ext cx="1182841" cy="11828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EA783-433C-44D4-85F6-89C4337FDBE5}">
      <dsp:nvSpPr>
        <dsp:cNvPr id="0" name=""/>
        <dsp:cNvSpPr/>
      </dsp:nvSpPr>
      <dsp:spPr>
        <a:xfrm rot="10800000">
          <a:off x="1561363" y="1291"/>
          <a:ext cx="5024831" cy="1182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00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sử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rộng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rãi</a:t>
          </a:r>
          <a:r>
            <a:rPr lang="en-US" sz="2800" kern="1200" dirty="0" smtClean="0"/>
            <a:t> trong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mạng</a:t>
          </a:r>
          <a:r>
            <a:rPr lang="en-US" sz="2800" kern="1200" dirty="0" smtClean="0"/>
            <a:t> LAN (Local Area Network)</a:t>
          </a:r>
          <a:endParaRPr lang="en-US" sz="2800" kern="1200" dirty="0"/>
        </a:p>
      </dsp:txBody>
      <dsp:txXfrm rot="10800000">
        <a:off x="1857073" y="1291"/>
        <a:ext cx="4729121" cy="1182841"/>
      </dsp:txXfrm>
    </dsp:sp>
    <dsp:sp modelId="{0E0A800B-E50E-4277-9ACF-FB2001E1C025}">
      <dsp:nvSpPr>
        <dsp:cNvPr id="0" name=""/>
        <dsp:cNvSpPr/>
      </dsp:nvSpPr>
      <dsp:spPr>
        <a:xfrm>
          <a:off x="969942" y="1291"/>
          <a:ext cx="1182841" cy="11828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5DE62-104D-4168-ACA1-0D480D021E55}">
      <dsp:nvSpPr>
        <dsp:cNvPr id="0" name=""/>
        <dsp:cNvSpPr/>
      </dsp:nvSpPr>
      <dsp:spPr>
        <a:xfrm rot="10800000">
          <a:off x="1561363" y="1537220"/>
          <a:ext cx="5024831" cy="1182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00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công </a:t>
          </a:r>
          <a:r>
            <a:rPr lang="en-US" sz="3000" kern="1200" dirty="0" err="1" smtClean="0"/>
            <a:t>suất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thụ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cao</a:t>
          </a:r>
          <a:r>
            <a:rPr lang="en-US" sz="3000" kern="1200" dirty="0" smtClean="0"/>
            <a:t> cho </a:t>
          </a:r>
          <a:r>
            <a:rPr lang="en-US" sz="3000" kern="1200" dirty="0" err="1" smtClean="0"/>
            <a:t>các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thiết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bị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sử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dụng</a:t>
          </a:r>
          <a:r>
            <a:rPr lang="en-US" sz="3000" kern="1200" dirty="0" smtClean="0"/>
            <a:t> pin</a:t>
          </a:r>
          <a:endParaRPr lang="en-US" sz="3000" kern="1200" dirty="0"/>
        </a:p>
      </dsp:txBody>
      <dsp:txXfrm rot="10800000">
        <a:off x="1857073" y="1537220"/>
        <a:ext cx="4729121" cy="1182841"/>
      </dsp:txXfrm>
    </dsp:sp>
    <dsp:sp modelId="{B8EB4467-BA49-4CC4-B5EC-ECCF70232008}">
      <dsp:nvSpPr>
        <dsp:cNvPr id="0" name=""/>
        <dsp:cNvSpPr/>
      </dsp:nvSpPr>
      <dsp:spPr>
        <a:xfrm>
          <a:off x="969942" y="1537220"/>
          <a:ext cx="1182841" cy="11828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4FF50-A93C-428A-9616-676CA5C8F66D}">
      <dsp:nvSpPr>
        <dsp:cNvPr id="0" name=""/>
        <dsp:cNvSpPr/>
      </dsp:nvSpPr>
      <dsp:spPr>
        <a:xfrm rot="10800000">
          <a:off x="1561363" y="3073148"/>
          <a:ext cx="5024831" cy="1182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00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000" kern="1200" dirty="0" smtClean="0"/>
            <a:t> </a:t>
          </a:r>
          <a:r>
            <a:rPr lang="en-US" sz="3000" kern="1200" dirty="0" err="1" smtClean="0"/>
            <a:t>Khoảng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cách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truyền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ngắn</a:t>
          </a:r>
          <a:endParaRPr lang="en-US" sz="3000" kern="1200" dirty="0"/>
        </a:p>
      </dsp:txBody>
      <dsp:txXfrm rot="10800000">
        <a:off x="1857073" y="3073148"/>
        <a:ext cx="4729121" cy="1182841"/>
      </dsp:txXfrm>
    </dsp:sp>
    <dsp:sp modelId="{B617F3AA-9398-4D2F-B6F0-AAC756E8D562}">
      <dsp:nvSpPr>
        <dsp:cNvPr id="0" name=""/>
        <dsp:cNvSpPr/>
      </dsp:nvSpPr>
      <dsp:spPr>
        <a:xfrm>
          <a:off x="969942" y="3073148"/>
          <a:ext cx="1182841" cy="11828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EA783-433C-44D4-85F6-89C4337FDBE5}">
      <dsp:nvSpPr>
        <dsp:cNvPr id="0" name=""/>
        <dsp:cNvSpPr/>
      </dsp:nvSpPr>
      <dsp:spPr>
        <a:xfrm rot="10800000">
          <a:off x="1561363" y="1291"/>
          <a:ext cx="5024831" cy="1182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00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dirty="0" smtClean="0"/>
            <a:t>là mô hình được phát triển sau 2 mô hình network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trước</a:t>
          </a:r>
          <a:endParaRPr lang="en-US" sz="2800" kern="1200" dirty="0"/>
        </a:p>
      </dsp:txBody>
      <dsp:txXfrm rot="10800000">
        <a:off x="1857073" y="1291"/>
        <a:ext cx="4729121" cy="1182841"/>
      </dsp:txXfrm>
    </dsp:sp>
    <dsp:sp modelId="{0E0A800B-E50E-4277-9ACF-FB2001E1C025}">
      <dsp:nvSpPr>
        <dsp:cNvPr id="0" name=""/>
        <dsp:cNvSpPr/>
      </dsp:nvSpPr>
      <dsp:spPr>
        <a:xfrm>
          <a:off x="969942" y="1291"/>
          <a:ext cx="1182841" cy="11828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5DE62-104D-4168-ACA1-0D480D021E55}">
      <dsp:nvSpPr>
        <dsp:cNvPr id="0" name=""/>
        <dsp:cNvSpPr/>
      </dsp:nvSpPr>
      <dsp:spPr>
        <a:xfrm rot="10800000">
          <a:off x="1561363" y="1537220"/>
          <a:ext cx="5024831" cy="1182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0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có thể truyền dữ liệu với khoảng cách xa</a:t>
          </a:r>
          <a:endParaRPr lang="en-US" sz="3300" kern="1200" dirty="0"/>
        </a:p>
      </dsp:txBody>
      <dsp:txXfrm rot="10800000">
        <a:off x="1857073" y="1537220"/>
        <a:ext cx="4729121" cy="1182841"/>
      </dsp:txXfrm>
    </dsp:sp>
    <dsp:sp modelId="{B8EB4467-BA49-4CC4-B5EC-ECCF70232008}">
      <dsp:nvSpPr>
        <dsp:cNvPr id="0" name=""/>
        <dsp:cNvSpPr/>
      </dsp:nvSpPr>
      <dsp:spPr>
        <a:xfrm>
          <a:off x="969942" y="1537220"/>
          <a:ext cx="1182841" cy="11828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4FF50-A93C-428A-9616-676CA5C8F66D}">
      <dsp:nvSpPr>
        <dsp:cNvPr id="0" name=""/>
        <dsp:cNvSpPr/>
      </dsp:nvSpPr>
      <dsp:spPr>
        <a:xfrm rot="10800000">
          <a:off x="1561363" y="3073148"/>
          <a:ext cx="5024831" cy="1182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600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dirty="0" smtClean="0"/>
            <a:t> </a:t>
          </a:r>
          <a:r>
            <a:rPr lang="en-US" sz="3300" kern="1200" dirty="0" err="1" smtClean="0"/>
            <a:t>Năng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lượng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tiêu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thụ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thấp</a:t>
          </a:r>
          <a:endParaRPr lang="en-US" sz="3300" kern="1200" dirty="0"/>
        </a:p>
      </dsp:txBody>
      <dsp:txXfrm rot="10800000">
        <a:off x="1857073" y="3073148"/>
        <a:ext cx="4729121" cy="1182841"/>
      </dsp:txXfrm>
    </dsp:sp>
    <dsp:sp modelId="{B617F3AA-9398-4D2F-B6F0-AAC756E8D562}">
      <dsp:nvSpPr>
        <dsp:cNvPr id="0" name=""/>
        <dsp:cNvSpPr/>
      </dsp:nvSpPr>
      <dsp:spPr>
        <a:xfrm>
          <a:off x="969942" y="3073148"/>
          <a:ext cx="1182841" cy="11828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62" y="1421629"/>
            <a:ext cx="5812973" cy="32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WHAT IS THE Lora</a:t>
            </a:r>
            <a:r>
              <a:rPr lang="en-US" sz="6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310624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LoRa</a:t>
            </a:r>
            <a:r>
              <a:rPr lang="en-US" sz="3200" dirty="0" smtClean="0"/>
              <a:t> LÀ MỘT CÔNG NGHỆ TRUYỀN DỮ LIỆU KHÔNG DÂY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          (WIRESS NETWORK)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60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6887978"/>
              </p:ext>
            </p:extLst>
          </p:nvPr>
        </p:nvGraphicFramePr>
        <p:xfrm>
          <a:off x="0" y="0"/>
          <a:ext cx="11521440" cy="6753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4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931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Cellular network (GSM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LTE network)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55617450"/>
              </p:ext>
            </p:extLst>
          </p:nvPr>
        </p:nvGraphicFramePr>
        <p:xfrm>
          <a:off x="2032000" y="1881051"/>
          <a:ext cx="7556137" cy="4257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8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2-LAN network (</a:t>
            </a:r>
            <a:r>
              <a:rPr lang="en-US" dirty="0" err="1">
                <a:solidFill>
                  <a:srgbClr val="FF0000"/>
                </a:solidFill>
              </a:rPr>
              <a:t>Wifi,Bluetooth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Zigbee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Z-wave 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4166914"/>
              </p:ext>
            </p:extLst>
          </p:nvPr>
        </p:nvGraphicFramePr>
        <p:xfrm>
          <a:off x="1182914" y="2103120"/>
          <a:ext cx="7556137" cy="4257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05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2757"/>
            <a:ext cx="10364451" cy="159617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3-LPWAN network (</a:t>
            </a:r>
            <a:r>
              <a:rPr lang="en-US" dirty="0" err="1">
                <a:solidFill>
                  <a:srgbClr val="FF0000"/>
                </a:solidFill>
              </a:rPr>
              <a:t>SigFox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LoRa</a:t>
            </a:r>
            <a:r>
              <a:rPr lang="en-US" dirty="0">
                <a:solidFill>
                  <a:srgbClr val="FF0000"/>
                </a:solidFill>
              </a:rPr>
              <a:t>, NB-Fi, RPMA)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735530"/>
              </p:ext>
            </p:extLst>
          </p:nvPr>
        </p:nvGraphicFramePr>
        <p:xfrm>
          <a:off x="1182914" y="2103120"/>
          <a:ext cx="7556137" cy="4257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77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Lora là GÌ </a:t>
            </a:r>
            <a:r>
              <a:rPr lang="en-US" sz="4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466165"/>
          </a:xfrm>
        </p:spPr>
        <p:txBody>
          <a:bodyPr>
            <a:noAutofit/>
          </a:bodyPr>
          <a:lstStyle/>
          <a:p>
            <a:r>
              <a:rPr lang="en-US" sz="2800" dirty="0" smtClean="0"/>
              <a:t>LÀ CÔNG NGHỆ TRUYỀN DỮ LIỆU KHÔNG DÂY</a:t>
            </a:r>
          </a:p>
          <a:p>
            <a:r>
              <a:rPr lang="en-US" sz="2800" dirty="0" err="1" smtClean="0"/>
              <a:t>LoRa</a:t>
            </a:r>
            <a:r>
              <a:rPr lang="en-US" sz="2800" dirty="0"/>
              <a:t> (Long Range Radio</a:t>
            </a:r>
            <a:r>
              <a:rPr lang="en-US" sz="2800" dirty="0" smtClean="0"/>
              <a:t>) LÀ CÔNG NGHỆ TRUYỀN DỮ LIỆU VỚI KHOẢNG CÁCH LÊN ĐẾN HÀNG Km (trong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kiện</a:t>
            </a:r>
            <a:r>
              <a:rPr lang="en-US" sz="2800" dirty="0" smtClean="0"/>
              <a:t> </a:t>
            </a:r>
            <a:r>
              <a:rPr lang="en-US" sz="2800" dirty="0" err="1" smtClean="0"/>
              <a:t>thuận</a:t>
            </a:r>
            <a:r>
              <a:rPr lang="en-US" sz="2800" dirty="0" smtClean="0"/>
              <a:t> </a:t>
            </a:r>
            <a:r>
              <a:rPr lang="en-US" sz="2800" dirty="0" err="1" smtClean="0"/>
              <a:t>lợi</a:t>
            </a:r>
            <a:r>
              <a:rPr lang="en-US" sz="2800" dirty="0" smtClean="0"/>
              <a:t> có </a:t>
            </a:r>
            <a:r>
              <a:rPr lang="en-US" sz="2800" dirty="0" err="1" smtClean="0"/>
              <a:t>thể</a:t>
            </a:r>
            <a:r>
              <a:rPr lang="en-US" sz="2800" dirty="0" smtClean="0"/>
              <a:t> lên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10km)</a:t>
            </a:r>
          </a:p>
          <a:p>
            <a:r>
              <a:rPr lang="vi-VN" sz="2800" dirty="0"/>
              <a:t>tiết kiệm năng lượng tiêu thụ khi truyền/nhận dữ 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769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dữ liệu sẽ được băm bằng các xung cao tần để tạo ra tín hiệu có dãy tần số cao </a:t>
            </a:r>
            <a:r>
              <a:rPr lang="vi-VN" dirty="0" smtClean="0"/>
              <a:t>hơn </a:t>
            </a:r>
            <a:r>
              <a:rPr lang="vi-VN" dirty="0"/>
              <a:t>tần số của dữ liệu gốc (cái này gọi là chipped</a:t>
            </a:r>
            <a:r>
              <a:rPr lang="vi-VN" dirty="0" smtClean="0"/>
              <a:t>)</a:t>
            </a:r>
            <a:endParaRPr lang="en-US" dirty="0" smtClean="0"/>
          </a:p>
          <a:p>
            <a:r>
              <a:rPr lang="vi-VN" dirty="0"/>
              <a:t>tín hiệu cao tần này tiếp tục được mã hoá theo các chuỗi chirp signal (là các tín hiệu hình sin có tần số thay đổi theo thời </a:t>
            </a:r>
            <a:r>
              <a:rPr lang="vi-VN" dirty="0" smtClean="0"/>
              <a:t>gian</a:t>
            </a:r>
            <a:r>
              <a:rPr lang="en-US" dirty="0" smtClean="0"/>
              <a:t>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này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/>
              <a:t> </a:t>
            </a:r>
            <a:r>
              <a:rPr lang="vi-VN" dirty="0" smtClean="0"/>
              <a:t>LoRa </a:t>
            </a:r>
            <a:r>
              <a:rPr lang="vi-VN" dirty="0"/>
              <a:t>không cần công suất phát lớn mà vẫn có thể truyền xa vì tín hiệu Lora có thể được nhận ở khoảng cách xa ngay cả độ mạnh tín hiệu thấp hơn cả nhiễu môi trường xung quanh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FF0000"/>
                </a:solidFill>
              </a:rPr>
              <a:t>Nguyên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lý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hoạt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động</a:t>
            </a:r>
            <a:r>
              <a:rPr lang="en-US" sz="4400" dirty="0">
                <a:solidFill>
                  <a:srgbClr val="FF0000"/>
                </a:solidFill>
              </a:rPr>
              <a:t> của </a:t>
            </a:r>
            <a:r>
              <a:rPr lang="en-US" sz="4400" dirty="0" err="1">
                <a:solidFill>
                  <a:srgbClr val="FF0000"/>
                </a:solidFill>
              </a:rPr>
              <a:t>LoRa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3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3579224"/>
            <a:ext cx="10045962" cy="2416628"/>
          </a:xfrm>
        </p:spPr>
        <p:txBody>
          <a:bodyPr>
            <a:noAutofit/>
          </a:bodyPr>
          <a:lstStyle/>
          <a:p>
            <a:r>
              <a:rPr lang="en-US" sz="2800" dirty="0"/>
              <a:t>430MHz cho </a:t>
            </a:r>
            <a:r>
              <a:rPr lang="en-US" sz="2800" dirty="0" err="1"/>
              <a:t>châu</a:t>
            </a:r>
            <a:r>
              <a:rPr lang="en-US" sz="2800" dirty="0"/>
              <a:t> </a:t>
            </a:r>
            <a:r>
              <a:rPr lang="en-US" sz="2800" dirty="0" smtClean="0"/>
              <a:t>Á</a:t>
            </a:r>
          </a:p>
          <a:p>
            <a:r>
              <a:rPr lang="en-US" sz="2800" dirty="0"/>
              <a:t>780MHz cho Trung </a:t>
            </a:r>
            <a:r>
              <a:rPr lang="en-US" sz="2800" dirty="0" smtClean="0"/>
              <a:t>Quốc</a:t>
            </a:r>
          </a:p>
          <a:p>
            <a:r>
              <a:rPr lang="en-US" sz="2800" dirty="0"/>
              <a:t>433MHz </a:t>
            </a:r>
            <a:r>
              <a:rPr lang="en-US" sz="2800" dirty="0" err="1"/>
              <a:t>hoặc</a:t>
            </a:r>
            <a:r>
              <a:rPr lang="en-US" sz="2800" dirty="0"/>
              <a:t> 866MHz cho </a:t>
            </a:r>
            <a:r>
              <a:rPr lang="en-US" sz="2800" dirty="0" err="1"/>
              <a:t>châu</a:t>
            </a:r>
            <a:r>
              <a:rPr lang="en-US" sz="2800" dirty="0"/>
              <a:t> </a:t>
            </a:r>
            <a:r>
              <a:rPr lang="en-US" sz="2800" dirty="0" err="1" smtClean="0"/>
              <a:t>Âu</a:t>
            </a:r>
            <a:endParaRPr lang="en-US" sz="2800" dirty="0" smtClean="0"/>
          </a:p>
          <a:p>
            <a:r>
              <a:rPr lang="en-US" sz="2800" dirty="0"/>
              <a:t>915MHz cho USA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278883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Băng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tần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hoạt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động</a:t>
            </a:r>
            <a:r>
              <a:rPr lang="en-US" sz="4400" dirty="0" smtClean="0">
                <a:solidFill>
                  <a:srgbClr val="FF0000"/>
                </a:solidFill>
              </a:rPr>
              <a:t> của </a:t>
            </a:r>
            <a:r>
              <a:rPr lang="en-US" sz="4400" dirty="0" err="1" smtClean="0">
                <a:solidFill>
                  <a:srgbClr val="FF0000"/>
                </a:solidFill>
              </a:rPr>
              <a:t>lora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58091" y="1983915"/>
            <a:ext cx="9601200" cy="105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175" y="3731623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4168" y="2165739"/>
            <a:ext cx="9083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Băng</a:t>
            </a:r>
            <a:r>
              <a:rPr lang="en-US" sz="2800" dirty="0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800" dirty="0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làm </a:t>
            </a:r>
            <a:r>
              <a:rPr lang="en-US" sz="2800" dirty="0" err="1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sz="2800" dirty="0" err="1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sz="2800" dirty="0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430MHz </a:t>
            </a:r>
            <a:r>
              <a:rPr lang="en-US" sz="2800" dirty="0" err="1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915MHz cho </a:t>
            </a:r>
            <a:r>
              <a:rPr lang="en-US" sz="2800" dirty="0" err="1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800" dirty="0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2800" dirty="0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800" dirty="0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khác </a:t>
            </a:r>
            <a:r>
              <a:rPr lang="en-US" sz="2800" dirty="0" err="1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800" dirty="0">
                <a:solidFill>
                  <a:srgbClr val="232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trên thế giới: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488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</TotalTime>
  <Words>399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Tw Cen MT</vt:lpstr>
      <vt:lpstr>Droplet</vt:lpstr>
      <vt:lpstr>PowerPoint Presentation</vt:lpstr>
      <vt:lpstr>WHAT IS THE Lora?</vt:lpstr>
      <vt:lpstr>PowerPoint Presentation</vt:lpstr>
      <vt:lpstr>1. Cellular network (GSM hoặc LTE network) </vt:lpstr>
      <vt:lpstr>2-LAN network (Wifi,Bluetooth, Zigbee hoặc Z-wave )</vt:lpstr>
      <vt:lpstr>3-LPWAN network (SigFox, LoRa, NB-Fi, RPMA)</vt:lpstr>
      <vt:lpstr>Lora là GÌ ?</vt:lpstr>
      <vt:lpstr>Nguyên lý hoạt động của LoRa</vt:lpstr>
      <vt:lpstr>Băng tần hoạt động của lora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kot</dc:creator>
  <cp:lastModifiedBy>son kot</cp:lastModifiedBy>
  <cp:revision>8</cp:revision>
  <dcterms:created xsi:type="dcterms:W3CDTF">2019-03-29T14:11:08Z</dcterms:created>
  <dcterms:modified xsi:type="dcterms:W3CDTF">2019-03-29T15:30:00Z</dcterms:modified>
</cp:coreProperties>
</file>