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85" r:id="rId5"/>
    <p:sldId id="287" r:id="rId6"/>
    <p:sldId id="288" r:id="rId7"/>
    <p:sldId id="290" r:id="rId8"/>
    <p:sldId id="291" r:id="rId9"/>
    <p:sldId id="292" r:id="rId10"/>
    <p:sldId id="294" r:id="rId11"/>
    <p:sldId id="293" r:id="rId12"/>
    <p:sldId id="296" r:id="rId13"/>
    <p:sldId id="297" r:id="rId14"/>
    <p:sldId id="298" r:id="rId15"/>
    <p:sldId id="295" r:id="rId16"/>
    <p:sldId id="299" r:id="rId17"/>
    <p:sldId id="300" r:id="rId18"/>
  </p:sldIdLst>
  <p:sldSz cx="9144000" cy="5143500" type="screen16x9"/>
  <p:notesSz cx="6858000" cy="9144000"/>
  <p:embeddedFontLst>
    <p:embeddedFont>
      <p:font typeface="Tinos" panose="020B0604020202020204" charset="0"/>
      <p:regular r:id="rId20"/>
      <p:bold r:id="rId21"/>
      <p:italic r:id="rId22"/>
      <p:boldItalic r:id="rId23"/>
    </p:embeddedFont>
    <p:embeddedFont>
      <p:font typeface="Oswald" panose="020B0604020202020204" charset="0"/>
      <p:regular r:id="rId24"/>
      <p:bold r:id="rId25"/>
    </p:embeddedFont>
    <p:embeddedFont>
      <p:font typeface="맑은 고딕" panose="020B0503020000020004" pitchFamily="34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DB53E4-63B5-4301-92F4-F585537787F5}">
  <a:tblStyle styleId="{C2DB53E4-63B5-4301-92F4-F58553778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61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2713" y="333900"/>
            <a:ext cx="7798575" cy="48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12650" y="1915625"/>
            <a:ext cx="5469600" cy="1159800"/>
          </a:xfrm>
          <a:prstGeom prst="rect">
            <a:avLst/>
          </a:prstGeom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◈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◆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◇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⬥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1465118" y="987136"/>
            <a:ext cx="5989868" cy="15063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CÀI ĐẶT CÁC THAO TÁC </a:t>
            </a:r>
            <a:r>
              <a:rPr lang="en-US" dirty="0" smtClean="0"/>
              <a:t>  TRÊN </a:t>
            </a:r>
            <a:r>
              <a:rPr lang="en-US" dirty="0"/>
              <a:t>CÂY NHỊ PHÂN </a:t>
            </a:r>
            <a:endParaRPr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326A43B-B120-46F2-91C6-4E1C891AD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690" y="3137486"/>
            <a:ext cx="4914292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accent6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SINH VIÊN : </a:t>
            </a:r>
            <a:r>
              <a:rPr lang="en-US" altLang="ko-KR" sz="1800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Võ</a:t>
            </a:r>
            <a:r>
              <a:rPr lang="en-US" altLang="ko-KR" sz="1800" b="1" dirty="0" smtClean="0">
                <a:solidFill>
                  <a:schemeClr val="accent6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Văn</a:t>
            </a:r>
            <a:r>
              <a:rPr lang="en-US" altLang="ko-KR" sz="1800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Thắng</a:t>
            </a:r>
            <a:endParaRPr lang="en-US" altLang="ko-KR" sz="1800" b="1" dirty="0">
              <a:solidFill>
                <a:schemeClr val="accent6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accent6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LỚP : </a:t>
            </a:r>
            <a:r>
              <a:rPr lang="en-US" altLang="ko-KR" sz="1800" b="1" dirty="0" smtClean="0">
                <a:solidFill>
                  <a:schemeClr val="accent6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59.CNTT3</a:t>
            </a:r>
            <a:endParaRPr lang="en-US" altLang="ko-KR" sz="1800" b="1" dirty="0">
              <a:solidFill>
                <a:schemeClr val="accent6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accent6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GVHD : NGUYỄN THỦY ĐOAN TRANG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912024" y="1444336"/>
            <a:ext cx="5987325" cy="1700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II.C</a:t>
            </a:r>
            <a:r>
              <a:rPr lang="en" dirty="0" smtClean="0"/>
              <a:t>ài đặt các thao tác trên cây nhị phân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919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5" y="561109"/>
            <a:ext cx="6616800" cy="3860012"/>
          </a:xfrm>
        </p:spPr>
        <p:txBody>
          <a:bodyPr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635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635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635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635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352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5" y="561109"/>
            <a:ext cx="6616800" cy="3860012"/>
          </a:xfrm>
        </p:spPr>
        <p:txBody>
          <a:bodyPr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marL="635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82" y="1506683"/>
            <a:ext cx="4198983" cy="171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2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5" y="561109"/>
            <a:ext cx="6616800" cy="3860012"/>
          </a:xfrm>
        </p:spPr>
        <p:txBody>
          <a:bodyPr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11" y="1091046"/>
            <a:ext cx="4124901" cy="31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5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5" y="561109"/>
            <a:ext cx="6616800" cy="3860012"/>
          </a:xfrm>
        </p:spPr>
        <p:txBody>
          <a:bodyPr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06" y="1101436"/>
            <a:ext cx="4448796" cy="29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7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75" y="519545"/>
            <a:ext cx="6616800" cy="567220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75" y="1086765"/>
            <a:ext cx="3896269" cy="31532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5296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0311" y="696426"/>
            <a:ext cx="3211800" cy="3598800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vào</a:t>
            </a:r>
            <a:r>
              <a:rPr lang="en-US" dirty="0" smtClean="0"/>
              <a:t> INPUT.TXT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92" y="1370855"/>
            <a:ext cx="3277771" cy="23283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46" y="1370854"/>
            <a:ext cx="3081365" cy="23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7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427" y="1915625"/>
            <a:ext cx="6847609" cy="1159800"/>
          </a:xfrm>
        </p:spPr>
        <p:txBody>
          <a:bodyPr/>
          <a:lstStyle/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7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</a:t>
            </a:r>
            <a:r>
              <a:rPr lang="en" dirty="0" smtClean="0"/>
              <a:t>iới thiệu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482213" y="1419275"/>
            <a:ext cx="67647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tòi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912025" y="2029610"/>
            <a:ext cx="5802600" cy="11152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I.C</a:t>
            </a:r>
            <a:r>
              <a:rPr lang="en" dirty="0" smtClean="0"/>
              <a:t>ơ sở lý thuyết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75" y="376475"/>
            <a:ext cx="6616800" cy="699900"/>
          </a:xfrm>
        </p:spPr>
        <p:txBody>
          <a:bodyPr/>
          <a:lstStyle/>
          <a:p>
            <a:r>
              <a:rPr lang="en-US" sz="2000" dirty="0" smtClean="0"/>
              <a:t>1.Khái </a:t>
            </a:r>
            <a:r>
              <a:rPr lang="en-US" sz="2000" dirty="0" err="1" smtClean="0"/>
              <a:t>niệm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5" y="1252926"/>
            <a:ext cx="6616800" cy="3042300"/>
          </a:xfrm>
        </p:spPr>
        <p:txBody>
          <a:bodyPr/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(Trees)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(Node),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(Root).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"cha - con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(binary search tree – BST)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48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048" y="477981"/>
            <a:ext cx="6579907" cy="581449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047" y="1130336"/>
            <a:ext cx="6699927" cy="33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5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75" y="428429"/>
            <a:ext cx="6616800" cy="699900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2.Biểu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5" y="1128329"/>
            <a:ext cx="6616800" cy="3042300"/>
          </a:xfrm>
        </p:spPr>
        <p:txBody>
          <a:bodyPr/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lvl="0" indent="0">
              <a:buNone/>
            </a:pP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tiền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(Pre-order Traversal)</a:t>
            </a:r>
          </a:p>
          <a:p>
            <a:pPr marL="63500" lvl="0" indent="0">
              <a:buNone/>
            </a:pP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(In-order Traversal)</a:t>
            </a:r>
          </a:p>
          <a:p>
            <a:pPr marL="63500" lvl="0" indent="0">
              <a:buNone/>
            </a:pP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hậu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(Post-order Traversal)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673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75" y="303738"/>
            <a:ext cx="6616800" cy="699900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414" y="1019783"/>
            <a:ext cx="3124636" cy="307864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5" y="1019783"/>
            <a:ext cx="3608107" cy="3598800"/>
          </a:xfrm>
        </p:spPr>
        <p:txBody>
          <a:bodyPr/>
          <a:lstStyle/>
          <a:p>
            <a:pPr marL="88900" indent="0" algn="just" latinLnBrk="1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just" latinLnBrk="1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8900" indent="0" latinLnBrk="1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</a:t>
            </a:r>
          </a:p>
          <a:p>
            <a:pPr marL="88900" indent="0" latinLnBrk="1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latinLnBrk="1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</a:t>
            </a:r>
          </a:p>
          <a:p>
            <a:pPr marL="8890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-&gt; B -&gt; E -&gt; A -&gt; F -&gt; C-&gt; 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351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72" y="293348"/>
            <a:ext cx="6616800" cy="699900"/>
          </a:xfrm>
        </p:spPr>
        <p:txBody>
          <a:bodyPr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271" y="938656"/>
            <a:ext cx="3327455" cy="3598800"/>
          </a:xfrm>
        </p:spPr>
        <p:txBody>
          <a:bodyPr/>
          <a:lstStyle/>
          <a:p>
            <a:pPr marL="88900" indent="0" algn="just" latinLnBrk="1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8900" indent="0" algn="just" latinLnBrk="1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8900" indent="0" latinLnBrk="1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latinLnBrk="1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</a:t>
            </a:r>
          </a:p>
          <a:p>
            <a:pPr marL="88900" indent="0" latinLnBrk="1">
              <a:buNone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</a:t>
            </a:r>
          </a:p>
          <a:p>
            <a:pPr marL="8890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89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-&gt; B -&gt; D -&gt; E -&gt; C -&gt; F -&gt; 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278" y="938656"/>
            <a:ext cx="3181794" cy="34566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879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75" y="573902"/>
            <a:ext cx="6616800" cy="413234"/>
          </a:xfrm>
        </p:spPr>
        <p:txBody>
          <a:bodyPr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175" y="991002"/>
            <a:ext cx="3324576" cy="3598800"/>
          </a:xfrm>
        </p:spPr>
        <p:txBody>
          <a:bodyPr/>
          <a:lstStyle/>
          <a:p>
            <a:pPr marL="88900" indent="0" algn="just" latinLnBrk="1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8900" indent="0" algn="just" latinLnBrk="1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8900" indent="0" latinLnBrk="1">
              <a:buNone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</a:t>
            </a:r>
          </a:p>
          <a:p>
            <a:pPr marL="88900" indent="0" latinLnBrk="1">
              <a:buNone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</a:t>
            </a:r>
          </a:p>
          <a:p>
            <a:pPr marL="88900" indent="0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8900" indent="0">
              <a:buNone/>
            </a:pPr>
            <a:r>
              <a:rPr lang="en-US" sz="1800" b="1" dirty="0"/>
              <a:t>D -&gt; E -&gt; B -&gt; F -&gt; G -&gt; C -&gt; A</a:t>
            </a:r>
            <a:endParaRPr lang="en-US" sz="1800" dirty="0"/>
          </a:p>
          <a:p>
            <a:pPr marL="889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20963" y="987136"/>
            <a:ext cx="3211800" cy="359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969" y="987136"/>
            <a:ext cx="3181794" cy="345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58497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25212A"/>
      </a:dk1>
      <a:lt1>
        <a:srgbClr val="FFFFFF"/>
      </a:lt1>
      <a:dk2>
        <a:srgbClr val="797281"/>
      </a:dk2>
      <a:lt2>
        <a:srgbClr val="E7E6E9"/>
      </a:lt2>
      <a:accent1>
        <a:srgbClr val="B87647"/>
      </a:accent1>
      <a:accent2>
        <a:srgbClr val="A85A5A"/>
      </a:accent2>
      <a:accent3>
        <a:srgbClr val="853E61"/>
      </a:accent3>
      <a:accent4>
        <a:srgbClr val="5C3959"/>
      </a:accent4>
      <a:accent5>
        <a:srgbClr val="CC4125"/>
      </a:accent5>
      <a:accent6>
        <a:srgbClr val="E4B681"/>
      </a:accent6>
      <a:hlink>
        <a:srgbClr val="2521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563</Words>
  <Application>Microsoft Office PowerPoint</Application>
  <PresentationFormat>On-screen Show (16:9)</PresentationFormat>
  <Paragraphs>76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Times New Roman</vt:lpstr>
      <vt:lpstr>Tinos</vt:lpstr>
      <vt:lpstr>Arial</vt:lpstr>
      <vt:lpstr>Oswald</vt:lpstr>
      <vt:lpstr>맑은 고딕</vt:lpstr>
      <vt:lpstr>Quintus template</vt:lpstr>
      <vt:lpstr>CÀI ĐẶT CÁC THAO TÁC   TRÊN CÂY NHỊ PHÂN </vt:lpstr>
      <vt:lpstr>Giới thiệu</vt:lpstr>
      <vt:lpstr> I.Cơ sở lý thuyết</vt:lpstr>
      <vt:lpstr>1.Khái niệm cây</vt:lpstr>
      <vt:lpstr>Ví dụ:</vt:lpstr>
      <vt:lpstr>2.Biểu diễn cây</vt:lpstr>
      <vt:lpstr>Duyệt trung thứ tự trong cây nhị phân</vt:lpstr>
      <vt:lpstr>Duyệt tiền thứ tự trong cây nhị phân</vt:lpstr>
      <vt:lpstr>Duyệt hậu thứ tự trong cây nhị phân</vt:lpstr>
      <vt:lpstr> II.Cài đặt các thao tác trên cây nhị phân</vt:lpstr>
      <vt:lpstr>PowerPoint Presentation</vt:lpstr>
      <vt:lpstr>PowerPoint Presentation</vt:lpstr>
      <vt:lpstr>PowerPoint Presentation</vt:lpstr>
      <vt:lpstr>PowerPoint Presentation</vt:lpstr>
      <vt:lpstr>Chương trình khởi động</vt:lpstr>
      <vt:lpstr>PowerPoint Presentation</vt:lpstr>
      <vt:lpstr>Cảm ơn cô và các bạn 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ĐẶT CÁC THAO TÁC   TRÊN CÂY NHỊ PHÂN </dc:title>
  <cp:lastModifiedBy>MyComputer</cp:lastModifiedBy>
  <cp:revision>7</cp:revision>
  <dcterms:modified xsi:type="dcterms:W3CDTF">2021-01-20T09:30:40Z</dcterms:modified>
</cp:coreProperties>
</file>