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98" r:id="rId3"/>
    <p:sldId id="297" r:id="rId4"/>
    <p:sldId id="288" r:id="rId5"/>
    <p:sldId id="286" r:id="rId6"/>
    <p:sldId id="287" r:id="rId7"/>
    <p:sldId id="289" r:id="rId8"/>
    <p:sldId id="259" r:id="rId9"/>
    <p:sldId id="290" r:id="rId10"/>
    <p:sldId id="291" r:id="rId11"/>
    <p:sldId id="295" r:id="rId12"/>
    <p:sldId id="302" r:id="rId13"/>
    <p:sldId id="303" r:id="rId14"/>
    <p:sldId id="304" r:id="rId15"/>
    <p:sldId id="308" r:id="rId16"/>
    <p:sldId id="309" r:id="rId17"/>
    <p:sldId id="305" r:id="rId18"/>
    <p:sldId id="306" r:id="rId19"/>
    <p:sldId id="307" r:id="rId20"/>
    <p:sldId id="299" r:id="rId21"/>
    <p:sldId id="300" r:id="rId22"/>
    <p:sldId id="301" r:id="rId23"/>
    <p:sldId id="285" r:id="rId24"/>
    <p:sldId id="279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Inconsolata" panose="00000509000000000000" pitchFamily="49" charset="0"/>
      <p:regular r:id="rId31"/>
      <p:bold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Nixie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5BCF8C2-2B9A-490B-9405-1DB388678B9E}">
  <a:tblStyle styleId="{45BCF8C2-2B9A-490B-9405-1DB388678B9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91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69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0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7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275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58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9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6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0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8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432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303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67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9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7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7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4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86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5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1" cy="155961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0" y="1301392"/>
            <a:ext cx="1159800" cy="100349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5" y="1954147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5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199" y="3014524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59"/>
            <a:ext cx="1424721" cy="142472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8" y="2701498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49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8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400" dirty="0" err="1">
                <a:latin typeface="Consolas" panose="020B0609020204030204" pitchFamily="49" charset="0"/>
              </a:rPr>
              <a:t>Знаходження</a:t>
            </a:r>
            <a:r>
              <a:rPr lang="ru-RU" sz="2400" dirty="0">
                <a:latin typeface="Consolas" panose="020B0609020204030204" pitchFamily="49" charset="0"/>
              </a:rPr>
              <a:t> максимального потоку за методом Форда−</a:t>
            </a:r>
            <a:r>
              <a:rPr lang="ru-RU" sz="2400" dirty="0" err="1">
                <a:latin typeface="Consolas" panose="020B0609020204030204" pitchFamily="49" charset="0"/>
              </a:rPr>
              <a:t>Фалкерсона</a:t>
            </a:r>
            <a:endParaRPr lang="e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 Форда-</a:t>
            </a:r>
            <a:r>
              <a:rPr lang="ru-RU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знаходить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Метод Форда-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метод,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базується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трьох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концепціях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шляхи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що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збільшуються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розрізи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Опис алгоритму Форда-</a:t>
            </a:r>
            <a:r>
              <a:rPr lang="uk-U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внюємо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до нуля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потоки. ∀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)∈E  f(e) = 0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Залишкова мережа спочатку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гається 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вих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дною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мережею;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У залишкової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знаходимо будь-який шлях з джерела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Дуги якого задовольняють умов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&lt;= 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Якщо такого шляху немає, то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у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Пускаємо через знайдений шлях (в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 називається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льшувальним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шляхом) максимально можливий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7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знайденому шляху в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й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шукаємо ребро з 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мальною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пропускною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кожного ребра на знайденому шляху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льшуємо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на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 в протилежному йому — зменшуємо на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228600" lvl="0">
              <a:buNone/>
            </a:pP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Модиф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куємо залишкову мережу. Для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ребер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знайденому шляху, а також для протилежних їм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ребер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обчислюємо нову пропускну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Якщо нова пропускна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не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нулю, додаємо ребро до залишкової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 якщо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нулю, стираємо його;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Повертаємося на крок 2.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Блок-схема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Блок-схема до програми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4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Блок-схема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F5C88F-AC26-4B54-9B76-ED85D231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46" y="1541721"/>
            <a:ext cx="1389908" cy="34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Скріншот запущеної програми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9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D99831-059F-4F6F-BF14-6653BBD4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553920"/>
            <a:ext cx="5337546" cy="3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D99831-059F-4F6F-BF14-6653BBD4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553920"/>
            <a:ext cx="5337546" cy="30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69412C-ABDD-4CC9-B3E3-73DE8DA8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227" y="1553920"/>
            <a:ext cx="5337548" cy="3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Мета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Мета даного курсового проекту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9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Висновок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Висновок курсового проекту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8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Висновок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курсової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роботі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реалізував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алгоритм Форда-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знаходить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мовою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програмування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C++.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Висновок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uk-UA" dirty="0">
                <a:latin typeface="Consolas" panose="020B0609020204030204" pitchFamily="49" charset="0"/>
              </a:rPr>
              <a:t>застосування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комунікаційних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системах.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Зокрема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для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маршрутизації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Інтернеті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побудові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нафто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-, водо- та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газопроводiв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проектуванні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електромереж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економіці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дискретній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математиці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8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Ввесь вихідний код і презентацію можна знайти в моєму репозиторію на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за посиланням </a:t>
            </a:r>
            <a:r>
              <a:rPr lang="en-US" sz="1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https://git.io/vH2OO</a:t>
            </a:r>
            <a:r>
              <a:rPr lang="uk-UA" sz="1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чи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QR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кодом</a:t>
            </a:r>
            <a:endParaRPr lang="e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95A5CF-E08D-4DFD-9ADF-B2384214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08" y="152396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5400" dirty="0">
                <a:solidFill>
                  <a:srgbClr val="6D9EEB"/>
                </a:solidFill>
                <a:latin typeface="Consolas" panose="020B0609020204030204" pitchFamily="49" charset="0"/>
              </a:rPr>
              <a:t>Дякую за увагу</a:t>
            </a:r>
            <a:endParaRPr lang="en" sz="5400" dirty="0">
              <a:solidFill>
                <a:srgbClr val="6D9EEB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uk-UA" sz="1400" b="1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Підготував</a:t>
            </a:r>
            <a:endParaRPr lang="en" sz="1400" b="1" dirty="0">
              <a:solidFill>
                <a:srgbClr val="FF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uk-UA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Пицюк Володимир Михайлович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u="sng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http://vovawed.github.io/</a:t>
            </a:r>
            <a:endParaRPr lang="en" sz="1400" u="sng" dirty="0">
              <a:solidFill>
                <a:schemeClr val="bg1">
                  <a:lumMod val="8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Мета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Дослідити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розв’язання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задач про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Реалізувати алгоритм Форда-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мовою програмування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C++;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Проаналізувати результати обчислення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uk-UA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3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наш час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нформац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йн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технолог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ї займають одне 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найважлив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сць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 сферах нашого життя. Комп’ютери застосовуються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в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навчанн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менеджмент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торг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вл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виробництв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 в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нших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видах 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яльност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людини.Але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функц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онування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будь-якого комп’ютера неможливе без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необх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дних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про-грам, а отже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на основ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яких пишуться програми.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Таким чином,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зноман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алгоритми щодня допомагають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людин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сферах 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яльност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I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деяк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 них 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грають дуже важливу роль в розвитку людства. Отже, питання 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ї є дуже актуальними й потребують багато уваги для подальшої розробки 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та вдосконалення вже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снуючих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Поряд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 цим, не може залишатися осторонь, також й процес програмування, як один з фундаментальних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нформатики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Одн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за важливих задач, вир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шення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якої допомагає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оптим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зувати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транспортування вантаж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побудову нафто-, водо- та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газопровод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проектування електромереж є задача пошуку максимального потоку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вир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шення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якої часто використовується </a:t>
            </a:r>
            <a:r>
              <a:rPr lang="uk-UA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 Форда-</a:t>
            </a:r>
            <a:r>
              <a:rPr lang="uk-UA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6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Загальна інформація про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знаходження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максимального потоку</a:t>
            </a:r>
          </a:p>
          <a:p>
            <a:pPr lvl="0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 методом Форда−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Задача </a:t>
            </a:r>
            <a:r>
              <a:rPr lang="ru-RU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пошуку</a:t>
            </a: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максимального потоку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полягає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відшуканні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найбільшого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можливого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потоку за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умови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існування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єдиного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джерела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єдиного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стоку.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28600" lvl="0">
              <a:buNone/>
            </a:pP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питання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розглядати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окремий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випадок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більш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складної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потоковій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як то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циркуляції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57364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709</Words>
  <Application>Microsoft Office PowerPoint</Application>
  <PresentationFormat>Екран (16:9)</PresentationFormat>
  <Paragraphs>57</Paragraphs>
  <Slides>24</Slides>
  <Notes>24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0" baseType="lpstr">
      <vt:lpstr>Consolas</vt:lpstr>
      <vt:lpstr>Arial</vt:lpstr>
      <vt:lpstr>Inconsolata</vt:lpstr>
      <vt:lpstr>Calibri Light</vt:lpstr>
      <vt:lpstr>Nixie One</vt:lpstr>
      <vt:lpstr>Hecate template</vt:lpstr>
      <vt:lpstr>Знаходження максимального потоку за методом Форда−Фалкерсона</vt:lpstr>
      <vt:lpstr>Мета</vt:lpstr>
      <vt:lpstr>Мета</vt:lpstr>
      <vt:lpstr>Вступ</vt:lpstr>
      <vt:lpstr>Вступ</vt:lpstr>
      <vt:lpstr>Вступ</vt:lpstr>
      <vt:lpstr>Вступ</vt:lpstr>
      <vt:lpstr>Загальна інформація</vt:lpstr>
      <vt:lpstr>Загальна інформація</vt:lpstr>
      <vt:lpstr>Загальна інформація</vt:lpstr>
      <vt:lpstr>Опис алгоритму</vt:lpstr>
      <vt:lpstr>Опис алгоритму</vt:lpstr>
      <vt:lpstr>Опис алгоритму</vt:lpstr>
      <vt:lpstr>Опис алгоритму</vt:lpstr>
      <vt:lpstr>Блок-схема</vt:lpstr>
      <vt:lpstr>Блок-схема</vt:lpstr>
      <vt:lpstr>Приклад роботи</vt:lpstr>
      <vt:lpstr>Приклад роботи</vt:lpstr>
      <vt:lpstr>Приклад роботи</vt:lpstr>
      <vt:lpstr>Висновок</vt:lpstr>
      <vt:lpstr>Висновок</vt:lpstr>
      <vt:lpstr>Висновок: застосування</vt:lpstr>
      <vt:lpstr>Презентація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Знаходження максимального потоку за методом Форда−Фалкерсона</dc:title>
  <cp:lastModifiedBy>Пицюк Вова</cp:lastModifiedBy>
  <cp:revision>56</cp:revision>
  <dcterms:modified xsi:type="dcterms:W3CDTF">2017-06-07T19:41:36Z</dcterms:modified>
</cp:coreProperties>
</file>