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Chivo"/>
      <p:regular r:id="rId28"/>
      <p:bold r:id="rId29"/>
      <p:italic r:id="rId30"/>
      <p:boldItalic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Calistoga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4F190E-1E4D-43C5-9DD4-3A07709066A0}">
  <a:tblStyle styleId="{284F190E-1E4D-43C5-9DD4-3A0770906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edium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Chivo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hiv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hivo-boldItalic.fntdata"/><Relationship Id="rId30" Type="http://schemas.openxmlformats.org/officeDocument/2006/relationships/font" Target="fonts/Chivo-italic.fntdata"/><Relationship Id="rId11" Type="http://schemas.openxmlformats.org/officeDocument/2006/relationships/slide" Target="slides/slide5.xml"/><Relationship Id="rId33" Type="http://schemas.openxmlformats.org/officeDocument/2006/relationships/font" Target="fonts/PTSans-bold.fntdata"/><Relationship Id="rId10" Type="http://schemas.openxmlformats.org/officeDocument/2006/relationships/slide" Target="slides/slide4.xml"/><Relationship Id="rId32" Type="http://schemas.openxmlformats.org/officeDocument/2006/relationships/font" Target="fonts/PTSans-regular.fntdata"/><Relationship Id="rId13" Type="http://schemas.openxmlformats.org/officeDocument/2006/relationships/slide" Target="slides/slide7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6.xml"/><Relationship Id="rId34" Type="http://schemas.openxmlformats.org/officeDocument/2006/relationships/font" Target="fonts/PT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alistog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073a88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073a88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Deuxième</a:t>
            </a:r>
            <a:r>
              <a:rPr lang="en"/>
              <a:t> api obtient des résultats structurés différemment ce qui a rendu nos méthodes inutilisables nous avons donc dû redéfinir les méthodes les uniformiser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a430958b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a430958b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a430958b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a430958b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Préciser que les revues n’ont pas pu être importé (pas d’api disponible) mais nous avons importé des critiques d’utilisateurs de l’api tmdb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Moteur de recherches : recherche croisée avec les acteurs et les réalisateurs + affiner les champs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Finaliser interface : Harmoniser le visuel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Déployer l’app : mettre l’application sur un serveur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d540a947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d540a947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Forte entraide : chaque membre effectue une tâche, si un de nous n’y arrive pas on en parle avec les autres pour essayer de trouver une solution commune sinon on change (on tourne / échange les tâches)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Uniformisation des données : traitement de plusieurs api en même temps, en ayant des structures de données différentes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540a9470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540a947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Vision floue de l’implémentation : on ne sait pas dans quel component est appelé un autre component (ex lis dans listes qui contient le component single liste)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=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68e8a7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68e8a7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c025d8f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c025d8f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c025d8f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c025d8f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540a947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540a947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c025d8fd7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c025d8fd7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c025d8fd7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c025d8fd7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c025d8fd7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c025d8fd7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Preciser que ce qu’il reste a faire est exclusivement pour l’api et pas en total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540a947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540a947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Presentation live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540a94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540a94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Supplémentaires = ce qui n’a pas était demandé dans le cahier des charges mais que l’on a ajouté en supp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utilisant l’app on c’est rendu compte que ces fonctionnalités améliorent la qualité de l’appli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6.xml"/><Relationship Id="rId6" Type="http://schemas.openxmlformats.org/officeDocument/2006/relationships/slide" Target="/ppt/slides/slide11.xml"/><Relationship Id="rId7" Type="http://schemas.openxmlformats.org/officeDocument/2006/relationships/slide" Target="/ppt/slides/slide1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91524" y="1538000"/>
            <a:ext cx="5761200" cy="15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1500" y="3105400"/>
            <a:ext cx="57612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076112" y="-1486657"/>
            <a:ext cx="4702171" cy="4831628"/>
            <a:chOff x="-1076112" y="-1486657"/>
            <a:chExt cx="4702171" cy="4831628"/>
          </a:xfrm>
        </p:grpSpPr>
        <p:sp>
          <p:nvSpPr>
            <p:cNvPr id="13" name="Google Shape;13;p2"/>
            <p:cNvSpPr/>
            <p:nvPr/>
          </p:nvSpPr>
          <p:spPr>
            <a:xfrm>
              <a:off x="-424041" y="-351354"/>
              <a:ext cx="4050100" cy="369632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95100" y="504825"/>
              <a:ext cx="3000575" cy="1983950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076112" y="290475"/>
              <a:ext cx="3578675" cy="132995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757955">
              <a:off x="-488814" y="-1134609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2169705">
              <a:off x="-516892" y="-622863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5509371" y="1009238"/>
            <a:ext cx="5366188" cy="5506493"/>
            <a:chOff x="5509371" y="1009238"/>
            <a:chExt cx="5366188" cy="5506493"/>
          </a:xfrm>
        </p:grpSpPr>
        <p:sp>
          <p:nvSpPr>
            <p:cNvPr id="19" name="Google Shape;19;p2"/>
            <p:cNvSpPr/>
            <p:nvPr/>
          </p:nvSpPr>
          <p:spPr>
            <a:xfrm>
              <a:off x="5547625" y="19921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149258">
              <a:off x="5896078" y="2284378"/>
              <a:ext cx="3687750" cy="2979379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12013" y="1009238"/>
              <a:ext cx="773775" cy="79065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66746" y="2136325"/>
              <a:ext cx="3877225" cy="3649950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92300" y="24602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700000">
              <a:off x="6265725" y="2628041"/>
              <a:ext cx="4241934" cy="2797644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3"/>
          <p:cNvGrpSpPr/>
          <p:nvPr/>
        </p:nvGrpSpPr>
        <p:grpSpPr>
          <a:xfrm>
            <a:off x="-1709207" y="2491430"/>
            <a:ext cx="5462222" cy="4109790"/>
            <a:chOff x="-1709207" y="2491430"/>
            <a:chExt cx="5462222" cy="4109790"/>
          </a:xfrm>
        </p:grpSpPr>
        <p:sp>
          <p:nvSpPr>
            <p:cNvPr id="81" name="Google Shape;81;p13"/>
            <p:cNvSpPr/>
            <p:nvPr/>
          </p:nvSpPr>
          <p:spPr>
            <a:xfrm flipH="1">
              <a:off x="-259135" y="2871300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flipH="1" rot="-1070980">
              <a:off x="-326851" y="2984895"/>
              <a:ext cx="3687652" cy="2979300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flipH="1">
              <a:off x="-169797" y="3475863"/>
              <a:ext cx="773775" cy="79065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flipH="1" rot="1156543">
              <a:off x="-1407670" y="3425289"/>
              <a:ext cx="4241791" cy="2547189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flipH="1">
              <a:off x="-694710" y="2537300"/>
              <a:ext cx="3877225" cy="3649950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flipH="1">
              <a:off x="-694710" y="28713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6176693" y="-610070"/>
            <a:ext cx="4508169" cy="4298977"/>
            <a:chOff x="6176693" y="-610070"/>
            <a:chExt cx="4508169" cy="4298977"/>
          </a:xfrm>
        </p:grpSpPr>
        <p:sp>
          <p:nvSpPr>
            <p:cNvPr id="88" name="Google Shape;88;p13"/>
            <p:cNvSpPr/>
            <p:nvPr/>
          </p:nvSpPr>
          <p:spPr>
            <a:xfrm flipH="1" rot="1315490">
              <a:off x="6644128" y="-58525"/>
              <a:ext cx="3573298" cy="3195888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flipH="1">
              <a:off x="6310219" y="-610066"/>
              <a:ext cx="4050100" cy="369632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3958655">
              <a:off x="7419518" y="349260"/>
              <a:ext cx="2944119" cy="1903854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7091253" y="182138"/>
              <a:ext cx="3000575" cy="1983950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6513140" y="-125475"/>
              <a:ext cx="3578675" cy="132995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730200" y="22238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5907600" y="22238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>
            <a:hlinkClick/>
          </p:cNvPr>
          <p:cNvSpPr txBox="1"/>
          <p:nvPr>
            <p:ph idx="3" type="subTitle"/>
          </p:nvPr>
        </p:nvSpPr>
        <p:spPr>
          <a:xfrm>
            <a:off x="5907600" y="1899050"/>
            <a:ext cx="2506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3">
            <a:hlinkClick action="ppaction://hlinksldjump" r:id="rId2"/>
          </p:cNvPr>
          <p:cNvSpPr txBox="1"/>
          <p:nvPr>
            <p:ph hasCustomPrompt="1" type="title"/>
          </p:nvPr>
        </p:nvSpPr>
        <p:spPr>
          <a:xfrm>
            <a:off x="730200" y="1416544"/>
            <a:ext cx="2506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>
            <a:hlinkClick/>
          </p:cNvPr>
          <p:cNvSpPr txBox="1"/>
          <p:nvPr>
            <p:ph hasCustomPrompt="1" idx="4" type="title"/>
          </p:nvPr>
        </p:nvSpPr>
        <p:spPr>
          <a:xfrm>
            <a:off x="5907600" y="1416544"/>
            <a:ext cx="2506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730200" y="380405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6" type="subTitle"/>
          </p:nvPr>
        </p:nvSpPr>
        <p:spPr>
          <a:xfrm>
            <a:off x="5907600" y="380405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>
            <a:hlinkClick/>
          </p:cNvPr>
          <p:cNvSpPr txBox="1"/>
          <p:nvPr>
            <p:ph idx="7" type="subTitle"/>
          </p:nvPr>
        </p:nvSpPr>
        <p:spPr>
          <a:xfrm>
            <a:off x="730200" y="3475875"/>
            <a:ext cx="2506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1" name="Google Shape;101;p13">
            <a:hlinkClick/>
          </p:cNvPr>
          <p:cNvSpPr txBox="1"/>
          <p:nvPr>
            <p:ph idx="8" type="subTitle"/>
          </p:nvPr>
        </p:nvSpPr>
        <p:spPr>
          <a:xfrm>
            <a:off x="5907600" y="3475875"/>
            <a:ext cx="2506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13">
            <a:hlinkClick/>
          </p:cNvPr>
          <p:cNvSpPr txBox="1"/>
          <p:nvPr>
            <p:ph hasCustomPrompt="1" idx="9" type="title"/>
          </p:nvPr>
        </p:nvSpPr>
        <p:spPr>
          <a:xfrm>
            <a:off x="730200" y="2993398"/>
            <a:ext cx="2506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>
            <a:hlinkClick/>
          </p:cNvPr>
          <p:cNvSpPr txBox="1"/>
          <p:nvPr>
            <p:ph hasCustomPrompt="1" idx="13" type="title"/>
          </p:nvPr>
        </p:nvSpPr>
        <p:spPr>
          <a:xfrm>
            <a:off x="5907600" y="2993398"/>
            <a:ext cx="2506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>
            <a:hlinkClick action="ppaction://hlinksldjump" r:id="rId3"/>
          </p:cNvPr>
          <p:cNvSpPr txBox="1"/>
          <p:nvPr>
            <p:ph idx="14" type="subTitle"/>
          </p:nvPr>
        </p:nvSpPr>
        <p:spPr>
          <a:xfrm>
            <a:off x="730200" y="1899050"/>
            <a:ext cx="2506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5" type="subTitle"/>
          </p:nvPr>
        </p:nvSpPr>
        <p:spPr>
          <a:xfrm>
            <a:off x="3318900" y="22238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>
            <a:hlinkClick action="ppaction://hlinksldjump" r:id="rId4"/>
          </p:cNvPr>
          <p:cNvSpPr txBox="1"/>
          <p:nvPr>
            <p:ph idx="16" type="subTitle"/>
          </p:nvPr>
        </p:nvSpPr>
        <p:spPr>
          <a:xfrm>
            <a:off x="3318900" y="1899050"/>
            <a:ext cx="2506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7" name="Google Shape;107;p13">
            <a:hlinkClick action="ppaction://hlinksldjump" r:id="rId5"/>
          </p:cNvPr>
          <p:cNvSpPr txBox="1"/>
          <p:nvPr>
            <p:ph hasCustomPrompt="1" idx="17" type="title"/>
          </p:nvPr>
        </p:nvSpPr>
        <p:spPr>
          <a:xfrm>
            <a:off x="3318900" y="1416544"/>
            <a:ext cx="2506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8" type="subTitle"/>
          </p:nvPr>
        </p:nvSpPr>
        <p:spPr>
          <a:xfrm>
            <a:off x="3318900" y="380405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>
            <a:hlinkClick action="ppaction://hlinksldjump" r:id="rId6"/>
          </p:cNvPr>
          <p:cNvSpPr txBox="1"/>
          <p:nvPr>
            <p:ph idx="19" type="subTitle"/>
          </p:nvPr>
        </p:nvSpPr>
        <p:spPr>
          <a:xfrm>
            <a:off x="3318900" y="3475875"/>
            <a:ext cx="2506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0" name="Google Shape;110;p13">
            <a:hlinkClick action="ppaction://hlinksldjump" r:id="rId7"/>
          </p:cNvPr>
          <p:cNvSpPr txBox="1"/>
          <p:nvPr>
            <p:ph hasCustomPrompt="1" idx="20" type="title"/>
          </p:nvPr>
        </p:nvSpPr>
        <p:spPr>
          <a:xfrm>
            <a:off x="3318900" y="2993398"/>
            <a:ext cx="2506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21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alistoga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154863" y="1580525"/>
            <a:ext cx="68343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1154838" y="3115025"/>
            <a:ext cx="68343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hasCustomPrompt="1" type="title"/>
          </p:nvPr>
        </p:nvSpPr>
        <p:spPr>
          <a:xfrm>
            <a:off x="722675" y="822625"/>
            <a:ext cx="412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4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722675" y="1291725"/>
            <a:ext cx="412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hasCustomPrompt="1" idx="2" type="title"/>
          </p:nvPr>
        </p:nvSpPr>
        <p:spPr>
          <a:xfrm>
            <a:off x="2513375" y="2119742"/>
            <a:ext cx="412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4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/>
          <p:nvPr>
            <p:ph idx="3" type="subTitle"/>
          </p:nvPr>
        </p:nvSpPr>
        <p:spPr>
          <a:xfrm>
            <a:off x="2513375" y="2588755"/>
            <a:ext cx="412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hasCustomPrompt="1" idx="4" type="title"/>
          </p:nvPr>
        </p:nvSpPr>
        <p:spPr>
          <a:xfrm>
            <a:off x="4304075" y="3416859"/>
            <a:ext cx="412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4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/>
          <p:nvPr>
            <p:ph idx="5" type="subTitle"/>
          </p:nvPr>
        </p:nvSpPr>
        <p:spPr>
          <a:xfrm>
            <a:off x="4304075" y="3885784"/>
            <a:ext cx="4129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5689085" y="1159350"/>
            <a:ext cx="5853215" cy="5796187"/>
            <a:chOff x="5689085" y="1159350"/>
            <a:chExt cx="5853215" cy="5796187"/>
          </a:xfrm>
        </p:grpSpPr>
        <p:sp>
          <p:nvSpPr>
            <p:cNvPr id="127" name="Google Shape;127;p16"/>
            <p:cNvSpPr/>
            <p:nvPr/>
          </p:nvSpPr>
          <p:spPr>
            <a:xfrm>
              <a:off x="6165225" y="24493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-1149337">
              <a:off x="6706895" y="1779497"/>
              <a:ext cx="4376457" cy="353579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rot="992944">
              <a:off x="6124032" y="2624583"/>
              <a:ext cx="4094526" cy="3649996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 rot="472103">
              <a:off x="6537412" y="2790926"/>
              <a:ext cx="2951719" cy="3386451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-1743844">
              <a:off x="6207126" y="3303569"/>
              <a:ext cx="4242086" cy="2797776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-2344453" y="-1287332"/>
            <a:ext cx="5930348" cy="4726092"/>
            <a:chOff x="-2344453" y="-1287332"/>
            <a:chExt cx="5930348" cy="4726092"/>
          </a:xfrm>
        </p:grpSpPr>
        <p:sp>
          <p:nvSpPr>
            <p:cNvPr id="133" name="Google Shape;133;p16"/>
            <p:cNvSpPr/>
            <p:nvPr/>
          </p:nvSpPr>
          <p:spPr>
            <a:xfrm rot="-758626">
              <a:off x="-819866" y="-656218"/>
              <a:ext cx="4050308" cy="369651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-1070103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2344453" y="36960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757955">
              <a:off x="-1664289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flipH="1" rot="-2169705">
              <a:off x="-1558942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6"/>
          <p:cNvSpPr txBox="1"/>
          <p:nvPr>
            <p:ph hasCustomPrompt="1" type="title"/>
          </p:nvPr>
        </p:nvSpPr>
        <p:spPr>
          <a:xfrm>
            <a:off x="1078500" y="2758845"/>
            <a:ext cx="2102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1078500" y="3810277"/>
            <a:ext cx="21027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hasCustomPrompt="1" idx="2" type="title"/>
          </p:nvPr>
        </p:nvSpPr>
        <p:spPr>
          <a:xfrm>
            <a:off x="3520650" y="2758845"/>
            <a:ext cx="2102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6"/>
          <p:cNvSpPr txBox="1"/>
          <p:nvPr>
            <p:ph idx="3" type="subTitle"/>
          </p:nvPr>
        </p:nvSpPr>
        <p:spPr>
          <a:xfrm>
            <a:off x="3520650" y="3810277"/>
            <a:ext cx="21027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hasCustomPrompt="1" idx="4" type="title"/>
          </p:nvPr>
        </p:nvSpPr>
        <p:spPr>
          <a:xfrm>
            <a:off x="5962800" y="2758845"/>
            <a:ext cx="2102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8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b="1" sz="2000"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6"/>
          <p:cNvSpPr txBox="1"/>
          <p:nvPr>
            <p:ph idx="5" type="subTitle"/>
          </p:nvPr>
        </p:nvSpPr>
        <p:spPr>
          <a:xfrm>
            <a:off x="5962800" y="3810275"/>
            <a:ext cx="21027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6" type="subTitle"/>
          </p:nvPr>
        </p:nvSpPr>
        <p:spPr>
          <a:xfrm>
            <a:off x="1078500" y="3357746"/>
            <a:ext cx="21027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7" type="subTitle"/>
          </p:nvPr>
        </p:nvSpPr>
        <p:spPr>
          <a:xfrm>
            <a:off x="3520650" y="3357746"/>
            <a:ext cx="21027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8" type="subTitle"/>
          </p:nvPr>
        </p:nvSpPr>
        <p:spPr>
          <a:xfrm>
            <a:off x="5962800" y="3357745"/>
            <a:ext cx="21027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stoga"/>
              <a:buNone/>
              <a:defRPr sz="2000"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9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alistoga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listoga"/>
              <a:buNone/>
              <a:defRPr sz="28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018025" y="2340775"/>
            <a:ext cx="52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hasCustomPrompt="1" idx="2" type="title"/>
          </p:nvPr>
        </p:nvSpPr>
        <p:spPr>
          <a:xfrm>
            <a:off x="1018025" y="1587675"/>
            <a:ext cx="18765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1018025" y="3170075"/>
            <a:ext cx="5201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 flipH="1">
            <a:off x="1556313" y="1941850"/>
            <a:ext cx="4485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45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hasCustomPrompt="1" idx="2" type="title"/>
          </p:nvPr>
        </p:nvSpPr>
        <p:spPr>
          <a:xfrm flipH="1">
            <a:off x="6118286" y="2307225"/>
            <a:ext cx="14694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 flipH="1">
            <a:off x="1556313" y="2771150"/>
            <a:ext cx="44859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9"/>
          <p:cNvGrpSpPr/>
          <p:nvPr/>
        </p:nvGrpSpPr>
        <p:grpSpPr>
          <a:xfrm>
            <a:off x="3752984" y="1525251"/>
            <a:ext cx="6535294" cy="5591759"/>
            <a:chOff x="3752984" y="1525251"/>
            <a:chExt cx="6535294" cy="5591759"/>
          </a:xfrm>
        </p:grpSpPr>
        <p:sp>
          <p:nvSpPr>
            <p:cNvPr id="161" name="Google Shape;161;p19"/>
            <p:cNvSpPr/>
            <p:nvPr/>
          </p:nvSpPr>
          <p:spPr>
            <a:xfrm rot="1653712">
              <a:off x="5476252" y="2256305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653712">
              <a:off x="4989766" y="2332338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986547">
              <a:off x="4456012" y="2492373"/>
              <a:ext cx="4135962" cy="3803789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 flipH="1" rot="-3833002">
              <a:off x="5633886" y="2352496"/>
              <a:ext cx="3877226" cy="3649951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 flipH="1" rot="4941414">
              <a:off x="6938047" y="3104317"/>
              <a:ext cx="2951628" cy="3386346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 rot="1653712">
              <a:off x="8026984" y="3674255"/>
              <a:ext cx="773765" cy="79064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 rot="497141">
              <a:off x="5558893" y="3401934"/>
              <a:ext cx="4241710" cy="254714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-1246975" y="-1408396"/>
            <a:ext cx="5379939" cy="4657417"/>
            <a:chOff x="-1094575" y="-1255996"/>
            <a:chExt cx="5379939" cy="4657417"/>
          </a:xfrm>
        </p:grpSpPr>
        <p:sp>
          <p:nvSpPr>
            <p:cNvPr id="169" name="Google Shape;169;p19"/>
            <p:cNvSpPr/>
            <p:nvPr/>
          </p:nvSpPr>
          <p:spPr>
            <a:xfrm flipH="1" rot="-5007431">
              <a:off x="392292" y="-638577"/>
              <a:ext cx="3693038" cy="3696354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 flipH="1" rot="5237337">
              <a:off x="49691" y="-1153638"/>
              <a:ext cx="3559344" cy="4355459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flipH="1" rot="-4032415">
              <a:off x="-715923" y="-587786"/>
              <a:ext cx="3573161" cy="3195765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flipH="1" rot="-4500040">
              <a:off x="163620" y="-285835"/>
              <a:ext cx="3000485" cy="1983891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 flipH="1" rot="-4500040">
              <a:off x="-1075759" y="836049"/>
              <a:ext cx="3578568" cy="132991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 flipH="1" rot="-5254554">
              <a:off x="-987256" y="631261"/>
              <a:ext cx="2944355" cy="1904006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 flipH="1" rot="-4492111">
              <a:off x="1556161" y="139592"/>
              <a:ext cx="679234" cy="799818"/>
            </a:xfrm>
            <a:custGeom>
              <a:rect b="b" l="l" r="r" t="t"/>
              <a:pathLst>
                <a:path extrusionOk="0" h="31997" w="27173">
                  <a:moveTo>
                    <a:pt x="14624" y="11976"/>
                  </a:moveTo>
                  <a:cubicBezTo>
                    <a:pt x="17221" y="14135"/>
                    <a:pt x="20662" y="15096"/>
                    <a:pt x="23209" y="17305"/>
                  </a:cubicBezTo>
                  <a:cubicBezTo>
                    <a:pt x="25148" y="18992"/>
                    <a:pt x="26447" y="21286"/>
                    <a:pt x="26903" y="23799"/>
                  </a:cubicBezTo>
                  <a:cubicBezTo>
                    <a:pt x="27172" y="25368"/>
                    <a:pt x="27088" y="27071"/>
                    <a:pt x="26312" y="28454"/>
                  </a:cubicBezTo>
                  <a:cubicBezTo>
                    <a:pt x="24997" y="30816"/>
                    <a:pt x="22045" y="31760"/>
                    <a:pt x="19346" y="31828"/>
                  </a:cubicBezTo>
                  <a:cubicBezTo>
                    <a:pt x="12819" y="31996"/>
                    <a:pt x="6545" y="28049"/>
                    <a:pt x="3104" y="22500"/>
                  </a:cubicBezTo>
                  <a:cubicBezTo>
                    <a:pt x="1147" y="19346"/>
                    <a:pt x="0" y="15653"/>
                    <a:pt x="237" y="11959"/>
                  </a:cubicBezTo>
                  <a:cubicBezTo>
                    <a:pt x="456" y="8248"/>
                    <a:pt x="2109" y="4605"/>
                    <a:pt x="4993" y="2294"/>
                  </a:cubicBezTo>
                  <a:cubicBezTo>
                    <a:pt x="7826" y="0"/>
                    <a:pt x="9985" y="692"/>
                    <a:pt x="10475" y="3863"/>
                  </a:cubicBezTo>
                  <a:cubicBezTo>
                    <a:pt x="10947" y="7051"/>
                    <a:pt x="12077" y="9850"/>
                    <a:pt x="14624" y="119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9"/>
          <p:cNvSpPr txBox="1"/>
          <p:nvPr>
            <p:ph type="title"/>
          </p:nvPr>
        </p:nvSpPr>
        <p:spPr>
          <a:xfrm flipH="1">
            <a:off x="2924575" y="2226475"/>
            <a:ext cx="52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45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2" type="title"/>
          </p:nvPr>
        </p:nvSpPr>
        <p:spPr>
          <a:xfrm flipH="1">
            <a:off x="6249475" y="1473375"/>
            <a:ext cx="18765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 flipH="1">
            <a:off x="2924575" y="3055775"/>
            <a:ext cx="5201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01786" y="1941850"/>
            <a:ext cx="4485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hasCustomPrompt="1" idx="2" type="title"/>
          </p:nvPr>
        </p:nvSpPr>
        <p:spPr>
          <a:xfrm>
            <a:off x="1556313" y="2307225"/>
            <a:ext cx="14694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3101786" y="2771150"/>
            <a:ext cx="44859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71300" y="2356500"/>
            <a:ext cx="52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5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633750" y="1603400"/>
            <a:ext cx="18765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oboto Slab"/>
              <a:buNone/>
              <a:defRPr sz="4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971300" y="3185800"/>
            <a:ext cx="5201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-1434771" y="-1715778"/>
            <a:ext cx="5871944" cy="5618539"/>
            <a:chOff x="-1434771" y="-1715778"/>
            <a:chExt cx="5871944" cy="5618539"/>
          </a:xfrm>
        </p:grpSpPr>
        <p:sp>
          <p:nvSpPr>
            <p:cNvPr id="31" name="Google Shape;31;p3"/>
            <p:cNvSpPr/>
            <p:nvPr/>
          </p:nvSpPr>
          <p:spPr>
            <a:xfrm rot="-8608913">
              <a:off x="-68771" y="-1084280"/>
              <a:ext cx="3559413" cy="4355544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790396">
              <a:off x="-149973" y="-340581"/>
              <a:ext cx="4050161" cy="3696381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467582">
              <a:off x="-1234597" y="-375551"/>
              <a:ext cx="3573329" cy="3195915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2169705">
              <a:off x="-683467" y="-246813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5068072">
              <a:off x="691081" y="578865"/>
              <a:ext cx="679296" cy="799891"/>
            </a:xfrm>
            <a:custGeom>
              <a:rect b="b" l="l" r="r" t="t"/>
              <a:pathLst>
                <a:path extrusionOk="0" h="31997" w="27173">
                  <a:moveTo>
                    <a:pt x="14624" y="11976"/>
                  </a:moveTo>
                  <a:cubicBezTo>
                    <a:pt x="17221" y="14135"/>
                    <a:pt x="20662" y="15096"/>
                    <a:pt x="23209" y="17305"/>
                  </a:cubicBezTo>
                  <a:cubicBezTo>
                    <a:pt x="25148" y="18992"/>
                    <a:pt x="26447" y="21286"/>
                    <a:pt x="26903" y="23799"/>
                  </a:cubicBezTo>
                  <a:cubicBezTo>
                    <a:pt x="27172" y="25368"/>
                    <a:pt x="27088" y="27071"/>
                    <a:pt x="26312" y="28454"/>
                  </a:cubicBezTo>
                  <a:cubicBezTo>
                    <a:pt x="24997" y="30816"/>
                    <a:pt x="22045" y="31760"/>
                    <a:pt x="19346" y="31828"/>
                  </a:cubicBezTo>
                  <a:cubicBezTo>
                    <a:pt x="12819" y="31996"/>
                    <a:pt x="6545" y="28049"/>
                    <a:pt x="3104" y="22500"/>
                  </a:cubicBezTo>
                  <a:cubicBezTo>
                    <a:pt x="1147" y="19346"/>
                    <a:pt x="0" y="15653"/>
                    <a:pt x="237" y="11959"/>
                  </a:cubicBezTo>
                  <a:cubicBezTo>
                    <a:pt x="456" y="8248"/>
                    <a:pt x="2109" y="4605"/>
                    <a:pt x="4993" y="2294"/>
                  </a:cubicBezTo>
                  <a:cubicBezTo>
                    <a:pt x="7826" y="0"/>
                    <a:pt x="9985" y="692"/>
                    <a:pt x="10475" y="3863"/>
                  </a:cubicBezTo>
                  <a:cubicBezTo>
                    <a:pt x="10947" y="7051"/>
                    <a:pt x="12077" y="9850"/>
                    <a:pt x="14624" y="119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303000" y="-155870"/>
              <a:ext cx="3000575" cy="2720789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-72450"/>
              <a:ext cx="3910776" cy="132995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oboto Slab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187" name="Google Shape;187;p21"/>
          <p:cNvGrpSpPr/>
          <p:nvPr/>
        </p:nvGrpSpPr>
        <p:grpSpPr>
          <a:xfrm rot="1554850">
            <a:off x="-1903781" y="1829927"/>
            <a:ext cx="5855385" cy="5443079"/>
            <a:chOff x="-913600" y="1525251"/>
            <a:chExt cx="5855709" cy="5443380"/>
          </a:xfrm>
        </p:grpSpPr>
        <p:sp>
          <p:nvSpPr>
            <p:cNvPr id="188" name="Google Shape;188;p21"/>
            <p:cNvSpPr/>
            <p:nvPr/>
          </p:nvSpPr>
          <p:spPr>
            <a:xfrm flipH="1" rot="-1653712">
              <a:off x="-193203" y="2256305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 flipH="1" rot="-1653712">
              <a:off x="353833" y="2332338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 flipH="1" rot="-1986505">
              <a:off x="740049" y="2995219"/>
              <a:ext cx="3687731" cy="297936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 rot="3833002">
              <a:off x="-360191" y="2599621"/>
              <a:ext cx="3877226" cy="3649951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 flipH="1" rot="-1125992">
              <a:off x="-242572" y="2300422"/>
              <a:ext cx="2951559" cy="3386266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 flipH="1" rot="-1653712">
              <a:off x="554947" y="3674255"/>
              <a:ext cx="773765" cy="79064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 flipH="1" rot="-497141">
              <a:off x="-444907" y="3401934"/>
              <a:ext cx="4241710" cy="254714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2"/>
          <p:cNvGrpSpPr/>
          <p:nvPr/>
        </p:nvGrpSpPr>
        <p:grpSpPr>
          <a:xfrm>
            <a:off x="-1232499" y="-1613097"/>
            <a:ext cx="4074785" cy="4757323"/>
            <a:chOff x="-927699" y="-1384497"/>
            <a:chExt cx="4074785" cy="4757323"/>
          </a:xfrm>
        </p:grpSpPr>
        <p:sp>
          <p:nvSpPr>
            <p:cNvPr id="198" name="Google Shape;198;p22"/>
            <p:cNvSpPr/>
            <p:nvPr/>
          </p:nvSpPr>
          <p:spPr>
            <a:xfrm flipH="1" rot="-4416220">
              <a:off x="-677043" y="-817359"/>
              <a:ext cx="3573453" cy="3196026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flipH="1" rot="-5731928">
              <a:off x="-912569" y="-668953"/>
              <a:ext cx="4049928" cy="3696168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-1773095">
              <a:off x="-367954" y="-345749"/>
              <a:ext cx="2944034" cy="1903799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flipH="1" rot="-5731928">
              <a:off x="-693163" y="67998"/>
              <a:ext cx="3000448" cy="1983866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 flipH="1" rot="-5731928">
              <a:off x="-1600879" y="651151"/>
              <a:ext cx="3578523" cy="1329894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oboto Slab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04" name="Google Shape;204;p22"/>
          <p:cNvGrpSpPr/>
          <p:nvPr/>
        </p:nvGrpSpPr>
        <p:grpSpPr>
          <a:xfrm>
            <a:off x="5334653" y="1395585"/>
            <a:ext cx="5568919" cy="5310809"/>
            <a:chOff x="5334653" y="1395585"/>
            <a:chExt cx="5568919" cy="5310809"/>
          </a:xfrm>
        </p:grpSpPr>
        <p:sp>
          <p:nvSpPr>
            <p:cNvPr id="205" name="Google Shape;205;p22"/>
            <p:cNvSpPr/>
            <p:nvPr/>
          </p:nvSpPr>
          <p:spPr>
            <a:xfrm flipH="1" rot="-5180509">
              <a:off x="5741213" y="2017921"/>
              <a:ext cx="4011899" cy="3474308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 flipH="1" rot="-5045254">
              <a:off x="6133390" y="2574992"/>
              <a:ext cx="3687602" cy="2979259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 flipH="1" rot="-4304122">
              <a:off x="6042651" y="3019518"/>
              <a:ext cx="4241890" cy="2547249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 flipH="1" rot="-6833944">
              <a:off x="6511363" y="2341447"/>
              <a:ext cx="3876968" cy="3649708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 flipH="1" rot="-6259434">
              <a:off x="5864499" y="2904668"/>
              <a:ext cx="2951637" cy="3386356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flipH="1" rot="6448912">
              <a:off x="8153137" y="1488034"/>
              <a:ext cx="773765" cy="79064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3"/>
          <p:cNvGrpSpPr/>
          <p:nvPr/>
        </p:nvGrpSpPr>
        <p:grpSpPr>
          <a:xfrm>
            <a:off x="5522402" y="2530398"/>
            <a:ext cx="5188215" cy="4557326"/>
            <a:chOff x="5522402" y="2530398"/>
            <a:chExt cx="5188215" cy="4557326"/>
          </a:xfrm>
        </p:grpSpPr>
        <p:grpSp>
          <p:nvGrpSpPr>
            <p:cNvPr id="214" name="Google Shape;214;p23"/>
            <p:cNvGrpSpPr/>
            <p:nvPr/>
          </p:nvGrpSpPr>
          <p:grpSpPr>
            <a:xfrm>
              <a:off x="5522402" y="2719725"/>
              <a:ext cx="5188215" cy="3820875"/>
              <a:chOff x="5522402" y="2719725"/>
              <a:chExt cx="5188215" cy="3820875"/>
            </a:xfrm>
          </p:grpSpPr>
          <p:sp>
            <p:nvSpPr>
              <p:cNvPr id="215" name="Google Shape;215;p23"/>
              <p:cNvSpPr/>
              <p:nvPr/>
            </p:nvSpPr>
            <p:spPr>
              <a:xfrm>
                <a:off x="5522402" y="2719725"/>
                <a:ext cx="4012150" cy="3474525"/>
              </a:xfrm>
              <a:custGeom>
                <a:rect b="b" l="l" r="r" t="t"/>
                <a:pathLst>
                  <a:path extrusionOk="0" h="138981" w="160486">
                    <a:moveTo>
                      <a:pt x="131459" y="16344"/>
                    </a:moveTo>
                    <a:cubicBezTo>
                      <a:pt x="127377" y="23765"/>
                      <a:pt x="125387" y="32215"/>
                      <a:pt x="124645" y="40665"/>
                    </a:cubicBezTo>
                    <a:cubicBezTo>
                      <a:pt x="123531" y="53568"/>
                      <a:pt x="125100" y="67230"/>
                      <a:pt x="119416" y="78868"/>
                    </a:cubicBezTo>
                    <a:cubicBezTo>
                      <a:pt x="113395" y="91164"/>
                      <a:pt x="99142" y="98889"/>
                      <a:pt x="85548" y="97202"/>
                    </a:cubicBezTo>
                    <a:cubicBezTo>
                      <a:pt x="77756" y="96224"/>
                      <a:pt x="70554" y="92530"/>
                      <a:pt x="62846" y="90928"/>
                    </a:cubicBezTo>
                    <a:cubicBezTo>
                      <a:pt x="55154" y="89325"/>
                      <a:pt x="45895" y="90523"/>
                      <a:pt x="41509" y="97033"/>
                    </a:cubicBezTo>
                    <a:cubicBezTo>
                      <a:pt x="39249" y="100373"/>
                      <a:pt x="38575" y="104725"/>
                      <a:pt x="35775" y="107609"/>
                    </a:cubicBezTo>
                    <a:cubicBezTo>
                      <a:pt x="29686" y="113866"/>
                      <a:pt x="18706" y="109295"/>
                      <a:pt x="10694" y="112719"/>
                    </a:cubicBezTo>
                    <a:cubicBezTo>
                      <a:pt x="1924" y="116481"/>
                      <a:pt x="1" y="128068"/>
                      <a:pt x="7102" y="134460"/>
                    </a:cubicBezTo>
                    <a:cubicBezTo>
                      <a:pt x="11706" y="138610"/>
                      <a:pt x="18554" y="138981"/>
                      <a:pt x="24727" y="138458"/>
                    </a:cubicBezTo>
                    <a:cubicBezTo>
                      <a:pt x="38608" y="137311"/>
                      <a:pt x="52051" y="132909"/>
                      <a:pt x="65932" y="131930"/>
                    </a:cubicBezTo>
                    <a:cubicBezTo>
                      <a:pt x="77621" y="131121"/>
                      <a:pt x="89343" y="132757"/>
                      <a:pt x="100778" y="135219"/>
                    </a:cubicBezTo>
                    <a:cubicBezTo>
                      <a:pt x="107778" y="136737"/>
                      <a:pt x="114980" y="138576"/>
                      <a:pt x="122013" y="137176"/>
                    </a:cubicBezTo>
                    <a:cubicBezTo>
                      <a:pt x="131020" y="135388"/>
                      <a:pt x="138222" y="128557"/>
                      <a:pt x="143383" y="120967"/>
                    </a:cubicBezTo>
                    <a:cubicBezTo>
                      <a:pt x="158293" y="99007"/>
                      <a:pt x="159406" y="70806"/>
                      <a:pt x="160081" y="44258"/>
                    </a:cubicBezTo>
                    <a:cubicBezTo>
                      <a:pt x="160300" y="36466"/>
                      <a:pt x="160486" y="28589"/>
                      <a:pt x="159103" y="20898"/>
                    </a:cubicBezTo>
                    <a:cubicBezTo>
                      <a:pt x="158344" y="16749"/>
                      <a:pt x="157096" y="12667"/>
                      <a:pt x="155207" y="8906"/>
                    </a:cubicBezTo>
                    <a:cubicBezTo>
                      <a:pt x="154026" y="6511"/>
                      <a:pt x="151310" y="641"/>
                      <a:pt x="148258" y="321"/>
                    </a:cubicBezTo>
                    <a:cubicBezTo>
                      <a:pt x="145255" y="0"/>
                      <a:pt x="140735" y="4689"/>
                      <a:pt x="138779" y="6612"/>
                    </a:cubicBezTo>
                    <a:cubicBezTo>
                      <a:pt x="135878" y="9479"/>
                      <a:pt x="133415" y="12751"/>
                      <a:pt x="131459" y="163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5000">
                    <a:srgbClr val="004C9A"/>
                  </a:gs>
                  <a:gs pos="100000">
                    <a:schemeClr val="accent2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 rot="-5400000">
                <a:off x="6753292" y="2583275"/>
                <a:ext cx="3559275" cy="4355375"/>
              </a:xfrm>
              <a:custGeom>
                <a:rect b="b" l="l" r="r" t="t"/>
                <a:pathLst>
                  <a:path extrusionOk="0" h="174215" w="142371">
                    <a:moveTo>
                      <a:pt x="85227" y="20139"/>
                    </a:moveTo>
                    <a:cubicBezTo>
                      <a:pt x="81618" y="28757"/>
                      <a:pt x="80960" y="38439"/>
                      <a:pt x="82461" y="47648"/>
                    </a:cubicBezTo>
                    <a:cubicBezTo>
                      <a:pt x="83659" y="55002"/>
                      <a:pt x="86188" y="62322"/>
                      <a:pt x="85278" y="69709"/>
                    </a:cubicBezTo>
                    <a:cubicBezTo>
                      <a:pt x="84232" y="78210"/>
                      <a:pt x="78565" y="85733"/>
                      <a:pt x="71329" y="90320"/>
                    </a:cubicBezTo>
                    <a:cubicBezTo>
                      <a:pt x="64076" y="94908"/>
                      <a:pt x="55390" y="96814"/>
                      <a:pt x="46822" y="97185"/>
                    </a:cubicBezTo>
                    <a:cubicBezTo>
                      <a:pt x="41560" y="97404"/>
                      <a:pt x="36247" y="97084"/>
                      <a:pt x="31086" y="98113"/>
                    </a:cubicBezTo>
                    <a:cubicBezTo>
                      <a:pt x="25908" y="99125"/>
                      <a:pt x="20746" y="101756"/>
                      <a:pt x="18216" y="106360"/>
                    </a:cubicBezTo>
                    <a:cubicBezTo>
                      <a:pt x="13409" y="115097"/>
                      <a:pt x="19448" y="127444"/>
                      <a:pt x="13291" y="135270"/>
                    </a:cubicBezTo>
                    <a:cubicBezTo>
                      <a:pt x="11335" y="137749"/>
                      <a:pt x="8451" y="139284"/>
                      <a:pt x="6207" y="141493"/>
                    </a:cubicBezTo>
                    <a:cubicBezTo>
                      <a:pt x="338" y="147296"/>
                      <a:pt x="1" y="157449"/>
                      <a:pt x="4706" y="164230"/>
                    </a:cubicBezTo>
                    <a:cubicBezTo>
                      <a:pt x="9429" y="170993"/>
                      <a:pt x="18334" y="174215"/>
                      <a:pt x="26498" y="173085"/>
                    </a:cubicBezTo>
                    <a:cubicBezTo>
                      <a:pt x="42319" y="170875"/>
                      <a:pt x="52978" y="155037"/>
                      <a:pt x="68293" y="150500"/>
                    </a:cubicBezTo>
                    <a:cubicBezTo>
                      <a:pt x="83068" y="146132"/>
                      <a:pt x="99834" y="152980"/>
                      <a:pt x="114035" y="147026"/>
                    </a:cubicBezTo>
                    <a:cubicBezTo>
                      <a:pt x="120512" y="144310"/>
                      <a:pt x="125724" y="139166"/>
                      <a:pt x="129721" y="133398"/>
                    </a:cubicBezTo>
                    <a:cubicBezTo>
                      <a:pt x="138998" y="120056"/>
                      <a:pt x="142371" y="103257"/>
                      <a:pt x="141696" y="87031"/>
                    </a:cubicBezTo>
                    <a:cubicBezTo>
                      <a:pt x="141038" y="70806"/>
                      <a:pt x="136603" y="54951"/>
                      <a:pt x="131374" y="39586"/>
                    </a:cubicBezTo>
                    <a:cubicBezTo>
                      <a:pt x="128625" y="31557"/>
                      <a:pt x="125656" y="23529"/>
                      <a:pt x="121068" y="16411"/>
                    </a:cubicBezTo>
                    <a:cubicBezTo>
                      <a:pt x="117695" y="11149"/>
                      <a:pt x="109633" y="0"/>
                      <a:pt x="102397" y="1316"/>
                    </a:cubicBezTo>
                    <a:cubicBezTo>
                      <a:pt x="94841" y="2682"/>
                      <a:pt x="87875" y="13814"/>
                      <a:pt x="85227" y="201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 rot="5706375">
                <a:off x="8530054" y="4325785"/>
                <a:ext cx="679304" cy="799900"/>
              </a:xfrm>
              <a:custGeom>
                <a:rect b="b" l="l" r="r" t="t"/>
                <a:pathLst>
                  <a:path extrusionOk="0" h="31997" w="27173">
                    <a:moveTo>
                      <a:pt x="14624" y="11976"/>
                    </a:moveTo>
                    <a:cubicBezTo>
                      <a:pt x="17221" y="14135"/>
                      <a:pt x="20662" y="15096"/>
                      <a:pt x="23209" y="17305"/>
                    </a:cubicBezTo>
                    <a:cubicBezTo>
                      <a:pt x="25148" y="18992"/>
                      <a:pt x="26447" y="21286"/>
                      <a:pt x="26903" y="23799"/>
                    </a:cubicBezTo>
                    <a:cubicBezTo>
                      <a:pt x="27172" y="25368"/>
                      <a:pt x="27088" y="27071"/>
                      <a:pt x="26312" y="28454"/>
                    </a:cubicBezTo>
                    <a:cubicBezTo>
                      <a:pt x="24997" y="30816"/>
                      <a:pt x="22045" y="31760"/>
                      <a:pt x="19346" y="31828"/>
                    </a:cubicBezTo>
                    <a:cubicBezTo>
                      <a:pt x="12819" y="31996"/>
                      <a:pt x="6545" y="28049"/>
                      <a:pt x="3104" y="22500"/>
                    </a:cubicBezTo>
                    <a:cubicBezTo>
                      <a:pt x="1147" y="19346"/>
                      <a:pt x="0" y="15653"/>
                      <a:pt x="237" y="11959"/>
                    </a:cubicBezTo>
                    <a:cubicBezTo>
                      <a:pt x="456" y="8248"/>
                      <a:pt x="2109" y="4605"/>
                      <a:pt x="4993" y="2294"/>
                    </a:cubicBezTo>
                    <a:cubicBezTo>
                      <a:pt x="7826" y="0"/>
                      <a:pt x="9985" y="692"/>
                      <a:pt x="10475" y="3863"/>
                    </a:cubicBezTo>
                    <a:cubicBezTo>
                      <a:pt x="10947" y="7051"/>
                      <a:pt x="12077" y="9850"/>
                      <a:pt x="14624" y="119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lt1"/>
                  </a:gs>
                </a:gsLst>
                <a:path path="circle">
                  <a:fillToRect b="100%" l="100%"/>
                </a:path>
                <a:tileRect r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" name="Google Shape;218;p23"/>
            <p:cNvSpPr/>
            <p:nvPr/>
          </p:nvSpPr>
          <p:spPr>
            <a:xfrm flipH="1" rot="6089046">
              <a:off x="7530654" y="3032829"/>
              <a:ext cx="3000636" cy="2416810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 flipH="1" rot="6089046">
              <a:off x="6533532" y="3940602"/>
              <a:ext cx="3578748" cy="2324454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oboto Slab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21" name="Google Shape;221;p23"/>
          <p:cNvGrpSpPr/>
          <p:nvPr/>
        </p:nvGrpSpPr>
        <p:grpSpPr>
          <a:xfrm>
            <a:off x="-1625237" y="-1616332"/>
            <a:ext cx="4702171" cy="4831628"/>
            <a:chOff x="-1076112" y="-1486657"/>
            <a:chExt cx="4702171" cy="4831628"/>
          </a:xfrm>
        </p:grpSpPr>
        <p:sp>
          <p:nvSpPr>
            <p:cNvPr id="222" name="Google Shape;222;p23"/>
            <p:cNvSpPr/>
            <p:nvPr/>
          </p:nvSpPr>
          <p:spPr>
            <a:xfrm>
              <a:off x="-424041" y="-351354"/>
              <a:ext cx="4050100" cy="369632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-295100" y="-257175"/>
              <a:ext cx="3000575" cy="1983950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-1076112" y="290475"/>
              <a:ext cx="3578675" cy="132995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 rot="757955">
              <a:off x="-488814" y="-1134609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 flipH="1" rot="-2169705">
              <a:off x="-516892" y="-622863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oboto Slab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30" name="Google Shape;230;p24"/>
          <p:cNvGrpSpPr/>
          <p:nvPr/>
        </p:nvGrpSpPr>
        <p:grpSpPr>
          <a:xfrm>
            <a:off x="5992952" y="-1592132"/>
            <a:ext cx="5930348" cy="4726092"/>
            <a:chOff x="5611952" y="-1287332"/>
            <a:chExt cx="5930348" cy="4726092"/>
          </a:xfrm>
        </p:grpSpPr>
        <p:sp>
          <p:nvSpPr>
            <p:cNvPr id="231" name="Google Shape;231;p24"/>
            <p:cNvSpPr/>
            <p:nvPr/>
          </p:nvSpPr>
          <p:spPr>
            <a:xfrm flipH="1" rot="758626">
              <a:off x="5967405" y="-656218"/>
              <a:ext cx="4050308" cy="369651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 flipH="1">
              <a:off x="7267375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flipH="1">
              <a:off x="7963625" y="36960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flipH="1" rot="-757955">
              <a:off x="7288908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rot="2169705">
              <a:off x="7812548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4"/>
          <p:cNvGrpSpPr/>
          <p:nvPr/>
        </p:nvGrpSpPr>
        <p:grpSpPr>
          <a:xfrm>
            <a:off x="-2496853" y="1311750"/>
            <a:ext cx="5747705" cy="5796187"/>
            <a:chOff x="-2344453" y="1159350"/>
            <a:chExt cx="5747705" cy="5796187"/>
          </a:xfrm>
        </p:grpSpPr>
        <p:sp>
          <p:nvSpPr>
            <p:cNvPr id="237" name="Google Shape;237;p24"/>
            <p:cNvSpPr/>
            <p:nvPr/>
          </p:nvSpPr>
          <p:spPr>
            <a:xfrm flipH="1">
              <a:off x="-979528" y="24493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flipH="1" rot="1149337">
              <a:off x="-1885505" y="1779497"/>
              <a:ext cx="4376457" cy="353579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 flipH="1" rot="169989">
              <a:off x="-1232447" y="2104426"/>
              <a:ext cx="4094702" cy="3650026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 flipH="1" rot="-472103">
              <a:off x="-291284" y="2790926"/>
              <a:ext cx="2951719" cy="3386451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 flipH="1" rot="1743844">
              <a:off x="-1251366" y="3303569"/>
              <a:ext cx="4242086" cy="2797776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oboto Slab"/>
              <a:buNone/>
              <a:defRPr sz="30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45" name="Google Shape;245;p25"/>
          <p:cNvGrpSpPr/>
          <p:nvPr/>
        </p:nvGrpSpPr>
        <p:grpSpPr>
          <a:xfrm rot="-503654">
            <a:off x="-1321021" y="2209506"/>
            <a:ext cx="5367229" cy="6084556"/>
            <a:chOff x="-980966" y="1335669"/>
            <a:chExt cx="5366616" cy="6083861"/>
          </a:xfrm>
        </p:grpSpPr>
        <p:sp>
          <p:nvSpPr>
            <p:cNvPr id="246" name="Google Shape;246;p25"/>
            <p:cNvSpPr/>
            <p:nvPr/>
          </p:nvSpPr>
          <p:spPr>
            <a:xfrm flipH="1" rot="-186080">
              <a:off x="-272724" y="1428758"/>
              <a:ext cx="3559149" cy="4355221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 flipH="1">
              <a:off x="-346925" y="2398575"/>
              <a:ext cx="3555075" cy="2795250"/>
            </a:xfrm>
            <a:custGeom>
              <a:rect b="b" l="l" r="r" t="t"/>
              <a:pathLst>
                <a:path extrusionOk="0" h="111810" w="142203">
                  <a:moveTo>
                    <a:pt x="114794" y="5516"/>
                  </a:moveTo>
                  <a:cubicBezTo>
                    <a:pt x="108588" y="9480"/>
                    <a:pt x="104489" y="16007"/>
                    <a:pt x="101284" y="22653"/>
                  </a:cubicBezTo>
                  <a:cubicBezTo>
                    <a:pt x="98080" y="29298"/>
                    <a:pt x="95533" y="36298"/>
                    <a:pt x="91434" y="42420"/>
                  </a:cubicBezTo>
                  <a:cubicBezTo>
                    <a:pt x="87353" y="48543"/>
                    <a:pt x="81314" y="53873"/>
                    <a:pt x="74028" y="54969"/>
                  </a:cubicBezTo>
                  <a:cubicBezTo>
                    <a:pt x="69525" y="55644"/>
                    <a:pt x="64920" y="54682"/>
                    <a:pt x="60400" y="55138"/>
                  </a:cubicBezTo>
                  <a:cubicBezTo>
                    <a:pt x="55492" y="55644"/>
                    <a:pt x="50904" y="57803"/>
                    <a:pt x="47362" y="61243"/>
                  </a:cubicBezTo>
                  <a:cubicBezTo>
                    <a:pt x="43314" y="65207"/>
                    <a:pt x="40733" y="70790"/>
                    <a:pt x="35758" y="73522"/>
                  </a:cubicBezTo>
                  <a:cubicBezTo>
                    <a:pt x="27072" y="78295"/>
                    <a:pt x="14978" y="72190"/>
                    <a:pt x="6815" y="77840"/>
                  </a:cubicBezTo>
                  <a:cubicBezTo>
                    <a:pt x="574" y="82158"/>
                    <a:pt x="1" y="91502"/>
                    <a:pt x="2969" y="98485"/>
                  </a:cubicBezTo>
                  <a:cubicBezTo>
                    <a:pt x="4083" y="101099"/>
                    <a:pt x="5651" y="103595"/>
                    <a:pt x="7911" y="105349"/>
                  </a:cubicBezTo>
                  <a:cubicBezTo>
                    <a:pt x="13325" y="109566"/>
                    <a:pt x="21000" y="108470"/>
                    <a:pt x="27797" y="107542"/>
                  </a:cubicBezTo>
                  <a:cubicBezTo>
                    <a:pt x="42167" y="105586"/>
                    <a:pt x="56858" y="105417"/>
                    <a:pt x="71127" y="108048"/>
                  </a:cubicBezTo>
                  <a:cubicBezTo>
                    <a:pt x="79004" y="109499"/>
                    <a:pt x="86847" y="111809"/>
                    <a:pt x="94858" y="111472"/>
                  </a:cubicBezTo>
                  <a:cubicBezTo>
                    <a:pt x="111354" y="110797"/>
                    <a:pt x="125758" y="98637"/>
                    <a:pt x="133179" y="83895"/>
                  </a:cubicBezTo>
                  <a:cubicBezTo>
                    <a:pt x="140583" y="69154"/>
                    <a:pt x="142118" y="52169"/>
                    <a:pt x="142186" y="35657"/>
                  </a:cubicBezTo>
                  <a:cubicBezTo>
                    <a:pt x="142202" y="30209"/>
                    <a:pt x="142051" y="24643"/>
                    <a:pt x="140145" y="19532"/>
                  </a:cubicBezTo>
                  <a:cubicBezTo>
                    <a:pt x="138155" y="14169"/>
                    <a:pt x="134073" y="8620"/>
                    <a:pt x="130210" y="4386"/>
                  </a:cubicBezTo>
                  <a:cubicBezTo>
                    <a:pt x="126230" y="1"/>
                    <a:pt x="119011" y="2818"/>
                    <a:pt x="114794" y="55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 flipH="1">
              <a:off x="-980966" y="1795842"/>
              <a:ext cx="4011749" cy="3474178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flipH="1" rot="1487267">
              <a:off x="-440447" y="3753856"/>
              <a:ext cx="4428561" cy="286951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3807327">
              <a:off x="-482747" y="3057837"/>
              <a:ext cx="3000618" cy="1983979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3499609">
              <a:off x="-608558" y="2941445"/>
              <a:ext cx="3578856" cy="133001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5"/>
          <p:cNvGrpSpPr/>
          <p:nvPr/>
        </p:nvGrpSpPr>
        <p:grpSpPr>
          <a:xfrm rot="516249">
            <a:off x="6176451" y="-1448381"/>
            <a:ext cx="4507962" cy="4298778"/>
            <a:chOff x="6176693" y="-610070"/>
            <a:chExt cx="4508169" cy="4298977"/>
          </a:xfrm>
        </p:grpSpPr>
        <p:sp>
          <p:nvSpPr>
            <p:cNvPr id="253" name="Google Shape;253;p25"/>
            <p:cNvSpPr/>
            <p:nvPr/>
          </p:nvSpPr>
          <p:spPr>
            <a:xfrm flipH="1" rot="1315490">
              <a:off x="6644128" y="-58525"/>
              <a:ext cx="3573298" cy="3195888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flipH="1">
              <a:off x="6310219" y="-610066"/>
              <a:ext cx="4050100" cy="369632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3958655">
              <a:off x="7419518" y="349260"/>
              <a:ext cx="2944119" cy="1903854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 flipH="1">
              <a:off x="7091253" y="182138"/>
              <a:ext cx="3000575" cy="1983950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 flipH="1">
              <a:off x="6513140" y="-125475"/>
              <a:ext cx="3578675" cy="132995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ctrTitle"/>
          </p:nvPr>
        </p:nvSpPr>
        <p:spPr>
          <a:xfrm>
            <a:off x="2643450" y="720750"/>
            <a:ext cx="3857100" cy="7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sz="6000">
                <a:latin typeface="Calistoga"/>
                <a:ea typeface="Calistoga"/>
                <a:cs typeface="Calistoga"/>
                <a:sym typeface="Calisto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Calistoga"/>
              <a:buNone/>
              <a:defRPr b="1" sz="5200"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2643450" y="1600200"/>
            <a:ext cx="38571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/>
        </p:nvSpPr>
        <p:spPr>
          <a:xfrm>
            <a:off x="2685600" y="35276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and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7"/>
          <p:cNvGrpSpPr/>
          <p:nvPr/>
        </p:nvGrpSpPr>
        <p:grpSpPr>
          <a:xfrm rot="-703069">
            <a:off x="5465481" y="-1422726"/>
            <a:ext cx="5930591" cy="4726286"/>
            <a:chOff x="5611952" y="-1287332"/>
            <a:chExt cx="5930348" cy="4726092"/>
          </a:xfrm>
        </p:grpSpPr>
        <p:sp>
          <p:nvSpPr>
            <p:cNvPr id="266" name="Google Shape;266;p27"/>
            <p:cNvSpPr/>
            <p:nvPr/>
          </p:nvSpPr>
          <p:spPr>
            <a:xfrm flipH="1" rot="758626">
              <a:off x="5967405" y="-656218"/>
              <a:ext cx="4050308" cy="3696515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flipH="1">
              <a:off x="7267375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7963625" y="36960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 rot="-757955">
              <a:off x="7288908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 rot="2169705">
              <a:off x="7812548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7"/>
          <p:cNvGrpSpPr/>
          <p:nvPr/>
        </p:nvGrpSpPr>
        <p:grpSpPr>
          <a:xfrm rot="854098">
            <a:off x="-2166440" y="2262842"/>
            <a:ext cx="5462247" cy="4109809"/>
            <a:chOff x="-1709207" y="2491430"/>
            <a:chExt cx="5462222" cy="4109790"/>
          </a:xfrm>
        </p:grpSpPr>
        <p:sp>
          <p:nvSpPr>
            <p:cNvPr id="272" name="Google Shape;272;p27"/>
            <p:cNvSpPr/>
            <p:nvPr/>
          </p:nvSpPr>
          <p:spPr>
            <a:xfrm flipH="1">
              <a:off x="-259135" y="2871300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 flipH="1" rot="-1070980">
              <a:off x="-326851" y="2984895"/>
              <a:ext cx="3687652" cy="2979300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 flipH="1">
              <a:off x="-169797" y="3475863"/>
              <a:ext cx="773775" cy="79065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 flipH="1" rot="1156543">
              <a:off x="-1407670" y="3425289"/>
              <a:ext cx="4241791" cy="2547189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 flipH="1">
              <a:off x="-694710" y="2537300"/>
              <a:ext cx="3877225" cy="3649950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 flipH="1">
              <a:off x="-694710" y="28713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1246975" y="-1408396"/>
            <a:ext cx="5379939" cy="4657417"/>
            <a:chOff x="-1094575" y="-1255996"/>
            <a:chExt cx="5379939" cy="4657417"/>
          </a:xfrm>
        </p:grpSpPr>
        <p:sp>
          <p:nvSpPr>
            <p:cNvPr id="281" name="Google Shape;281;p28"/>
            <p:cNvSpPr/>
            <p:nvPr/>
          </p:nvSpPr>
          <p:spPr>
            <a:xfrm flipH="1" rot="-5007431">
              <a:off x="392292" y="-638577"/>
              <a:ext cx="3693038" cy="3696354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 flipH="1" rot="5237337">
              <a:off x="49691" y="-1153638"/>
              <a:ext cx="3559344" cy="4355459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-4032415">
              <a:off x="-715923" y="-587786"/>
              <a:ext cx="3573161" cy="3195765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 flipH="1" rot="-4500040">
              <a:off x="163620" y="-285835"/>
              <a:ext cx="3000485" cy="1983891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-4500040">
              <a:off x="-1075759" y="836049"/>
              <a:ext cx="3578568" cy="132991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flipH="1" rot="-5254554">
              <a:off x="-987256" y="631261"/>
              <a:ext cx="2944355" cy="1904006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 rot="-4492111">
              <a:off x="1556161" y="139592"/>
              <a:ext cx="679234" cy="799818"/>
            </a:xfrm>
            <a:custGeom>
              <a:rect b="b" l="l" r="r" t="t"/>
              <a:pathLst>
                <a:path extrusionOk="0" h="31997" w="27173">
                  <a:moveTo>
                    <a:pt x="14624" y="11976"/>
                  </a:moveTo>
                  <a:cubicBezTo>
                    <a:pt x="17221" y="14135"/>
                    <a:pt x="20662" y="15096"/>
                    <a:pt x="23209" y="17305"/>
                  </a:cubicBezTo>
                  <a:cubicBezTo>
                    <a:pt x="25148" y="18992"/>
                    <a:pt x="26447" y="21286"/>
                    <a:pt x="26903" y="23799"/>
                  </a:cubicBezTo>
                  <a:cubicBezTo>
                    <a:pt x="27172" y="25368"/>
                    <a:pt x="27088" y="27071"/>
                    <a:pt x="26312" y="28454"/>
                  </a:cubicBezTo>
                  <a:cubicBezTo>
                    <a:pt x="24997" y="30816"/>
                    <a:pt x="22045" y="31760"/>
                    <a:pt x="19346" y="31828"/>
                  </a:cubicBezTo>
                  <a:cubicBezTo>
                    <a:pt x="12819" y="31996"/>
                    <a:pt x="6545" y="28049"/>
                    <a:pt x="3104" y="22500"/>
                  </a:cubicBezTo>
                  <a:cubicBezTo>
                    <a:pt x="1147" y="19346"/>
                    <a:pt x="0" y="15653"/>
                    <a:pt x="237" y="11959"/>
                  </a:cubicBezTo>
                  <a:cubicBezTo>
                    <a:pt x="456" y="8248"/>
                    <a:pt x="2109" y="4605"/>
                    <a:pt x="4993" y="2294"/>
                  </a:cubicBezTo>
                  <a:cubicBezTo>
                    <a:pt x="7826" y="0"/>
                    <a:pt x="9985" y="692"/>
                    <a:pt x="10475" y="3863"/>
                  </a:cubicBezTo>
                  <a:cubicBezTo>
                    <a:pt x="10947" y="7051"/>
                    <a:pt x="12077" y="9850"/>
                    <a:pt x="14624" y="119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172725" y="1683050"/>
            <a:ext cx="47985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E1200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" name="Google Shape;50;p6"/>
          <p:cNvGrpSpPr/>
          <p:nvPr/>
        </p:nvGrpSpPr>
        <p:grpSpPr>
          <a:xfrm>
            <a:off x="-1560275" y="2566500"/>
            <a:ext cx="5084690" cy="4390664"/>
            <a:chOff x="-1560275" y="2566500"/>
            <a:chExt cx="5084690" cy="4390664"/>
          </a:xfrm>
        </p:grpSpPr>
        <p:grpSp>
          <p:nvGrpSpPr>
            <p:cNvPr id="51" name="Google Shape;51;p6"/>
            <p:cNvGrpSpPr/>
            <p:nvPr/>
          </p:nvGrpSpPr>
          <p:grpSpPr>
            <a:xfrm>
              <a:off x="-1560275" y="2566500"/>
              <a:ext cx="5084690" cy="3821700"/>
              <a:chOff x="-1560275" y="2566500"/>
              <a:chExt cx="5084690" cy="3821700"/>
            </a:xfrm>
          </p:grpSpPr>
          <p:sp>
            <p:nvSpPr>
              <p:cNvPr id="52" name="Google Shape;52;p6"/>
              <p:cNvSpPr/>
              <p:nvPr/>
            </p:nvSpPr>
            <p:spPr>
              <a:xfrm flipH="1">
                <a:off x="-487735" y="2566500"/>
                <a:ext cx="4012150" cy="3474525"/>
              </a:xfrm>
              <a:custGeom>
                <a:rect b="b" l="l" r="r" t="t"/>
                <a:pathLst>
                  <a:path extrusionOk="0" h="138981" w="160486">
                    <a:moveTo>
                      <a:pt x="131459" y="16344"/>
                    </a:moveTo>
                    <a:cubicBezTo>
                      <a:pt x="127377" y="23765"/>
                      <a:pt x="125387" y="32215"/>
                      <a:pt x="124645" y="40665"/>
                    </a:cubicBezTo>
                    <a:cubicBezTo>
                      <a:pt x="123531" y="53568"/>
                      <a:pt x="125100" y="67230"/>
                      <a:pt x="119416" y="78868"/>
                    </a:cubicBezTo>
                    <a:cubicBezTo>
                      <a:pt x="113395" y="91164"/>
                      <a:pt x="99142" y="98889"/>
                      <a:pt x="85548" y="97202"/>
                    </a:cubicBezTo>
                    <a:cubicBezTo>
                      <a:pt x="77756" y="96224"/>
                      <a:pt x="70554" y="92530"/>
                      <a:pt x="62846" y="90928"/>
                    </a:cubicBezTo>
                    <a:cubicBezTo>
                      <a:pt x="55154" y="89325"/>
                      <a:pt x="45895" y="90523"/>
                      <a:pt x="41509" y="97033"/>
                    </a:cubicBezTo>
                    <a:cubicBezTo>
                      <a:pt x="39249" y="100373"/>
                      <a:pt x="38575" y="104725"/>
                      <a:pt x="35775" y="107609"/>
                    </a:cubicBezTo>
                    <a:cubicBezTo>
                      <a:pt x="29686" y="113866"/>
                      <a:pt x="18706" y="109295"/>
                      <a:pt x="10694" y="112719"/>
                    </a:cubicBezTo>
                    <a:cubicBezTo>
                      <a:pt x="1924" y="116481"/>
                      <a:pt x="1" y="128068"/>
                      <a:pt x="7102" y="134460"/>
                    </a:cubicBezTo>
                    <a:cubicBezTo>
                      <a:pt x="11706" y="138610"/>
                      <a:pt x="18554" y="138981"/>
                      <a:pt x="24727" y="138458"/>
                    </a:cubicBezTo>
                    <a:cubicBezTo>
                      <a:pt x="38608" y="137311"/>
                      <a:pt x="52051" y="132909"/>
                      <a:pt x="65932" y="131930"/>
                    </a:cubicBezTo>
                    <a:cubicBezTo>
                      <a:pt x="77621" y="131121"/>
                      <a:pt x="89343" y="132757"/>
                      <a:pt x="100778" y="135219"/>
                    </a:cubicBezTo>
                    <a:cubicBezTo>
                      <a:pt x="107778" y="136737"/>
                      <a:pt x="114980" y="138576"/>
                      <a:pt x="122013" y="137176"/>
                    </a:cubicBezTo>
                    <a:cubicBezTo>
                      <a:pt x="131020" y="135388"/>
                      <a:pt x="138222" y="128557"/>
                      <a:pt x="143383" y="120967"/>
                    </a:cubicBezTo>
                    <a:cubicBezTo>
                      <a:pt x="158293" y="99007"/>
                      <a:pt x="159406" y="70806"/>
                      <a:pt x="160081" y="44258"/>
                    </a:cubicBezTo>
                    <a:cubicBezTo>
                      <a:pt x="160300" y="36466"/>
                      <a:pt x="160486" y="28589"/>
                      <a:pt x="159103" y="20898"/>
                    </a:cubicBezTo>
                    <a:cubicBezTo>
                      <a:pt x="158344" y="16749"/>
                      <a:pt x="157096" y="12667"/>
                      <a:pt x="155207" y="8906"/>
                    </a:cubicBezTo>
                    <a:cubicBezTo>
                      <a:pt x="154026" y="6511"/>
                      <a:pt x="151310" y="641"/>
                      <a:pt x="148258" y="321"/>
                    </a:cubicBezTo>
                    <a:cubicBezTo>
                      <a:pt x="145255" y="0"/>
                      <a:pt x="140735" y="4689"/>
                      <a:pt x="138779" y="6612"/>
                    </a:cubicBezTo>
                    <a:cubicBezTo>
                      <a:pt x="135878" y="9479"/>
                      <a:pt x="133415" y="12751"/>
                      <a:pt x="131459" y="163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5000">
                    <a:srgbClr val="004C9A"/>
                  </a:gs>
                  <a:gs pos="100000">
                    <a:schemeClr val="accent2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 rot="5400000">
                <a:off x="-1162225" y="2430875"/>
                <a:ext cx="3559275" cy="4355375"/>
              </a:xfrm>
              <a:custGeom>
                <a:rect b="b" l="l" r="r" t="t"/>
                <a:pathLst>
                  <a:path extrusionOk="0" h="174215" w="142371">
                    <a:moveTo>
                      <a:pt x="85227" y="20139"/>
                    </a:moveTo>
                    <a:cubicBezTo>
                      <a:pt x="81618" y="28757"/>
                      <a:pt x="80960" y="38439"/>
                      <a:pt x="82461" y="47648"/>
                    </a:cubicBezTo>
                    <a:cubicBezTo>
                      <a:pt x="83659" y="55002"/>
                      <a:pt x="86188" y="62322"/>
                      <a:pt x="85278" y="69709"/>
                    </a:cubicBezTo>
                    <a:cubicBezTo>
                      <a:pt x="84232" y="78210"/>
                      <a:pt x="78565" y="85733"/>
                      <a:pt x="71329" y="90320"/>
                    </a:cubicBezTo>
                    <a:cubicBezTo>
                      <a:pt x="64076" y="94908"/>
                      <a:pt x="55390" y="96814"/>
                      <a:pt x="46822" y="97185"/>
                    </a:cubicBezTo>
                    <a:cubicBezTo>
                      <a:pt x="41560" y="97404"/>
                      <a:pt x="36247" y="97084"/>
                      <a:pt x="31086" y="98113"/>
                    </a:cubicBezTo>
                    <a:cubicBezTo>
                      <a:pt x="25908" y="99125"/>
                      <a:pt x="20746" y="101756"/>
                      <a:pt x="18216" y="106360"/>
                    </a:cubicBezTo>
                    <a:cubicBezTo>
                      <a:pt x="13409" y="115097"/>
                      <a:pt x="19448" y="127444"/>
                      <a:pt x="13291" y="135270"/>
                    </a:cubicBezTo>
                    <a:cubicBezTo>
                      <a:pt x="11335" y="137749"/>
                      <a:pt x="8451" y="139284"/>
                      <a:pt x="6207" y="141493"/>
                    </a:cubicBezTo>
                    <a:cubicBezTo>
                      <a:pt x="338" y="147296"/>
                      <a:pt x="1" y="157449"/>
                      <a:pt x="4706" y="164230"/>
                    </a:cubicBezTo>
                    <a:cubicBezTo>
                      <a:pt x="9429" y="170993"/>
                      <a:pt x="18334" y="174215"/>
                      <a:pt x="26498" y="173085"/>
                    </a:cubicBezTo>
                    <a:cubicBezTo>
                      <a:pt x="42319" y="170875"/>
                      <a:pt x="52978" y="155037"/>
                      <a:pt x="68293" y="150500"/>
                    </a:cubicBezTo>
                    <a:cubicBezTo>
                      <a:pt x="83068" y="146132"/>
                      <a:pt x="99834" y="152980"/>
                      <a:pt x="114035" y="147026"/>
                    </a:cubicBezTo>
                    <a:cubicBezTo>
                      <a:pt x="120512" y="144310"/>
                      <a:pt x="125724" y="139166"/>
                      <a:pt x="129721" y="133398"/>
                    </a:cubicBezTo>
                    <a:cubicBezTo>
                      <a:pt x="138998" y="120056"/>
                      <a:pt x="142371" y="103257"/>
                      <a:pt x="141696" y="87031"/>
                    </a:cubicBezTo>
                    <a:cubicBezTo>
                      <a:pt x="141038" y="70806"/>
                      <a:pt x="136603" y="54951"/>
                      <a:pt x="131374" y="39586"/>
                    </a:cubicBezTo>
                    <a:cubicBezTo>
                      <a:pt x="128625" y="31557"/>
                      <a:pt x="125656" y="23529"/>
                      <a:pt x="121068" y="16411"/>
                    </a:cubicBezTo>
                    <a:cubicBezTo>
                      <a:pt x="117695" y="11149"/>
                      <a:pt x="109633" y="0"/>
                      <a:pt x="102397" y="1316"/>
                    </a:cubicBezTo>
                    <a:cubicBezTo>
                      <a:pt x="94841" y="2682"/>
                      <a:pt x="87875" y="13814"/>
                      <a:pt x="85227" y="201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17200" y="4325775"/>
                <a:ext cx="679325" cy="799925"/>
              </a:xfrm>
              <a:custGeom>
                <a:rect b="b" l="l" r="r" t="t"/>
                <a:pathLst>
                  <a:path extrusionOk="0" h="31997" w="27173">
                    <a:moveTo>
                      <a:pt x="14624" y="11976"/>
                    </a:moveTo>
                    <a:cubicBezTo>
                      <a:pt x="17221" y="14135"/>
                      <a:pt x="20662" y="15096"/>
                      <a:pt x="23209" y="17305"/>
                    </a:cubicBezTo>
                    <a:cubicBezTo>
                      <a:pt x="25148" y="18992"/>
                      <a:pt x="26447" y="21286"/>
                      <a:pt x="26903" y="23799"/>
                    </a:cubicBezTo>
                    <a:cubicBezTo>
                      <a:pt x="27172" y="25368"/>
                      <a:pt x="27088" y="27071"/>
                      <a:pt x="26312" y="28454"/>
                    </a:cubicBezTo>
                    <a:cubicBezTo>
                      <a:pt x="24997" y="30816"/>
                      <a:pt x="22045" y="31760"/>
                      <a:pt x="19346" y="31828"/>
                    </a:cubicBezTo>
                    <a:cubicBezTo>
                      <a:pt x="12819" y="31996"/>
                      <a:pt x="6545" y="28049"/>
                      <a:pt x="3104" y="22500"/>
                    </a:cubicBezTo>
                    <a:cubicBezTo>
                      <a:pt x="1147" y="19346"/>
                      <a:pt x="0" y="15653"/>
                      <a:pt x="237" y="11959"/>
                    </a:cubicBezTo>
                    <a:cubicBezTo>
                      <a:pt x="456" y="8248"/>
                      <a:pt x="2109" y="4605"/>
                      <a:pt x="4993" y="2294"/>
                    </a:cubicBezTo>
                    <a:cubicBezTo>
                      <a:pt x="7826" y="0"/>
                      <a:pt x="9985" y="692"/>
                      <a:pt x="10475" y="3863"/>
                    </a:cubicBezTo>
                    <a:cubicBezTo>
                      <a:pt x="10947" y="7051"/>
                      <a:pt x="12077" y="9850"/>
                      <a:pt x="14624" y="119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lt1"/>
                  </a:gs>
                </a:gsLst>
                <a:path path="circle">
                  <a:fillToRect b="100%" l="100%"/>
                </a:path>
                <a:tileRect r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6"/>
            <p:cNvGrpSpPr/>
            <p:nvPr/>
          </p:nvGrpSpPr>
          <p:grpSpPr>
            <a:xfrm rot="-5400000">
              <a:off x="-1468502" y="3967519"/>
              <a:ext cx="3781209" cy="2198080"/>
              <a:chOff x="-1076112" y="290475"/>
              <a:chExt cx="3781588" cy="2198300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295100" y="504825"/>
                <a:ext cx="3000575" cy="1983950"/>
              </a:xfrm>
              <a:custGeom>
                <a:rect b="b" l="l" r="r" t="t"/>
                <a:pathLst>
                  <a:path extrusionOk="0" fill="none" h="79358" w="120023">
                    <a:moveTo>
                      <a:pt x="115233" y="1"/>
                    </a:moveTo>
                    <a:cubicBezTo>
                      <a:pt x="117088" y="153"/>
                      <a:pt x="118623" y="1654"/>
                      <a:pt x="119331" y="3374"/>
                    </a:cubicBezTo>
                    <a:cubicBezTo>
                      <a:pt x="120023" y="5094"/>
                      <a:pt x="120006" y="7034"/>
                      <a:pt x="119804" y="8889"/>
                    </a:cubicBezTo>
                    <a:cubicBezTo>
                      <a:pt x="118724" y="19009"/>
                      <a:pt x="112467" y="28252"/>
                      <a:pt x="103932" y="33784"/>
                    </a:cubicBezTo>
                    <a:cubicBezTo>
                      <a:pt x="95398" y="39317"/>
                      <a:pt x="84806" y="41273"/>
                      <a:pt x="74702" y="40093"/>
                    </a:cubicBezTo>
                    <a:cubicBezTo>
                      <a:pt x="67315" y="39232"/>
                      <a:pt x="60180" y="36787"/>
                      <a:pt x="52776" y="36298"/>
                    </a:cubicBezTo>
                    <a:cubicBezTo>
                      <a:pt x="47834" y="35977"/>
                      <a:pt x="42352" y="36787"/>
                      <a:pt x="39047" y="40464"/>
                    </a:cubicBezTo>
                    <a:cubicBezTo>
                      <a:pt x="37293" y="42420"/>
                      <a:pt x="36348" y="44950"/>
                      <a:pt x="35673" y="47497"/>
                    </a:cubicBezTo>
                    <a:cubicBezTo>
                      <a:pt x="33852" y="54244"/>
                      <a:pt x="33616" y="61412"/>
                      <a:pt x="31153" y="67939"/>
                    </a:cubicBezTo>
                    <a:cubicBezTo>
                      <a:pt x="29888" y="71313"/>
                      <a:pt x="27948" y="74602"/>
                      <a:pt x="24963" y="76609"/>
                    </a:cubicBezTo>
                    <a:cubicBezTo>
                      <a:pt x="21404" y="79021"/>
                      <a:pt x="16817" y="79358"/>
                      <a:pt x="12566" y="78784"/>
                    </a:cubicBezTo>
                    <a:cubicBezTo>
                      <a:pt x="8316" y="78211"/>
                      <a:pt x="4217" y="76811"/>
                      <a:pt x="1" y="76018"/>
                    </a:cubicBezTo>
                  </a:path>
                </a:pathLst>
              </a:custGeom>
              <a:noFill/>
              <a:ln cap="flat" cmpd="sng" w="5475">
                <a:solidFill>
                  <a:schemeClr val="accent4"/>
                </a:solidFill>
                <a:prstDash val="solid"/>
                <a:miter lim="1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1076112" y="290475"/>
                <a:ext cx="3578675" cy="1329950"/>
              </a:xfrm>
              <a:custGeom>
                <a:rect b="b" l="l" r="r" t="t"/>
                <a:pathLst>
                  <a:path extrusionOk="0" fill="none" h="53198" w="143147">
                    <a:moveTo>
                      <a:pt x="141746" y="1"/>
                    </a:moveTo>
                    <a:cubicBezTo>
                      <a:pt x="143146" y="4555"/>
                      <a:pt x="140667" y="9361"/>
                      <a:pt x="137850" y="13207"/>
                    </a:cubicBezTo>
                    <a:cubicBezTo>
                      <a:pt x="134005" y="18453"/>
                      <a:pt x="129248" y="23175"/>
                      <a:pt x="123463" y="26161"/>
                    </a:cubicBezTo>
                    <a:cubicBezTo>
                      <a:pt x="115907" y="30040"/>
                      <a:pt x="107069" y="30698"/>
                      <a:pt x="98585" y="30023"/>
                    </a:cubicBezTo>
                    <a:cubicBezTo>
                      <a:pt x="90101" y="29348"/>
                      <a:pt x="81786" y="27442"/>
                      <a:pt x="73336" y="26481"/>
                    </a:cubicBezTo>
                    <a:cubicBezTo>
                      <a:pt x="68259" y="25908"/>
                      <a:pt x="62929" y="25722"/>
                      <a:pt x="58257" y="27797"/>
                    </a:cubicBezTo>
                    <a:cubicBezTo>
                      <a:pt x="51376" y="30849"/>
                      <a:pt x="46973" y="38372"/>
                      <a:pt x="39721" y="40396"/>
                    </a:cubicBezTo>
                    <a:cubicBezTo>
                      <a:pt x="30259" y="43010"/>
                      <a:pt x="19852" y="35150"/>
                      <a:pt x="10744" y="38794"/>
                    </a:cubicBezTo>
                    <a:cubicBezTo>
                      <a:pt x="4993" y="41104"/>
                      <a:pt x="1839" y="47277"/>
                      <a:pt x="0" y="53198"/>
                    </a:cubicBezTo>
                  </a:path>
                </a:pathLst>
              </a:custGeom>
              <a:noFill/>
              <a:ln cap="flat" cmpd="sng" w="5475">
                <a:solidFill>
                  <a:schemeClr val="accent4"/>
                </a:solidFill>
                <a:prstDash val="solid"/>
                <a:miter lim="1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Roboto Slab"/>
              <a:buNone/>
              <a:defRPr sz="300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402250"/>
            <a:ext cx="7717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●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○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■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●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○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■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●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○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hivo"/>
              <a:buChar char="■"/>
              <a:defRPr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r">
              <a:buNone/>
              <a:defRPr sz="13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ctrTitle"/>
          </p:nvPr>
        </p:nvSpPr>
        <p:spPr>
          <a:xfrm>
            <a:off x="1132750" y="1538000"/>
            <a:ext cx="7277400" cy="15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 de données filmique personnalisée</a:t>
            </a:r>
            <a:endParaRPr/>
          </a:p>
        </p:txBody>
      </p:sp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1691400" y="3105500"/>
            <a:ext cx="57612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Projet tutoré - L3 MIASHS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-544450" y="40353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Louis Langellier</a:t>
            </a:r>
            <a:endParaRPr sz="12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Marion Delattre</a:t>
            </a:r>
            <a:endParaRPr sz="12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Khaled Al Mughrabi</a:t>
            </a:r>
            <a:endParaRPr sz="12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Dan-Gabriel Vovc</a:t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50" y="0"/>
            <a:ext cx="2834450" cy="7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8"/>
          <p:cNvGrpSpPr/>
          <p:nvPr/>
        </p:nvGrpSpPr>
        <p:grpSpPr>
          <a:xfrm>
            <a:off x="-2513228" y="-1209882"/>
            <a:ext cx="5779937" cy="4764639"/>
            <a:chOff x="-2344453" y="-1287332"/>
            <a:chExt cx="5779937" cy="4764639"/>
          </a:xfrm>
        </p:grpSpPr>
        <p:sp>
          <p:nvSpPr>
            <p:cNvPr id="458" name="Google Shape;458;p38"/>
            <p:cNvSpPr/>
            <p:nvPr/>
          </p:nvSpPr>
          <p:spPr>
            <a:xfrm rot="844509">
              <a:off x="-1003384" y="-656108"/>
              <a:ext cx="4050194" cy="3696410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-381031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-1655381" y="-10665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rot="757955">
              <a:off x="-2038242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 rot="-2169705">
              <a:off x="-1932895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301397" y="1068975"/>
            <a:ext cx="6158650" cy="5622786"/>
            <a:chOff x="4186772" y="854550"/>
            <a:chExt cx="6158650" cy="5622786"/>
          </a:xfrm>
        </p:grpSpPr>
        <p:sp>
          <p:nvSpPr>
            <p:cNvPr id="464" name="Google Shape;464;p38"/>
            <p:cNvSpPr/>
            <p:nvPr/>
          </p:nvSpPr>
          <p:spPr>
            <a:xfrm>
              <a:off x="4968347" y="21445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rot="-1149337">
              <a:off x="5510017" y="1474697"/>
              <a:ext cx="4376457" cy="353579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4186772" y="4213238"/>
              <a:ext cx="773775" cy="79065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rot="992944">
              <a:off x="4982866" y="2319783"/>
              <a:ext cx="4094526" cy="3649996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101722" y="24861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rot="-1743844">
              <a:off x="5686523" y="2780419"/>
              <a:ext cx="4242086" cy="2797776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8"/>
          <p:cNvSpPr txBox="1"/>
          <p:nvPr>
            <p:ph type="title"/>
          </p:nvPr>
        </p:nvSpPr>
        <p:spPr>
          <a:xfrm>
            <a:off x="3383900" y="1996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471" name="Google Shape;471;p38"/>
          <p:cNvSpPr txBox="1"/>
          <p:nvPr>
            <p:ph idx="1" type="body"/>
          </p:nvPr>
        </p:nvSpPr>
        <p:spPr>
          <a:xfrm>
            <a:off x="1362600" y="1140600"/>
            <a:ext cx="55860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Ajout de la deuxième API</a:t>
            </a:r>
            <a:r>
              <a:rPr lang="en" sz="2300">
                <a:solidFill>
                  <a:schemeClr val="lt2"/>
                </a:solidFill>
              </a:rPr>
              <a:t> :</a:t>
            </a:r>
            <a:endParaRPr sz="23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88875" y="4601425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3- Bilan 1ère période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145225" y="232510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F0000"/>
                </a:solidFill>
                <a:latin typeface="Chivo"/>
                <a:ea typeface="Chivo"/>
                <a:cs typeface="Chivo"/>
                <a:sym typeface="Chivo"/>
              </a:rPr>
              <a:t>Structure des données différentes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74" name="Google Shape;474;p38"/>
          <p:cNvSpPr txBox="1"/>
          <p:nvPr/>
        </p:nvSpPr>
        <p:spPr>
          <a:xfrm>
            <a:off x="4890325" y="232510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6AA84F"/>
                </a:solidFill>
                <a:latin typeface="Chivo"/>
                <a:ea typeface="Chivo"/>
                <a:cs typeface="Chivo"/>
                <a:sym typeface="Chivo"/>
              </a:rPr>
              <a:t>Redéfinition des méthodes qui traitent les données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2918700" y="2532400"/>
            <a:ext cx="1709700" cy="293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3101786" y="1941850"/>
            <a:ext cx="4485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 2ème période</a:t>
            </a:r>
            <a:endParaRPr/>
          </a:p>
        </p:txBody>
      </p:sp>
      <p:sp>
        <p:nvSpPr>
          <p:cNvPr id="482" name="Google Shape;482;p39"/>
          <p:cNvSpPr txBox="1"/>
          <p:nvPr>
            <p:ph idx="2" type="title"/>
          </p:nvPr>
        </p:nvSpPr>
        <p:spPr>
          <a:xfrm>
            <a:off x="1556313" y="2307225"/>
            <a:ext cx="14694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3752984" y="-1770346"/>
            <a:ext cx="6535294" cy="5591759"/>
            <a:chOff x="3752984" y="-1770346"/>
            <a:chExt cx="6535294" cy="5591759"/>
          </a:xfrm>
        </p:grpSpPr>
        <p:sp>
          <p:nvSpPr>
            <p:cNvPr id="484" name="Google Shape;484;p39"/>
            <p:cNvSpPr/>
            <p:nvPr/>
          </p:nvSpPr>
          <p:spPr>
            <a:xfrm flipH="1" rot="9146288">
              <a:off x="5476252" y="-384121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 flipH="1" rot="9146288">
              <a:off x="4989766" y="-460154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 flipH="1" rot="8813453">
              <a:off x="4456012" y="-949498"/>
              <a:ext cx="4135962" cy="3803789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 rot="-6966998">
              <a:off x="5633886" y="-655784"/>
              <a:ext cx="3877226" cy="3649951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 rot="5858586">
              <a:off x="6938047" y="-1144000"/>
              <a:ext cx="2951628" cy="3386346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 flipH="1" rot="10302859">
              <a:off x="5558893" y="-602412"/>
              <a:ext cx="4241710" cy="254714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-893425" y="944076"/>
            <a:ext cx="5358280" cy="5343383"/>
            <a:chOff x="-1294600" y="1259276"/>
            <a:chExt cx="5358280" cy="5343383"/>
          </a:xfrm>
        </p:grpSpPr>
        <p:sp>
          <p:nvSpPr>
            <p:cNvPr id="491" name="Google Shape;491;p39"/>
            <p:cNvSpPr/>
            <p:nvPr/>
          </p:nvSpPr>
          <p:spPr>
            <a:xfrm rot="-6338733">
              <a:off x="-144367" y="1968045"/>
              <a:ext cx="4050317" cy="3399396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 rot="5562663">
              <a:off x="-578959" y="1895742"/>
              <a:ext cx="3559344" cy="4355459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 rot="-6767585">
              <a:off x="-915948" y="2738683"/>
              <a:ext cx="3573161" cy="3195765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 rot="-6299960">
              <a:off x="-629605" y="3344620"/>
              <a:ext cx="3000485" cy="1983891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 rot="-6299960">
              <a:off x="-683909" y="3219329"/>
              <a:ext cx="3578568" cy="132991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 rot="-5240444">
              <a:off x="-946567" y="2932284"/>
              <a:ext cx="2944302" cy="190397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 rot="4362512">
              <a:off x="531023" y="3484329"/>
              <a:ext cx="679250" cy="799837"/>
            </a:xfrm>
            <a:custGeom>
              <a:rect b="b" l="l" r="r" t="t"/>
              <a:pathLst>
                <a:path extrusionOk="0" h="31997" w="27173">
                  <a:moveTo>
                    <a:pt x="14624" y="11976"/>
                  </a:moveTo>
                  <a:cubicBezTo>
                    <a:pt x="17221" y="14135"/>
                    <a:pt x="20662" y="15096"/>
                    <a:pt x="23209" y="17305"/>
                  </a:cubicBezTo>
                  <a:cubicBezTo>
                    <a:pt x="25148" y="18992"/>
                    <a:pt x="26447" y="21286"/>
                    <a:pt x="26903" y="23799"/>
                  </a:cubicBezTo>
                  <a:cubicBezTo>
                    <a:pt x="27172" y="25368"/>
                    <a:pt x="27088" y="27071"/>
                    <a:pt x="26312" y="28454"/>
                  </a:cubicBezTo>
                  <a:cubicBezTo>
                    <a:pt x="24997" y="30816"/>
                    <a:pt x="22045" y="31760"/>
                    <a:pt x="19346" y="31828"/>
                  </a:cubicBezTo>
                  <a:cubicBezTo>
                    <a:pt x="12819" y="31996"/>
                    <a:pt x="6545" y="28049"/>
                    <a:pt x="3104" y="22500"/>
                  </a:cubicBezTo>
                  <a:cubicBezTo>
                    <a:pt x="1147" y="19346"/>
                    <a:pt x="0" y="15653"/>
                    <a:pt x="237" y="11959"/>
                  </a:cubicBezTo>
                  <a:cubicBezTo>
                    <a:pt x="456" y="8248"/>
                    <a:pt x="2109" y="4605"/>
                    <a:pt x="4993" y="2294"/>
                  </a:cubicBezTo>
                  <a:cubicBezTo>
                    <a:pt x="7826" y="0"/>
                    <a:pt x="9985" y="692"/>
                    <a:pt x="10475" y="3863"/>
                  </a:cubicBezTo>
                  <a:cubicBezTo>
                    <a:pt x="10947" y="7051"/>
                    <a:pt x="12077" y="9850"/>
                    <a:pt x="14624" y="119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40"/>
          <p:cNvGraphicFramePr/>
          <p:nvPr/>
        </p:nvGraphicFramePr>
        <p:xfrm>
          <a:off x="4667175" y="10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{284F190E-1E4D-43C5-9DD4-3A07709066A0}</a:tableStyleId>
              </a:tblPr>
              <a:tblGrid>
                <a:gridCol w="3032975"/>
                <a:gridCol w="484225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Ce qu’il reste à faire</a:t>
                      </a:r>
                      <a:endParaRPr sz="2000">
                        <a:solidFill>
                          <a:schemeClr val="accent4"/>
                        </a:solidFill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lt1"/>
                        </a:gs>
                      </a:gsLst>
                      <a:path path="circle">
                        <a:fillToRect b="100%" l="100%"/>
                      </a:path>
                      <a:tileRect r="-100%" t="-100%"/>
                    </a:gradFill>
                  </a:tcPr>
                </a:tc>
                <a:tc hMerge="1"/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Moteur de recherche sur 2ème API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Finaliser l’interface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Déployer l’application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Essayer le web-scraping 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40"/>
          <p:cNvGraphicFramePr/>
          <p:nvPr/>
        </p:nvGraphicFramePr>
        <p:xfrm>
          <a:off x="959625" y="10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{284F190E-1E4D-43C5-9DD4-3A07709066A0}</a:tableStyleId>
              </a:tblPr>
              <a:tblGrid>
                <a:gridCol w="3032975"/>
                <a:gridCol w="484225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Ce que nous avons réalisé</a:t>
                      </a:r>
                      <a:endParaRPr sz="2000">
                        <a:solidFill>
                          <a:schemeClr val="accent4"/>
                        </a:solidFill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55000">
                          <a:srgbClr val="004C9A"/>
                        </a:gs>
                        <a:gs pos="100000">
                          <a:schemeClr val="accent2"/>
                        </a:gs>
                      </a:gsLst>
                      <a:path path="circle">
                        <a:fillToRect b="100%" l="100%"/>
                      </a:path>
                      <a:tileRect r="-100%" t="-100%"/>
                    </a:gradFill>
                  </a:tcPr>
                </a:tc>
                <a:tc hMerge="1"/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Ajout de nouvelles fonctionnalités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Afficher plus d’acteurs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Ajouter une deuxième API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Chivo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Ajouter les revues</a:t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4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40"/>
          <p:cNvSpPr txBox="1"/>
          <p:nvPr>
            <p:ph type="title"/>
          </p:nvPr>
        </p:nvSpPr>
        <p:spPr>
          <a:xfrm>
            <a:off x="713250" y="4143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Réalisations en cours ou futures</a:t>
            </a: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4150344" y="1517635"/>
            <a:ext cx="181534" cy="182169"/>
            <a:chOff x="5779408" y="3699191"/>
            <a:chExt cx="317645" cy="318757"/>
          </a:xfrm>
        </p:grpSpPr>
        <p:sp>
          <p:nvSpPr>
            <p:cNvPr id="507" name="Google Shape;507;p40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4150344" y="2324910"/>
            <a:ext cx="181534" cy="182169"/>
            <a:chOff x="5779408" y="3699191"/>
            <a:chExt cx="317645" cy="318757"/>
          </a:xfrm>
        </p:grpSpPr>
        <p:sp>
          <p:nvSpPr>
            <p:cNvPr id="510" name="Google Shape;510;p40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4150344" y="1921272"/>
            <a:ext cx="181534" cy="182169"/>
            <a:chOff x="5779408" y="3699191"/>
            <a:chExt cx="317645" cy="318757"/>
          </a:xfrm>
        </p:grpSpPr>
        <p:sp>
          <p:nvSpPr>
            <p:cNvPr id="513" name="Google Shape;513;p40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2318175" y="4749850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3- Bilan 1ère période</a:t>
            </a:r>
            <a:endParaRPr sz="900">
              <a:solidFill>
                <a:srgbClr val="FB8C4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Nouvelles compétences acquises</a:t>
            </a: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656625" y="1063925"/>
            <a:ext cx="8092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Partie humaine : 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Calistoga"/>
              <a:buChar char="●"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Répartition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plus rapide des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tâches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Calistoga"/>
              <a:buChar char="●"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Prendre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en compte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le temps d’une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tâche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à compléter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avec un membre en moins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Calistoga"/>
              <a:buChar char="●"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Forte entraide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Partie technique : 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Calistoga"/>
              <a:buChar char="●"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Uniformisation des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données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depuis plusieurs APIs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Calistoga"/>
              <a:buChar char="●"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Améliorer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nos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connaissances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en Angular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Calistoga"/>
              <a:buChar char="●"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Développer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un avis critique sur </a:t>
            </a: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l'esthétisme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523" name="Google Shape;52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41"/>
          <p:cNvSpPr txBox="1"/>
          <p:nvPr/>
        </p:nvSpPr>
        <p:spPr>
          <a:xfrm>
            <a:off x="2318175" y="4749850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3- Bilan 1ère période</a:t>
            </a:r>
            <a:endParaRPr sz="900">
              <a:solidFill>
                <a:srgbClr val="FB8C4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type="title"/>
          </p:nvPr>
        </p:nvSpPr>
        <p:spPr>
          <a:xfrm>
            <a:off x="713250" y="4143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Auto-Critiques</a:t>
            </a:r>
            <a:endParaRPr/>
          </a:p>
        </p:txBody>
      </p:sp>
      <p:sp>
        <p:nvSpPr>
          <p:cNvPr id="530" name="Google Shape;530;p42"/>
          <p:cNvSpPr txBox="1"/>
          <p:nvPr/>
        </p:nvSpPr>
        <p:spPr>
          <a:xfrm>
            <a:off x="713250" y="1285575"/>
            <a:ext cx="80928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2"/>
                </a:solidFill>
                <a:latin typeface="Calistoga"/>
                <a:ea typeface="Calistoga"/>
                <a:cs typeface="Calistoga"/>
                <a:sym typeface="Calistoga"/>
              </a:rPr>
              <a:t>Partie individuelle :</a:t>
            </a:r>
            <a:endParaRPr sz="2000">
              <a:solidFill>
                <a:schemeClr val="lt2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rPr>
              <a:t>Dan : Bonnes explications des problèmes rencontrés / Trop focalisé sur une tâche à la fois</a:t>
            </a:r>
            <a:endParaRPr sz="1700">
              <a:solidFill>
                <a:schemeClr val="accent4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rPr>
              <a:t>Louis : Forte vision de l’ensemble du projet / Pas assez focalisé sur une tâche</a:t>
            </a:r>
            <a:endParaRPr sz="1700">
              <a:solidFill>
                <a:schemeClr val="accent4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rPr>
              <a:t>Marion : Facilités d’adaptation  et de mise en pratique / Difficultés de vision dans l’organisation des fichiers</a:t>
            </a:r>
            <a:endParaRPr sz="1700">
              <a:solidFill>
                <a:schemeClr val="accent4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chemeClr val="accent4"/>
                </a:solidFill>
                <a:latin typeface="Calistoga"/>
                <a:ea typeface="Calistoga"/>
                <a:cs typeface="Calistoga"/>
                <a:sym typeface="Calistoga"/>
              </a:rPr>
              <a:t>Khaled : Expert pour trouver des bugs/ Besoin d’être guidé</a:t>
            </a:r>
            <a:endParaRPr sz="1700">
              <a:solidFill>
                <a:schemeClr val="accent4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Calistoga"/>
                <a:ea typeface="Calistoga"/>
                <a:cs typeface="Calistoga"/>
                <a:sym typeface="Calistoga"/>
              </a:rPr>
              <a:t>Partie groupe :</a:t>
            </a:r>
            <a:endParaRPr sz="2000">
              <a:solidFill>
                <a:schemeClr val="lt2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Vision floue de </a:t>
            </a: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l'implémentation</a:t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Augmentation de la complexité avec chaque fonctionnalité ajoutée</a:t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Difficultés à implémenter de nouvelles fonctionnalités car le code ne suit pas le principe Open/Closed</a:t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Forte </a:t>
            </a: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cohésion</a:t>
            </a: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 du groupe </a:t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stoga"/>
              <a:buChar char="●"/>
            </a:pPr>
            <a:r>
              <a:rPr lang="en" sz="17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Adaptation </a:t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531" name="Google Shape;53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2593725" y="4785100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3- Bilan 1ère période</a:t>
            </a:r>
            <a:endParaRPr sz="900">
              <a:solidFill>
                <a:srgbClr val="FB8C4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/>
          <p:nvPr>
            <p:ph idx="2" type="title"/>
          </p:nvPr>
        </p:nvSpPr>
        <p:spPr>
          <a:xfrm>
            <a:off x="2650053" y="2307225"/>
            <a:ext cx="38439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38" name="Google Shape;538;p43"/>
          <p:cNvGrpSpPr/>
          <p:nvPr/>
        </p:nvGrpSpPr>
        <p:grpSpPr>
          <a:xfrm>
            <a:off x="3752984" y="-1770346"/>
            <a:ext cx="6535294" cy="5591759"/>
            <a:chOff x="3752984" y="-1770346"/>
            <a:chExt cx="6535294" cy="5591759"/>
          </a:xfrm>
        </p:grpSpPr>
        <p:sp>
          <p:nvSpPr>
            <p:cNvPr id="539" name="Google Shape;539;p43"/>
            <p:cNvSpPr/>
            <p:nvPr/>
          </p:nvSpPr>
          <p:spPr>
            <a:xfrm flipH="1" rot="9146288">
              <a:off x="5476252" y="-384121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 flipH="1" rot="9146288">
              <a:off x="4989766" y="-460154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 flipH="1" rot="8813453">
              <a:off x="4456012" y="-949498"/>
              <a:ext cx="4135962" cy="3803789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 rot="-6966998">
              <a:off x="5633886" y="-655784"/>
              <a:ext cx="3877226" cy="3649951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 rot="5858586">
              <a:off x="6938047" y="-1144000"/>
              <a:ext cx="2951628" cy="3386346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 flipH="1" rot="10302859">
              <a:off x="5558893" y="-602412"/>
              <a:ext cx="4241710" cy="254714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3"/>
          <p:cNvGrpSpPr/>
          <p:nvPr/>
        </p:nvGrpSpPr>
        <p:grpSpPr>
          <a:xfrm>
            <a:off x="-893425" y="944076"/>
            <a:ext cx="5358280" cy="5343383"/>
            <a:chOff x="-1294600" y="1259276"/>
            <a:chExt cx="5358280" cy="5343383"/>
          </a:xfrm>
        </p:grpSpPr>
        <p:sp>
          <p:nvSpPr>
            <p:cNvPr id="546" name="Google Shape;546;p43"/>
            <p:cNvSpPr/>
            <p:nvPr/>
          </p:nvSpPr>
          <p:spPr>
            <a:xfrm rot="-6338733">
              <a:off x="-144367" y="1968045"/>
              <a:ext cx="4050317" cy="3399396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5562663">
              <a:off x="-578959" y="1895742"/>
              <a:ext cx="3559344" cy="4355459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6767585">
              <a:off x="-915948" y="2738683"/>
              <a:ext cx="3573161" cy="3195765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 rot="-6299960">
              <a:off x="-629605" y="3344620"/>
              <a:ext cx="3000485" cy="1983891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 rot="-6299960">
              <a:off x="-683909" y="3219329"/>
              <a:ext cx="3578568" cy="132991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 rot="-5240444">
              <a:off x="-946567" y="2932284"/>
              <a:ext cx="2944302" cy="190397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 rot="4362512">
              <a:off x="531023" y="3484329"/>
              <a:ext cx="679250" cy="799837"/>
            </a:xfrm>
            <a:custGeom>
              <a:rect b="b" l="l" r="r" t="t"/>
              <a:pathLst>
                <a:path extrusionOk="0" h="31997" w="27173">
                  <a:moveTo>
                    <a:pt x="14624" y="11976"/>
                  </a:moveTo>
                  <a:cubicBezTo>
                    <a:pt x="17221" y="14135"/>
                    <a:pt x="20662" y="15096"/>
                    <a:pt x="23209" y="17305"/>
                  </a:cubicBezTo>
                  <a:cubicBezTo>
                    <a:pt x="25148" y="18992"/>
                    <a:pt x="26447" y="21286"/>
                    <a:pt x="26903" y="23799"/>
                  </a:cubicBezTo>
                  <a:cubicBezTo>
                    <a:pt x="27172" y="25368"/>
                    <a:pt x="27088" y="27071"/>
                    <a:pt x="26312" y="28454"/>
                  </a:cubicBezTo>
                  <a:cubicBezTo>
                    <a:pt x="24997" y="30816"/>
                    <a:pt x="22045" y="31760"/>
                    <a:pt x="19346" y="31828"/>
                  </a:cubicBezTo>
                  <a:cubicBezTo>
                    <a:pt x="12819" y="31996"/>
                    <a:pt x="6545" y="28049"/>
                    <a:pt x="3104" y="22500"/>
                  </a:cubicBezTo>
                  <a:cubicBezTo>
                    <a:pt x="1147" y="19346"/>
                    <a:pt x="0" y="15653"/>
                    <a:pt x="237" y="11959"/>
                  </a:cubicBezTo>
                  <a:cubicBezTo>
                    <a:pt x="456" y="8248"/>
                    <a:pt x="2109" y="4605"/>
                    <a:pt x="4993" y="2294"/>
                  </a:cubicBezTo>
                  <a:cubicBezTo>
                    <a:pt x="7826" y="0"/>
                    <a:pt x="9985" y="692"/>
                    <a:pt x="10475" y="3863"/>
                  </a:cubicBezTo>
                  <a:cubicBezTo>
                    <a:pt x="10947" y="7051"/>
                    <a:pt x="12077" y="9850"/>
                    <a:pt x="14624" y="119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0"/>
          <p:cNvGrpSpPr/>
          <p:nvPr/>
        </p:nvGrpSpPr>
        <p:grpSpPr>
          <a:xfrm>
            <a:off x="5928167" y="-1524317"/>
            <a:ext cx="5163450" cy="4947200"/>
            <a:chOff x="5928167" y="-1524317"/>
            <a:chExt cx="5163450" cy="4947200"/>
          </a:xfrm>
        </p:grpSpPr>
        <p:grpSp>
          <p:nvGrpSpPr>
            <p:cNvPr id="303" name="Google Shape;303;p30"/>
            <p:cNvGrpSpPr/>
            <p:nvPr/>
          </p:nvGrpSpPr>
          <p:grpSpPr>
            <a:xfrm>
              <a:off x="5928167" y="-1524317"/>
              <a:ext cx="5163450" cy="4947200"/>
              <a:chOff x="5928167" y="-1524317"/>
              <a:chExt cx="5163450" cy="4947200"/>
            </a:xfrm>
          </p:grpSpPr>
          <p:sp>
            <p:nvSpPr>
              <p:cNvPr id="304" name="Google Shape;304;p30"/>
              <p:cNvSpPr/>
              <p:nvPr/>
            </p:nvSpPr>
            <p:spPr>
              <a:xfrm rot="-6353843">
                <a:off x="6730354" y="-1137834"/>
                <a:ext cx="3559076" cy="4355131"/>
              </a:xfrm>
              <a:custGeom>
                <a:rect b="b" l="l" r="r" t="t"/>
                <a:pathLst>
                  <a:path extrusionOk="0" h="174215" w="142371">
                    <a:moveTo>
                      <a:pt x="85227" y="20139"/>
                    </a:moveTo>
                    <a:cubicBezTo>
                      <a:pt x="81618" y="28757"/>
                      <a:pt x="80960" y="38439"/>
                      <a:pt x="82461" y="47648"/>
                    </a:cubicBezTo>
                    <a:cubicBezTo>
                      <a:pt x="83659" y="55002"/>
                      <a:pt x="86188" y="62322"/>
                      <a:pt x="85278" y="69709"/>
                    </a:cubicBezTo>
                    <a:cubicBezTo>
                      <a:pt x="84232" y="78210"/>
                      <a:pt x="78565" y="85733"/>
                      <a:pt x="71329" y="90320"/>
                    </a:cubicBezTo>
                    <a:cubicBezTo>
                      <a:pt x="64076" y="94908"/>
                      <a:pt x="55390" y="96814"/>
                      <a:pt x="46822" y="97185"/>
                    </a:cubicBezTo>
                    <a:cubicBezTo>
                      <a:pt x="41560" y="97404"/>
                      <a:pt x="36247" y="97084"/>
                      <a:pt x="31086" y="98113"/>
                    </a:cubicBezTo>
                    <a:cubicBezTo>
                      <a:pt x="25908" y="99125"/>
                      <a:pt x="20746" y="101756"/>
                      <a:pt x="18216" y="106360"/>
                    </a:cubicBezTo>
                    <a:cubicBezTo>
                      <a:pt x="13409" y="115097"/>
                      <a:pt x="19448" y="127444"/>
                      <a:pt x="13291" y="135270"/>
                    </a:cubicBezTo>
                    <a:cubicBezTo>
                      <a:pt x="11335" y="137749"/>
                      <a:pt x="8451" y="139284"/>
                      <a:pt x="6207" y="141493"/>
                    </a:cubicBezTo>
                    <a:cubicBezTo>
                      <a:pt x="338" y="147296"/>
                      <a:pt x="1" y="157449"/>
                      <a:pt x="4706" y="164230"/>
                    </a:cubicBezTo>
                    <a:cubicBezTo>
                      <a:pt x="9429" y="170993"/>
                      <a:pt x="18334" y="174215"/>
                      <a:pt x="26498" y="173085"/>
                    </a:cubicBezTo>
                    <a:cubicBezTo>
                      <a:pt x="42319" y="170875"/>
                      <a:pt x="52978" y="155037"/>
                      <a:pt x="68293" y="150500"/>
                    </a:cubicBezTo>
                    <a:cubicBezTo>
                      <a:pt x="83068" y="146132"/>
                      <a:pt x="99834" y="152980"/>
                      <a:pt x="114035" y="147026"/>
                    </a:cubicBezTo>
                    <a:cubicBezTo>
                      <a:pt x="120512" y="144310"/>
                      <a:pt x="125724" y="139166"/>
                      <a:pt x="129721" y="133398"/>
                    </a:cubicBezTo>
                    <a:cubicBezTo>
                      <a:pt x="138998" y="120056"/>
                      <a:pt x="142371" y="103257"/>
                      <a:pt x="141696" y="87031"/>
                    </a:cubicBezTo>
                    <a:cubicBezTo>
                      <a:pt x="141038" y="70806"/>
                      <a:pt x="136603" y="54951"/>
                      <a:pt x="131374" y="39586"/>
                    </a:cubicBezTo>
                    <a:cubicBezTo>
                      <a:pt x="128625" y="31557"/>
                      <a:pt x="125656" y="23529"/>
                      <a:pt x="121068" y="16411"/>
                    </a:cubicBezTo>
                    <a:cubicBezTo>
                      <a:pt x="117695" y="11149"/>
                      <a:pt x="109633" y="0"/>
                      <a:pt x="102397" y="1316"/>
                    </a:cubicBezTo>
                    <a:cubicBezTo>
                      <a:pt x="94841" y="2682"/>
                      <a:pt x="87875" y="13814"/>
                      <a:pt x="85227" y="201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 flipH="1">
                <a:off x="6310219" y="-610066"/>
                <a:ext cx="4050100" cy="3696325"/>
              </a:xfrm>
              <a:custGeom>
                <a:rect b="b" l="l" r="r" t="t"/>
                <a:pathLst>
                  <a:path extrusionOk="0" h="147853" w="162004">
                    <a:moveTo>
                      <a:pt x="157214" y="20324"/>
                    </a:moveTo>
                    <a:cubicBezTo>
                      <a:pt x="151681" y="28926"/>
                      <a:pt x="142961" y="35639"/>
                      <a:pt x="132976" y="37916"/>
                    </a:cubicBezTo>
                    <a:cubicBezTo>
                      <a:pt x="119196" y="41070"/>
                      <a:pt x="103156" y="36196"/>
                      <a:pt x="91586" y="44325"/>
                    </a:cubicBezTo>
                    <a:cubicBezTo>
                      <a:pt x="79240" y="52995"/>
                      <a:pt x="77654" y="73083"/>
                      <a:pt x="63840" y="79172"/>
                    </a:cubicBezTo>
                    <a:cubicBezTo>
                      <a:pt x="57246" y="82073"/>
                      <a:pt x="49622" y="80825"/>
                      <a:pt x="42521" y="82123"/>
                    </a:cubicBezTo>
                    <a:cubicBezTo>
                      <a:pt x="29129" y="84586"/>
                      <a:pt x="18351" y="97303"/>
                      <a:pt x="18132" y="110931"/>
                    </a:cubicBezTo>
                    <a:cubicBezTo>
                      <a:pt x="18065" y="114811"/>
                      <a:pt x="19262" y="119365"/>
                      <a:pt x="22889" y="120798"/>
                    </a:cubicBezTo>
                    <a:cubicBezTo>
                      <a:pt x="24592" y="121473"/>
                      <a:pt x="26498" y="121287"/>
                      <a:pt x="28303" y="120950"/>
                    </a:cubicBezTo>
                    <a:cubicBezTo>
                      <a:pt x="34307" y="119820"/>
                      <a:pt x="40969" y="117121"/>
                      <a:pt x="46114" y="120427"/>
                    </a:cubicBezTo>
                    <a:cubicBezTo>
                      <a:pt x="50668" y="123345"/>
                      <a:pt x="51562" y="129872"/>
                      <a:pt x="49892" y="135000"/>
                    </a:cubicBezTo>
                    <a:cubicBezTo>
                      <a:pt x="48205" y="140127"/>
                      <a:pt x="44174" y="144664"/>
                      <a:pt x="38996" y="146216"/>
                    </a:cubicBezTo>
                    <a:cubicBezTo>
                      <a:pt x="33514" y="147852"/>
                      <a:pt x="27392" y="146047"/>
                      <a:pt x="22855" y="142573"/>
                    </a:cubicBezTo>
                    <a:cubicBezTo>
                      <a:pt x="18301" y="139098"/>
                      <a:pt x="15113" y="134140"/>
                      <a:pt x="12583" y="129012"/>
                    </a:cubicBezTo>
                    <a:cubicBezTo>
                      <a:pt x="7321" y="118353"/>
                      <a:pt x="4555" y="106630"/>
                      <a:pt x="2784" y="94874"/>
                    </a:cubicBezTo>
                    <a:cubicBezTo>
                      <a:pt x="658" y="80656"/>
                      <a:pt x="1" y="65712"/>
                      <a:pt x="5128" y="52269"/>
                    </a:cubicBezTo>
                    <a:cubicBezTo>
                      <a:pt x="8788" y="42740"/>
                      <a:pt x="15147" y="34492"/>
                      <a:pt x="23428" y="28521"/>
                    </a:cubicBezTo>
                    <a:cubicBezTo>
                      <a:pt x="31389" y="22820"/>
                      <a:pt x="40784" y="19481"/>
                      <a:pt x="50145" y="16563"/>
                    </a:cubicBezTo>
                    <a:cubicBezTo>
                      <a:pt x="66590" y="11436"/>
                      <a:pt x="83355" y="7421"/>
                      <a:pt x="100340" y="4537"/>
                    </a:cubicBezTo>
                    <a:cubicBezTo>
                      <a:pt x="117054" y="1720"/>
                      <a:pt x="134258" y="0"/>
                      <a:pt x="150889" y="3306"/>
                    </a:cubicBezTo>
                    <a:cubicBezTo>
                      <a:pt x="160182" y="5161"/>
                      <a:pt x="162004" y="12869"/>
                      <a:pt x="157214" y="203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5000">
                    <a:srgbClr val="004C9A"/>
                  </a:gs>
                  <a:gs pos="100000">
                    <a:schemeClr val="accent2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 rot="-6353843">
                <a:off x="6909888" y="78498"/>
                <a:ext cx="773732" cy="790606"/>
              </a:xfrm>
              <a:custGeom>
                <a:rect b="b" l="l" r="r" t="t"/>
                <a:pathLst>
                  <a:path extrusionOk="0" h="31626" w="30951">
                    <a:moveTo>
                      <a:pt x="10981" y="30428"/>
                    </a:moveTo>
                    <a:cubicBezTo>
                      <a:pt x="16209" y="31626"/>
                      <a:pt x="22096" y="30310"/>
                      <a:pt x="25891" y="26515"/>
                    </a:cubicBezTo>
                    <a:cubicBezTo>
                      <a:pt x="29686" y="22720"/>
                      <a:pt x="30951" y="16429"/>
                      <a:pt x="28404" y="11706"/>
                    </a:cubicBezTo>
                    <a:cubicBezTo>
                      <a:pt x="27308" y="9682"/>
                      <a:pt x="25604" y="8029"/>
                      <a:pt x="23715" y="6714"/>
                    </a:cubicBezTo>
                    <a:cubicBezTo>
                      <a:pt x="17829" y="2649"/>
                      <a:pt x="4066" y="1"/>
                      <a:pt x="1789" y="9547"/>
                    </a:cubicBezTo>
                    <a:cubicBezTo>
                      <a:pt x="1" y="17103"/>
                      <a:pt x="2767" y="28539"/>
                      <a:pt x="10981" y="30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lt1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 rot="-7200044">
                <a:off x="6170877" y="-324339"/>
                <a:ext cx="4241882" cy="2547244"/>
              </a:xfrm>
              <a:custGeom>
                <a:rect b="b" l="l" r="r" t="t"/>
                <a:pathLst>
                  <a:path extrusionOk="0" h="101892" w="169679">
                    <a:moveTo>
                      <a:pt x="19026" y="54378"/>
                    </a:moveTo>
                    <a:cubicBezTo>
                      <a:pt x="20983" y="55744"/>
                      <a:pt x="22501" y="57650"/>
                      <a:pt x="24339" y="59185"/>
                    </a:cubicBezTo>
                    <a:cubicBezTo>
                      <a:pt x="29011" y="63081"/>
                      <a:pt x="35336" y="64245"/>
                      <a:pt x="41341" y="65257"/>
                    </a:cubicBezTo>
                    <a:cubicBezTo>
                      <a:pt x="49201" y="66590"/>
                      <a:pt x="57145" y="67922"/>
                      <a:pt x="65123" y="67433"/>
                    </a:cubicBezTo>
                    <a:cubicBezTo>
                      <a:pt x="73100" y="66944"/>
                      <a:pt x="81196" y="64464"/>
                      <a:pt x="87049" y="59033"/>
                    </a:cubicBezTo>
                    <a:cubicBezTo>
                      <a:pt x="91384" y="55002"/>
                      <a:pt x="94437" y="49453"/>
                      <a:pt x="99665" y="46653"/>
                    </a:cubicBezTo>
                    <a:cubicBezTo>
                      <a:pt x="105214" y="43702"/>
                      <a:pt x="111961" y="44528"/>
                      <a:pt x="118134" y="45709"/>
                    </a:cubicBezTo>
                    <a:cubicBezTo>
                      <a:pt x="124307" y="46906"/>
                      <a:pt x="130784" y="48374"/>
                      <a:pt x="136772" y="46468"/>
                    </a:cubicBezTo>
                    <a:cubicBezTo>
                      <a:pt x="142776" y="44579"/>
                      <a:pt x="147735" y="37815"/>
                      <a:pt x="145239" y="32047"/>
                    </a:cubicBezTo>
                    <a:cubicBezTo>
                      <a:pt x="144480" y="30276"/>
                      <a:pt x="143130" y="28842"/>
                      <a:pt x="141899" y="27358"/>
                    </a:cubicBezTo>
                    <a:cubicBezTo>
                      <a:pt x="139723" y="24727"/>
                      <a:pt x="137868" y="21843"/>
                      <a:pt x="136350" y="18773"/>
                    </a:cubicBezTo>
                    <a:cubicBezTo>
                      <a:pt x="133955" y="13932"/>
                      <a:pt x="132690" y="7523"/>
                      <a:pt x="136384" y="3576"/>
                    </a:cubicBezTo>
                    <a:cubicBezTo>
                      <a:pt x="139723" y="0"/>
                      <a:pt x="145559" y="304"/>
                      <a:pt x="150062" y="2193"/>
                    </a:cubicBezTo>
                    <a:cubicBezTo>
                      <a:pt x="160014" y="6342"/>
                      <a:pt x="166541" y="16665"/>
                      <a:pt x="168110" y="27324"/>
                    </a:cubicBezTo>
                    <a:cubicBezTo>
                      <a:pt x="169678" y="38001"/>
                      <a:pt x="166912" y="48930"/>
                      <a:pt x="162375" y="58730"/>
                    </a:cubicBezTo>
                    <a:cubicBezTo>
                      <a:pt x="155898" y="72763"/>
                      <a:pt x="145390" y="85413"/>
                      <a:pt x="131357" y="91906"/>
                    </a:cubicBezTo>
                    <a:cubicBezTo>
                      <a:pt x="123886" y="95364"/>
                      <a:pt x="115722" y="96966"/>
                      <a:pt x="107592" y="98231"/>
                    </a:cubicBezTo>
                    <a:cubicBezTo>
                      <a:pt x="92548" y="100559"/>
                      <a:pt x="77334" y="101756"/>
                      <a:pt x="62103" y="101824"/>
                    </a:cubicBezTo>
                    <a:cubicBezTo>
                      <a:pt x="45760" y="101891"/>
                      <a:pt x="28725" y="100441"/>
                      <a:pt x="14641" y="92125"/>
                    </a:cubicBezTo>
                    <a:cubicBezTo>
                      <a:pt x="10914" y="89916"/>
                      <a:pt x="7372" y="87167"/>
                      <a:pt x="5027" y="83507"/>
                    </a:cubicBezTo>
                    <a:cubicBezTo>
                      <a:pt x="2598" y="79695"/>
                      <a:pt x="1890" y="75411"/>
                      <a:pt x="1451" y="70992"/>
                    </a:cubicBezTo>
                    <a:cubicBezTo>
                      <a:pt x="1148" y="68023"/>
                      <a:pt x="1" y="64481"/>
                      <a:pt x="389" y="61513"/>
                    </a:cubicBezTo>
                    <a:cubicBezTo>
                      <a:pt x="1468" y="53130"/>
                      <a:pt x="12651" y="49976"/>
                      <a:pt x="19026" y="5437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lt1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30"/>
            <p:cNvGrpSpPr/>
            <p:nvPr/>
          </p:nvGrpSpPr>
          <p:grpSpPr>
            <a:xfrm rot="2022739">
              <a:off x="7018108" y="-320508"/>
              <a:ext cx="3781429" cy="2198208"/>
              <a:chOff x="-1076112" y="290475"/>
              <a:chExt cx="3781588" cy="2198300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-295100" y="504825"/>
                <a:ext cx="3000575" cy="1983950"/>
              </a:xfrm>
              <a:custGeom>
                <a:rect b="b" l="l" r="r" t="t"/>
                <a:pathLst>
                  <a:path extrusionOk="0" fill="none" h="79358" w="120023">
                    <a:moveTo>
                      <a:pt x="115233" y="1"/>
                    </a:moveTo>
                    <a:cubicBezTo>
                      <a:pt x="117088" y="153"/>
                      <a:pt x="118623" y="1654"/>
                      <a:pt x="119331" y="3374"/>
                    </a:cubicBezTo>
                    <a:cubicBezTo>
                      <a:pt x="120023" y="5094"/>
                      <a:pt x="120006" y="7034"/>
                      <a:pt x="119804" y="8889"/>
                    </a:cubicBezTo>
                    <a:cubicBezTo>
                      <a:pt x="118724" y="19009"/>
                      <a:pt x="112467" y="28252"/>
                      <a:pt x="103932" y="33784"/>
                    </a:cubicBezTo>
                    <a:cubicBezTo>
                      <a:pt x="95398" y="39317"/>
                      <a:pt x="84806" y="41273"/>
                      <a:pt x="74702" y="40093"/>
                    </a:cubicBezTo>
                    <a:cubicBezTo>
                      <a:pt x="67315" y="39232"/>
                      <a:pt x="60180" y="36787"/>
                      <a:pt x="52776" y="36298"/>
                    </a:cubicBezTo>
                    <a:cubicBezTo>
                      <a:pt x="47834" y="35977"/>
                      <a:pt x="42352" y="36787"/>
                      <a:pt x="39047" y="40464"/>
                    </a:cubicBezTo>
                    <a:cubicBezTo>
                      <a:pt x="37293" y="42420"/>
                      <a:pt x="36348" y="44950"/>
                      <a:pt x="35673" y="47497"/>
                    </a:cubicBezTo>
                    <a:cubicBezTo>
                      <a:pt x="33852" y="54244"/>
                      <a:pt x="33616" y="61412"/>
                      <a:pt x="31153" y="67939"/>
                    </a:cubicBezTo>
                    <a:cubicBezTo>
                      <a:pt x="29888" y="71313"/>
                      <a:pt x="27948" y="74602"/>
                      <a:pt x="24963" y="76609"/>
                    </a:cubicBezTo>
                    <a:cubicBezTo>
                      <a:pt x="21404" y="79021"/>
                      <a:pt x="16817" y="79358"/>
                      <a:pt x="12566" y="78784"/>
                    </a:cubicBezTo>
                    <a:cubicBezTo>
                      <a:pt x="8316" y="78211"/>
                      <a:pt x="4217" y="76811"/>
                      <a:pt x="1" y="76018"/>
                    </a:cubicBezTo>
                  </a:path>
                </a:pathLst>
              </a:custGeom>
              <a:noFill/>
              <a:ln cap="flat" cmpd="sng" w="5475">
                <a:solidFill>
                  <a:schemeClr val="accent4"/>
                </a:solidFill>
                <a:prstDash val="solid"/>
                <a:miter lim="1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1076112" y="290475"/>
                <a:ext cx="3578675" cy="1329950"/>
              </a:xfrm>
              <a:custGeom>
                <a:rect b="b" l="l" r="r" t="t"/>
                <a:pathLst>
                  <a:path extrusionOk="0" fill="none" h="53198" w="143147">
                    <a:moveTo>
                      <a:pt x="141746" y="1"/>
                    </a:moveTo>
                    <a:cubicBezTo>
                      <a:pt x="143146" y="4555"/>
                      <a:pt x="140667" y="9361"/>
                      <a:pt x="137850" y="13207"/>
                    </a:cubicBezTo>
                    <a:cubicBezTo>
                      <a:pt x="134005" y="18453"/>
                      <a:pt x="129248" y="23175"/>
                      <a:pt x="123463" y="26161"/>
                    </a:cubicBezTo>
                    <a:cubicBezTo>
                      <a:pt x="115907" y="30040"/>
                      <a:pt x="107069" y="30698"/>
                      <a:pt x="98585" y="30023"/>
                    </a:cubicBezTo>
                    <a:cubicBezTo>
                      <a:pt x="90101" y="29348"/>
                      <a:pt x="81786" y="27442"/>
                      <a:pt x="73336" y="26481"/>
                    </a:cubicBezTo>
                    <a:cubicBezTo>
                      <a:pt x="68259" y="25908"/>
                      <a:pt x="62929" y="25722"/>
                      <a:pt x="58257" y="27797"/>
                    </a:cubicBezTo>
                    <a:cubicBezTo>
                      <a:pt x="51376" y="30849"/>
                      <a:pt x="46973" y="38372"/>
                      <a:pt x="39721" y="40396"/>
                    </a:cubicBezTo>
                    <a:cubicBezTo>
                      <a:pt x="30259" y="43010"/>
                      <a:pt x="19852" y="35150"/>
                      <a:pt x="10744" y="38794"/>
                    </a:cubicBezTo>
                    <a:cubicBezTo>
                      <a:pt x="4993" y="41104"/>
                      <a:pt x="1839" y="47277"/>
                      <a:pt x="0" y="53198"/>
                    </a:cubicBezTo>
                  </a:path>
                </a:pathLst>
              </a:custGeom>
              <a:noFill/>
              <a:ln cap="flat" cmpd="sng" w="5475">
                <a:solidFill>
                  <a:schemeClr val="accent4"/>
                </a:solidFill>
                <a:prstDash val="solid"/>
                <a:miter lim="168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1" name="Google Shape;311;p30">
            <a:hlinkClick action="ppaction://hlinksldjump" r:id="rId3"/>
          </p:cNvPr>
          <p:cNvSpPr txBox="1"/>
          <p:nvPr/>
        </p:nvSpPr>
        <p:spPr>
          <a:xfrm>
            <a:off x="1144075" y="1586368"/>
            <a:ext cx="2506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327"/>
                </a:solidFill>
                <a:latin typeface="Calistoga"/>
                <a:ea typeface="Calistoga"/>
                <a:cs typeface="Calistoga"/>
                <a:sym typeface="Calistoga"/>
              </a:rPr>
              <a:t>01</a:t>
            </a:r>
            <a:endParaRPr sz="2800">
              <a:solidFill>
                <a:srgbClr val="FF5327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2" name="Google Shape;312;p30">
            <a:hlinkClick action="ppaction://hlinksldjump" r:id="rId4"/>
          </p:cNvPr>
          <p:cNvSpPr txBox="1"/>
          <p:nvPr/>
        </p:nvSpPr>
        <p:spPr>
          <a:xfrm>
            <a:off x="5509275" y="1586368"/>
            <a:ext cx="2506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327"/>
                </a:solidFill>
                <a:latin typeface="Calistoga"/>
                <a:ea typeface="Calistoga"/>
                <a:cs typeface="Calistoga"/>
                <a:sym typeface="Calistoga"/>
              </a:rPr>
              <a:t>02</a:t>
            </a:r>
            <a:endParaRPr sz="2800">
              <a:solidFill>
                <a:srgbClr val="FF5327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3" name="Google Shape;313;p30">
            <a:hlinkClick action="ppaction://hlinksldjump" r:id="rId5"/>
          </p:cNvPr>
          <p:cNvSpPr txBox="1"/>
          <p:nvPr/>
        </p:nvSpPr>
        <p:spPr>
          <a:xfrm>
            <a:off x="3318900" y="2999269"/>
            <a:ext cx="2506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327"/>
                </a:solidFill>
                <a:latin typeface="Calistoga"/>
                <a:ea typeface="Calistoga"/>
                <a:cs typeface="Calistoga"/>
                <a:sym typeface="Calistoga"/>
              </a:rPr>
              <a:t>03</a:t>
            </a:r>
            <a:endParaRPr sz="2800">
              <a:solidFill>
                <a:srgbClr val="FF5327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4" name="Google Shape;314;p30">
            <a:hlinkClick action="ppaction://hlinksldjump" r:id="rId6"/>
          </p:cNvPr>
          <p:cNvSpPr txBox="1"/>
          <p:nvPr/>
        </p:nvSpPr>
        <p:spPr>
          <a:xfrm>
            <a:off x="1144075" y="2068875"/>
            <a:ext cx="250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Rappel du besoin et contraintes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5" name="Google Shape;315;p30">
            <a:hlinkClick/>
          </p:cNvPr>
          <p:cNvSpPr txBox="1"/>
          <p:nvPr/>
        </p:nvSpPr>
        <p:spPr>
          <a:xfrm>
            <a:off x="3102575" y="3439750"/>
            <a:ext cx="250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Bilan 2ème période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6" name="Google Shape;316;p30">
            <a:hlinkClick action="ppaction://hlinksldjump" r:id="rId7"/>
          </p:cNvPr>
          <p:cNvSpPr txBox="1"/>
          <p:nvPr/>
        </p:nvSpPr>
        <p:spPr>
          <a:xfrm>
            <a:off x="5398725" y="2149563"/>
            <a:ext cx="272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Réalisation technique</a:t>
            </a:r>
            <a:endParaRPr sz="2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771575" y="6919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  <a:latin typeface="Calistoga"/>
                <a:ea typeface="Calistoga"/>
                <a:cs typeface="Calistoga"/>
                <a:sym typeface="Calistoga"/>
              </a:rPr>
              <a:t>Sommaire</a:t>
            </a:r>
            <a:endParaRPr sz="3000">
              <a:solidFill>
                <a:srgbClr val="EFEFE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1971300" y="2356500"/>
            <a:ext cx="52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du besoin et contraintes</a:t>
            </a:r>
            <a:endParaRPr/>
          </a:p>
        </p:txBody>
      </p:sp>
      <p:sp>
        <p:nvSpPr>
          <p:cNvPr id="324" name="Google Shape;324;p31"/>
          <p:cNvSpPr txBox="1"/>
          <p:nvPr>
            <p:ph idx="2" type="title"/>
          </p:nvPr>
        </p:nvSpPr>
        <p:spPr>
          <a:xfrm>
            <a:off x="3633750" y="1603400"/>
            <a:ext cx="18765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5377525" y="1716669"/>
            <a:ext cx="4919372" cy="4541399"/>
            <a:chOff x="5377525" y="1716669"/>
            <a:chExt cx="4919372" cy="4541399"/>
          </a:xfrm>
        </p:grpSpPr>
        <p:sp>
          <p:nvSpPr>
            <p:cNvPr id="326" name="Google Shape;326;p31"/>
            <p:cNvSpPr/>
            <p:nvPr/>
          </p:nvSpPr>
          <p:spPr>
            <a:xfrm rot="186080">
              <a:off x="5575701" y="1809758"/>
              <a:ext cx="3559149" cy="4355221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653975" y="2779575"/>
              <a:ext cx="3555075" cy="2795250"/>
            </a:xfrm>
            <a:custGeom>
              <a:rect b="b" l="l" r="r" t="t"/>
              <a:pathLst>
                <a:path extrusionOk="0" h="111810" w="142203">
                  <a:moveTo>
                    <a:pt x="114794" y="5516"/>
                  </a:moveTo>
                  <a:cubicBezTo>
                    <a:pt x="108588" y="9480"/>
                    <a:pt x="104489" y="16007"/>
                    <a:pt x="101284" y="22653"/>
                  </a:cubicBezTo>
                  <a:cubicBezTo>
                    <a:pt x="98080" y="29298"/>
                    <a:pt x="95533" y="36298"/>
                    <a:pt x="91434" y="42420"/>
                  </a:cubicBezTo>
                  <a:cubicBezTo>
                    <a:pt x="87353" y="48543"/>
                    <a:pt x="81314" y="53873"/>
                    <a:pt x="74028" y="54969"/>
                  </a:cubicBezTo>
                  <a:cubicBezTo>
                    <a:pt x="69525" y="55644"/>
                    <a:pt x="64920" y="54682"/>
                    <a:pt x="60400" y="55138"/>
                  </a:cubicBezTo>
                  <a:cubicBezTo>
                    <a:pt x="55492" y="55644"/>
                    <a:pt x="50904" y="57803"/>
                    <a:pt x="47362" y="61243"/>
                  </a:cubicBezTo>
                  <a:cubicBezTo>
                    <a:pt x="43314" y="65207"/>
                    <a:pt x="40733" y="70790"/>
                    <a:pt x="35758" y="73522"/>
                  </a:cubicBezTo>
                  <a:cubicBezTo>
                    <a:pt x="27072" y="78295"/>
                    <a:pt x="14978" y="72190"/>
                    <a:pt x="6815" y="77840"/>
                  </a:cubicBezTo>
                  <a:cubicBezTo>
                    <a:pt x="574" y="82158"/>
                    <a:pt x="1" y="91502"/>
                    <a:pt x="2969" y="98485"/>
                  </a:cubicBezTo>
                  <a:cubicBezTo>
                    <a:pt x="4083" y="101099"/>
                    <a:pt x="5651" y="103595"/>
                    <a:pt x="7911" y="105349"/>
                  </a:cubicBezTo>
                  <a:cubicBezTo>
                    <a:pt x="13325" y="109566"/>
                    <a:pt x="21000" y="108470"/>
                    <a:pt x="27797" y="107542"/>
                  </a:cubicBezTo>
                  <a:cubicBezTo>
                    <a:pt x="42167" y="105586"/>
                    <a:pt x="56858" y="105417"/>
                    <a:pt x="71127" y="108048"/>
                  </a:cubicBezTo>
                  <a:cubicBezTo>
                    <a:pt x="79004" y="109499"/>
                    <a:pt x="86847" y="111809"/>
                    <a:pt x="94858" y="111472"/>
                  </a:cubicBezTo>
                  <a:cubicBezTo>
                    <a:pt x="111354" y="110797"/>
                    <a:pt x="125758" y="98637"/>
                    <a:pt x="133179" y="83895"/>
                  </a:cubicBezTo>
                  <a:cubicBezTo>
                    <a:pt x="140583" y="69154"/>
                    <a:pt x="142118" y="52169"/>
                    <a:pt x="142186" y="35657"/>
                  </a:cubicBezTo>
                  <a:cubicBezTo>
                    <a:pt x="142202" y="30209"/>
                    <a:pt x="142051" y="24643"/>
                    <a:pt x="140145" y="19532"/>
                  </a:cubicBezTo>
                  <a:cubicBezTo>
                    <a:pt x="138155" y="14169"/>
                    <a:pt x="134073" y="8620"/>
                    <a:pt x="130210" y="4386"/>
                  </a:cubicBezTo>
                  <a:cubicBezTo>
                    <a:pt x="126230" y="1"/>
                    <a:pt x="119011" y="2818"/>
                    <a:pt x="114794" y="55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831343" y="2176842"/>
              <a:ext cx="4011749" cy="3474178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776325" y="2651738"/>
              <a:ext cx="773775" cy="79065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 rot="-1487349">
              <a:off x="5716123" y="2763743"/>
              <a:ext cx="4242176" cy="254742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 flipH="1" rot="-3807327">
              <a:off x="6344254" y="3438837"/>
              <a:ext cx="3000618" cy="1983979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 flipH="1" rot="-3499609">
              <a:off x="5891827" y="3322445"/>
              <a:ext cx="3578856" cy="133001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1">
            <a:hlinkClick/>
          </p:cNvPr>
          <p:cNvSpPr/>
          <p:nvPr/>
        </p:nvSpPr>
        <p:spPr>
          <a:xfrm>
            <a:off x="7656988" y="539500"/>
            <a:ext cx="773775" cy="790650"/>
          </a:xfrm>
          <a:custGeom>
            <a:rect b="b" l="l" r="r" t="t"/>
            <a:pathLst>
              <a:path extrusionOk="0" h="31626" w="30951">
                <a:moveTo>
                  <a:pt x="10981" y="30428"/>
                </a:moveTo>
                <a:cubicBezTo>
                  <a:pt x="16209" y="31626"/>
                  <a:pt x="22096" y="30310"/>
                  <a:pt x="25891" y="26515"/>
                </a:cubicBezTo>
                <a:cubicBezTo>
                  <a:pt x="29686" y="22720"/>
                  <a:pt x="30951" y="16429"/>
                  <a:pt x="28404" y="11706"/>
                </a:cubicBezTo>
                <a:cubicBezTo>
                  <a:pt x="27308" y="9682"/>
                  <a:pt x="25604" y="8029"/>
                  <a:pt x="23715" y="6714"/>
                </a:cubicBezTo>
                <a:cubicBezTo>
                  <a:pt x="17829" y="2649"/>
                  <a:pt x="4066" y="1"/>
                  <a:pt x="1789" y="9547"/>
                </a:cubicBezTo>
                <a:cubicBezTo>
                  <a:pt x="1" y="17103"/>
                  <a:pt x="2767" y="28539"/>
                  <a:pt x="10981" y="3042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type="title"/>
          </p:nvPr>
        </p:nvSpPr>
        <p:spPr>
          <a:xfrm>
            <a:off x="4213150" y="101275"/>
            <a:ext cx="52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Rappels du besoin et contraintes</a:t>
            </a:r>
            <a:endParaRPr sz="3600"/>
          </a:p>
        </p:txBody>
      </p:sp>
      <p:sp>
        <p:nvSpPr>
          <p:cNvPr id="340" name="Google Shape;340;p32"/>
          <p:cNvSpPr txBox="1"/>
          <p:nvPr/>
        </p:nvSpPr>
        <p:spPr>
          <a:xfrm>
            <a:off x="2726875" y="4701550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2-  Tâches réalisées		3- Bilan 2ème période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1" name="Google Shape;341;p32"/>
          <p:cNvSpPr txBox="1"/>
          <p:nvPr>
            <p:ph idx="4294967295" type="body"/>
          </p:nvPr>
        </p:nvSpPr>
        <p:spPr>
          <a:xfrm>
            <a:off x="832500" y="1874875"/>
            <a:ext cx="73179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Web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 de </a:t>
            </a:r>
            <a:r>
              <a:rPr lang="en" sz="1600"/>
              <a:t>données</a:t>
            </a:r>
            <a:r>
              <a:rPr lang="en" sz="1600"/>
              <a:t> personnelle qui recueille des films vus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 plupart des </a:t>
            </a:r>
            <a:r>
              <a:rPr lang="en" sz="1600"/>
              <a:t>données</a:t>
            </a:r>
            <a:r>
              <a:rPr lang="en" sz="1600"/>
              <a:t> sont extraites depuis des bases des </a:t>
            </a:r>
            <a:r>
              <a:rPr lang="en" sz="1600"/>
              <a:t>données</a:t>
            </a:r>
            <a:r>
              <a:rPr lang="en" sz="1600"/>
              <a:t> publiques (APIs)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Stockage d’information  minimal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Moteur de recherche composé de plusieurs champs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Définir,</a:t>
            </a:r>
            <a:r>
              <a:rPr lang="en" sz="1600"/>
              <a:t> télécharger et partager des listes personnelles </a:t>
            </a:r>
            <a:endParaRPr sz="1600"/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de la période </a:t>
            </a:r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942975" y="1589681"/>
            <a:ext cx="22011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Calistoga"/>
                <a:ea typeface="Calistoga"/>
                <a:cs typeface="Calistoga"/>
                <a:sym typeface="Calistoga"/>
              </a:rPr>
              <a:t>Intégrer une deuxième API</a:t>
            </a:r>
            <a:endParaRPr sz="2000">
              <a:solidFill>
                <a:schemeClr val="accent5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6004050" y="2610893"/>
            <a:ext cx="22011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Calistoga"/>
                <a:ea typeface="Calistoga"/>
                <a:cs typeface="Calistoga"/>
                <a:sym typeface="Calistoga"/>
              </a:rPr>
              <a:t>I</a:t>
            </a:r>
            <a:r>
              <a:rPr lang="en" sz="2000">
                <a:solidFill>
                  <a:schemeClr val="accent5"/>
                </a:solidFill>
                <a:latin typeface="Calistoga"/>
                <a:ea typeface="Calistoga"/>
                <a:cs typeface="Calistoga"/>
                <a:sym typeface="Calistoga"/>
              </a:rPr>
              <a:t>ntégrer les revues / critiques</a:t>
            </a:r>
            <a:endParaRPr sz="2000">
              <a:solidFill>
                <a:schemeClr val="accent5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946650" y="3628491"/>
            <a:ext cx="2201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Calistoga"/>
                <a:ea typeface="Calistoga"/>
                <a:cs typeface="Calistoga"/>
                <a:sym typeface="Calistoga"/>
              </a:rPr>
              <a:t>Moteurs de recherches croisés sur les 2 APIs</a:t>
            </a:r>
            <a:endParaRPr sz="2000">
              <a:solidFill>
                <a:schemeClr val="accent5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3704850" y="1856988"/>
            <a:ext cx="1734300" cy="173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3"/>
          <p:cNvCxnSpPr>
            <a:stCxn id="351" idx="1"/>
            <a:endCxn id="348" idx="3"/>
          </p:cNvCxnSpPr>
          <p:nvPr/>
        </p:nvCxnSpPr>
        <p:spPr>
          <a:xfrm flipH="1" rot="5400000">
            <a:off x="3346532" y="1498670"/>
            <a:ext cx="409800" cy="8148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3"/>
          <p:cNvCxnSpPr>
            <a:stCxn id="350" idx="3"/>
            <a:endCxn id="351" idx="3"/>
          </p:cNvCxnSpPr>
          <p:nvPr/>
        </p:nvCxnSpPr>
        <p:spPr>
          <a:xfrm flipH="1" rot="10800000">
            <a:off x="3147750" y="3337341"/>
            <a:ext cx="811200" cy="6117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3"/>
          <p:cNvCxnSpPr>
            <a:stCxn id="351" idx="6"/>
            <a:endCxn id="355" idx="1"/>
          </p:cNvCxnSpPr>
          <p:nvPr/>
        </p:nvCxnSpPr>
        <p:spPr>
          <a:xfrm flipH="1" rot="10800000">
            <a:off x="5439150" y="2720538"/>
            <a:ext cx="564900" cy="3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" name="Google Shape;356;p33"/>
          <p:cNvGrpSpPr/>
          <p:nvPr/>
        </p:nvGrpSpPr>
        <p:grpSpPr>
          <a:xfrm>
            <a:off x="4166396" y="2318125"/>
            <a:ext cx="811208" cy="811909"/>
            <a:chOff x="2185372" y="1957799"/>
            <a:chExt cx="366664" cy="366981"/>
          </a:xfrm>
        </p:grpSpPr>
        <p:sp>
          <p:nvSpPr>
            <p:cNvPr id="357" name="Google Shape;357;p33"/>
            <p:cNvSpPr/>
            <p:nvPr/>
          </p:nvSpPr>
          <p:spPr>
            <a:xfrm>
              <a:off x="2228742" y="2000853"/>
              <a:ext cx="75082" cy="74226"/>
            </a:xfrm>
            <a:custGeom>
              <a:rect b="b" l="l" r="r" t="t"/>
              <a:pathLst>
                <a:path extrusionOk="0" h="2343" w="237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188001" y="2067159"/>
              <a:ext cx="98873" cy="35070"/>
            </a:xfrm>
            <a:custGeom>
              <a:rect b="b" l="l" r="r" t="t"/>
              <a:pathLst>
                <a:path extrusionOk="0" h="1107" w="3121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185372" y="2119114"/>
              <a:ext cx="97733" cy="37066"/>
            </a:xfrm>
            <a:custGeom>
              <a:rect b="b" l="l" r="r" t="t"/>
              <a:pathLst>
                <a:path extrusionOk="0" h="1170" w="3085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294763" y="1960587"/>
              <a:ext cx="36242" cy="97131"/>
            </a:xfrm>
            <a:custGeom>
              <a:rect b="b" l="l" r="r" t="t"/>
              <a:pathLst>
                <a:path extrusionOk="0" h="3066" w="1144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2346433" y="1957799"/>
              <a:ext cx="38491" cy="96909"/>
            </a:xfrm>
            <a:custGeom>
              <a:rect b="b" l="l" r="r" t="t"/>
              <a:pathLst>
                <a:path extrusionOk="0" h="3059" w="1215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290993" y="2100391"/>
              <a:ext cx="37731" cy="121778"/>
            </a:xfrm>
            <a:custGeom>
              <a:rect b="b" l="l" r="r" t="t"/>
              <a:pathLst>
                <a:path extrusionOk="0" h="3844" w="1191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353592" y="2091362"/>
              <a:ext cx="68302" cy="20307"/>
            </a:xfrm>
            <a:custGeom>
              <a:rect b="b" l="l" r="r" t="t"/>
              <a:pathLst>
                <a:path extrusionOk="0" h="641" w="2156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321532" y="2064434"/>
              <a:ext cx="230504" cy="260346"/>
            </a:xfrm>
            <a:custGeom>
              <a:rect b="b" l="l" r="r" t="t"/>
              <a:pathLst>
                <a:path extrusionOk="0" h="8218" w="7276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3"/>
          <p:cNvSpPr txBox="1"/>
          <p:nvPr/>
        </p:nvSpPr>
        <p:spPr>
          <a:xfrm>
            <a:off x="2726875" y="4701550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2-  Tâches réalisées		3- Bilan 2ème période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6" name="Google Shape;36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1018025" y="2340775"/>
            <a:ext cx="6704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Réalisations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>
            <p:ph idx="2" type="title"/>
          </p:nvPr>
        </p:nvSpPr>
        <p:spPr>
          <a:xfrm>
            <a:off x="1018025" y="1587675"/>
            <a:ext cx="1876500" cy="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3" name="Google Shape;373;p34"/>
          <p:cNvGrpSpPr/>
          <p:nvPr/>
        </p:nvGrpSpPr>
        <p:grpSpPr>
          <a:xfrm>
            <a:off x="5251163" y="-1255996"/>
            <a:ext cx="5018133" cy="4840007"/>
            <a:chOff x="5251163" y="-1255996"/>
            <a:chExt cx="5018133" cy="4840007"/>
          </a:xfrm>
        </p:grpSpPr>
        <p:sp>
          <p:nvSpPr>
            <p:cNvPr id="374" name="Google Shape;374;p34"/>
            <p:cNvSpPr/>
            <p:nvPr/>
          </p:nvSpPr>
          <p:spPr>
            <a:xfrm rot="5290318">
              <a:off x="5137933" y="-347162"/>
              <a:ext cx="4050136" cy="3696358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 rot="-5237337">
              <a:off x="5994312" y="-904538"/>
              <a:ext cx="3559344" cy="4355459"/>
            </a:xfrm>
            <a:custGeom>
              <a:rect b="b" l="l" r="r" t="t"/>
              <a:pathLst>
                <a:path extrusionOk="0" h="174215" w="142371">
                  <a:moveTo>
                    <a:pt x="85227" y="20139"/>
                  </a:moveTo>
                  <a:cubicBezTo>
                    <a:pt x="81618" y="28757"/>
                    <a:pt x="80960" y="38439"/>
                    <a:pt x="82461" y="47648"/>
                  </a:cubicBezTo>
                  <a:cubicBezTo>
                    <a:pt x="83659" y="55002"/>
                    <a:pt x="86188" y="62322"/>
                    <a:pt x="85278" y="69709"/>
                  </a:cubicBezTo>
                  <a:cubicBezTo>
                    <a:pt x="84232" y="78210"/>
                    <a:pt x="78565" y="85733"/>
                    <a:pt x="71329" y="90320"/>
                  </a:cubicBezTo>
                  <a:cubicBezTo>
                    <a:pt x="64076" y="94908"/>
                    <a:pt x="55390" y="96814"/>
                    <a:pt x="46822" y="97185"/>
                  </a:cubicBezTo>
                  <a:cubicBezTo>
                    <a:pt x="41560" y="97404"/>
                    <a:pt x="36247" y="97084"/>
                    <a:pt x="31086" y="98113"/>
                  </a:cubicBezTo>
                  <a:cubicBezTo>
                    <a:pt x="25908" y="99125"/>
                    <a:pt x="20746" y="101756"/>
                    <a:pt x="18216" y="106360"/>
                  </a:cubicBezTo>
                  <a:cubicBezTo>
                    <a:pt x="13409" y="115097"/>
                    <a:pt x="19448" y="127444"/>
                    <a:pt x="13291" y="135270"/>
                  </a:cubicBezTo>
                  <a:cubicBezTo>
                    <a:pt x="11335" y="137749"/>
                    <a:pt x="8451" y="139284"/>
                    <a:pt x="6207" y="141493"/>
                  </a:cubicBezTo>
                  <a:cubicBezTo>
                    <a:pt x="338" y="147296"/>
                    <a:pt x="1" y="157449"/>
                    <a:pt x="4706" y="164230"/>
                  </a:cubicBezTo>
                  <a:cubicBezTo>
                    <a:pt x="9429" y="170993"/>
                    <a:pt x="18334" y="174215"/>
                    <a:pt x="26498" y="173085"/>
                  </a:cubicBezTo>
                  <a:cubicBezTo>
                    <a:pt x="42319" y="170875"/>
                    <a:pt x="52978" y="155037"/>
                    <a:pt x="68293" y="150500"/>
                  </a:cubicBezTo>
                  <a:cubicBezTo>
                    <a:pt x="83068" y="146132"/>
                    <a:pt x="99834" y="152980"/>
                    <a:pt x="114035" y="147026"/>
                  </a:cubicBezTo>
                  <a:cubicBezTo>
                    <a:pt x="120512" y="144310"/>
                    <a:pt x="125724" y="139166"/>
                    <a:pt x="129721" y="133398"/>
                  </a:cubicBezTo>
                  <a:cubicBezTo>
                    <a:pt x="138998" y="120056"/>
                    <a:pt x="142371" y="103257"/>
                    <a:pt x="141696" y="87031"/>
                  </a:cubicBezTo>
                  <a:cubicBezTo>
                    <a:pt x="141038" y="70806"/>
                    <a:pt x="136603" y="54951"/>
                    <a:pt x="131374" y="39586"/>
                  </a:cubicBezTo>
                  <a:cubicBezTo>
                    <a:pt x="128625" y="31557"/>
                    <a:pt x="125656" y="23529"/>
                    <a:pt x="121068" y="16411"/>
                  </a:cubicBezTo>
                  <a:cubicBezTo>
                    <a:pt x="117695" y="11149"/>
                    <a:pt x="109633" y="0"/>
                    <a:pt x="102397" y="1316"/>
                  </a:cubicBezTo>
                  <a:cubicBezTo>
                    <a:pt x="94841" y="2682"/>
                    <a:pt x="87875" y="13814"/>
                    <a:pt x="85227" y="201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 rot="4032415">
              <a:off x="6317483" y="-587786"/>
              <a:ext cx="3573161" cy="3195765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 rot="4500040">
              <a:off x="6010615" y="-285835"/>
              <a:ext cx="3000485" cy="1983891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 rot="4500040">
              <a:off x="6671912" y="836049"/>
              <a:ext cx="3578568" cy="1329910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 rot="5254554">
              <a:off x="6989022" y="478861"/>
              <a:ext cx="2944355" cy="1904006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 rot="3921896">
              <a:off x="6889816" y="-245462"/>
              <a:ext cx="679264" cy="799854"/>
            </a:xfrm>
            <a:custGeom>
              <a:rect b="b" l="l" r="r" t="t"/>
              <a:pathLst>
                <a:path extrusionOk="0" h="31997" w="27173">
                  <a:moveTo>
                    <a:pt x="14624" y="11976"/>
                  </a:moveTo>
                  <a:cubicBezTo>
                    <a:pt x="17221" y="14135"/>
                    <a:pt x="20662" y="15096"/>
                    <a:pt x="23209" y="17305"/>
                  </a:cubicBezTo>
                  <a:cubicBezTo>
                    <a:pt x="25148" y="18992"/>
                    <a:pt x="26447" y="21286"/>
                    <a:pt x="26903" y="23799"/>
                  </a:cubicBezTo>
                  <a:cubicBezTo>
                    <a:pt x="27172" y="25368"/>
                    <a:pt x="27088" y="27071"/>
                    <a:pt x="26312" y="28454"/>
                  </a:cubicBezTo>
                  <a:cubicBezTo>
                    <a:pt x="24997" y="30816"/>
                    <a:pt x="22045" y="31760"/>
                    <a:pt x="19346" y="31828"/>
                  </a:cubicBezTo>
                  <a:cubicBezTo>
                    <a:pt x="12819" y="31996"/>
                    <a:pt x="6545" y="28049"/>
                    <a:pt x="3104" y="22500"/>
                  </a:cubicBezTo>
                  <a:cubicBezTo>
                    <a:pt x="1147" y="19346"/>
                    <a:pt x="0" y="15653"/>
                    <a:pt x="237" y="11959"/>
                  </a:cubicBezTo>
                  <a:cubicBezTo>
                    <a:pt x="456" y="8248"/>
                    <a:pt x="2109" y="4605"/>
                    <a:pt x="4993" y="2294"/>
                  </a:cubicBezTo>
                  <a:cubicBezTo>
                    <a:pt x="7826" y="0"/>
                    <a:pt x="9985" y="692"/>
                    <a:pt x="10475" y="3863"/>
                  </a:cubicBezTo>
                  <a:cubicBezTo>
                    <a:pt x="10947" y="7051"/>
                    <a:pt x="12077" y="9850"/>
                    <a:pt x="14624" y="119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4"/>
          <p:cNvGrpSpPr/>
          <p:nvPr/>
        </p:nvGrpSpPr>
        <p:grpSpPr>
          <a:xfrm>
            <a:off x="-913600" y="1525251"/>
            <a:ext cx="5855709" cy="5443380"/>
            <a:chOff x="-913600" y="1525251"/>
            <a:chExt cx="5855709" cy="5443380"/>
          </a:xfrm>
        </p:grpSpPr>
        <p:sp>
          <p:nvSpPr>
            <p:cNvPr id="382" name="Google Shape;382;p34"/>
            <p:cNvSpPr/>
            <p:nvPr/>
          </p:nvSpPr>
          <p:spPr>
            <a:xfrm flipH="1" rot="-1653712">
              <a:off x="-193203" y="2256305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 flipH="1" rot="-1653712">
              <a:off x="353833" y="2332338"/>
              <a:ext cx="4012097" cy="3474479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 flipH="1" rot="-1986505">
              <a:off x="740049" y="2995219"/>
              <a:ext cx="3687731" cy="297936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 rot="3833002">
              <a:off x="-360191" y="2599621"/>
              <a:ext cx="3877226" cy="3649951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 flipH="1" rot="-1125992">
              <a:off x="-242572" y="2300422"/>
              <a:ext cx="2951559" cy="3386266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 flipH="1" rot="-1653712">
              <a:off x="554947" y="3674255"/>
              <a:ext cx="773765" cy="79064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 flipH="1" rot="-497141">
              <a:off x="-444907" y="3401934"/>
              <a:ext cx="4241710" cy="2547141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4">
            <a:hlinkClick/>
          </p:cNvPr>
          <p:cNvSpPr/>
          <p:nvPr/>
        </p:nvSpPr>
        <p:spPr>
          <a:xfrm>
            <a:off x="718475" y="557075"/>
            <a:ext cx="773775" cy="790650"/>
          </a:xfrm>
          <a:custGeom>
            <a:rect b="b" l="l" r="r" t="t"/>
            <a:pathLst>
              <a:path extrusionOk="0" h="31626" w="30951">
                <a:moveTo>
                  <a:pt x="10981" y="30428"/>
                </a:moveTo>
                <a:cubicBezTo>
                  <a:pt x="16209" y="31626"/>
                  <a:pt x="22096" y="30310"/>
                  <a:pt x="25891" y="26515"/>
                </a:cubicBezTo>
                <a:cubicBezTo>
                  <a:pt x="29686" y="22720"/>
                  <a:pt x="30951" y="16429"/>
                  <a:pt x="28404" y="11706"/>
                </a:cubicBezTo>
                <a:cubicBezTo>
                  <a:pt x="27308" y="9682"/>
                  <a:pt x="25604" y="8029"/>
                  <a:pt x="23715" y="6714"/>
                </a:cubicBezTo>
                <a:cubicBezTo>
                  <a:pt x="17829" y="2649"/>
                  <a:pt x="4066" y="1"/>
                  <a:pt x="1789" y="9547"/>
                </a:cubicBezTo>
                <a:cubicBezTo>
                  <a:pt x="1" y="17103"/>
                  <a:pt x="2767" y="28539"/>
                  <a:pt x="10981" y="3042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35"/>
          <p:cNvGrpSpPr/>
          <p:nvPr/>
        </p:nvGrpSpPr>
        <p:grpSpPr>
          <a:xfrm>
            <a:off x="-2513228" y="-1782982"/>
            <a:ext cx="5779937" cy="4764639"/>
            <a:chOff x="-2344453" y="-1287332"/>
            <a:chExt cx="5779937" cy="4764639"/>
          </a:xfrm>
        </p:grpSpPr>
        <p:sp>
          <p:nvSpPr>
            <p:cNvPr id="396" name="Google Shape;396;p35"/>
            <p:cNvSpPr/>
            <p:nvPr/>
          </p:nvSpPr>
          <p:spPr>
            <a:xfrm rot="844509">
              <a:off x="-1003384" y="-656108"/>
              <a:ext cx="4050194" cy="3696410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-381031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-1655381" y="-10665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rot="757955">
              <a:off x="-2038242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flipH="1" rot="-2169705">
              <a:off x="-1932895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5"/>
          <p:cNvGrpSpPr/>
          <p:nvPr/>
        </p:nvGrpSpPr>
        <p:grpSpPr>
          <a:xfrm>
            <a:off x="4946872" y="868850"/>
            <a:ext cx="5377075" cy="5577837"/>
            <a:chOff x="4968347" y="854550"/>
            <a:chExt cx="5377075" cy="5577837"/>
          </a:xfrm>
        </p:grpSpPr>
        <p:sp>
          <p:nvSpPr>
            <p:cNvPr id="402" name="Google Shape;402;p35"/>
            <p:cNvSpPr/>
            <p:nvPr/>
          </p:nvSpPr>
          <p:spPr>
            <a:xfrm>
              <a:off x="4968347" y="21445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 rot="-1149337">
              <a:off x="5510017" y="1474697"/>
              <a:ext cx="4376457" cy="353579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6101722" y="24861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 rot="-1743844">
              <a:off x="5686523" y="2780419"/>
              <a:ext cx="4242086" cy="2797776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5"/>
          <p:cNvSpPr txBox="1"/>
          <p:nvPr>
            <p:ph type="title"/>
          </p:nvPr>
        </p:nvSpPr>
        <p:spPr>
          <a:xfrm>
            <a:off x="1426500" y="360238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Intégration d’une deuxième API</a:t>
            </a:r>
            <a:endParaRPr/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8325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Réalisation :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~ 85 % réalisé 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Ajouter un film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Supprimer un film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Afficher depuis la </a:t>
            </a:r>
            <a:r>
              <a:rPr lang="en" sz="1600"/>
              <a:t>deuxième</a:t>
            </a:r>
            <a:r>
              <a:rPr lang="en" sz="1600"/>
              <a:t> API avec les détails</a:t>
            </a:r>
            <a:endParaRPr sz="1600"/>
          </a:p>
        </p:txBody>
      </p:sp>
      <p:sp>
        <p:nvSpPr>
          <p:cNvPr id="408" name="Google Shape;40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2"/>
                </a:solidFill>
              </a:rPr>
              <a:t>Ce qu’il reste à faire </a:t>
            </a:r>
            <a:r>
              <a:rPr lang="en" sz="2300">
                <a:solidFill>
                  <a:schemeClr val="lt2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Implémenter l’API pour le moteur de recherche principal</a:t>
            </a:r>
            <a:endParaRPr sz="1600"/>
          </a:p>
        </p:txBody>
      </p:sp>
      <p:sp>
        <p:nvSpPr>
          <p:cNvPr id="409" name="Google Shape;409;p35"/>
          <p:cNvSpPr txBox="1"/>
          <p:nvPr/>
        </p:nvSpPr>
        <p:spPr>
          <a:xfrm>
            <a:off x="88875" y="4601425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3- Bilan 1ère période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6"/>
          <p:cNvGrpSpPr/>
          <p:nvPr/>
        </p:nvGrpSpPr>
        <p:grpSpPr>
          <a:xfrm>
            <a:off x="-2513228" y="-1782982"/>
            <a:ext cx="5779937" cy="4764639"/>
            <a:chOff x="-2344453" y="-1287332"/>
            <a:chExt cx="5779937" cy="4764639"/>
          </a:xfrm>
        </p:grpSpPr>
        <p:sp>
          <p:nvSpPr>
            <p:cNvPr id="416" name="Google Shape;416;p36"/>
            <p:cNvSpPr/>
            <p:nvPr/>
          </p:nvSpPr>
          <p:spPr>
            <a:xfrm rot="844509">
              <a:off x="-1003384" y="-656108"/>
              <a:ext cx="4050194" cy="3696410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-381031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-1655381" y="-10665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 rot="757955">
              <a:off x="-2038242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 flipH="1" rot="-2169705">
              <a:off x="-1932895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6"/>
          <p:cNvSpPr txBox="1"/>
          <p:nvPr>
            <p:ph type="title"/>
          </p:nvPr>
        </p:nvSpPr>
        <p:spPr>
          <a:xfrm>
            <a:off x="2085200" y="324863"/>
            <a:ext cx="4812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 à jour de l’interface</a:t>
            </a:r>
            <a:endParaRPr/>
          </a:p>
        </p:txBody>
      </p:sp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239050" y="1351075"/>
            <a:ext cx="37653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Page de connexion : </a:t>
            </a:r>
            <a:endParaRPr sz="2000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Changement de visuel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Affichage détails d’un film :</a:t>
            </a:r>
            <a:endParaRPr sz="2000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Ajout de tous les acteurs en menu déroulant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Ajout du réalisateur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Ajout des critiques sur le film 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5082972" y="1068975"/>
            <a:ext cx="5377075" cy="5577837"/>
            <a:chOff x="4968347" y="854550"/>
            <a:chExt cx="5377075" cy="5577837"/>
          </a:xfrm>
        </p:grpSpPr>
        <p:sp>
          <p:nvSpPr>
            <p:cNvPr id="424" name="Google Shape;424;p36"/>
            <p:cNvSpPr/>
            <p:nvPr/>
          </p:nvSpPr>
          <p:spPr>
            <a:xfrm>
              <a:off x="4968347" y="21445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 rot="-1149337">
              <a:off x="5510017" y="1474697"/>
              <a:ext cx="4376457" cy="353579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101722" y="24861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 rot="-1743844">
              <a:off x="5686523" y="2780419"/>
              <a:ext cx="4242086" cy="2797776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3886500" y="1351075"/>
            <a:ext cx="46884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B8C46"/>
                </a:solidFill>
              </a:rPr>
              <a:t>Barres de recherche :</a:t>
            </a:r>
            <a:endParaRPr sz="2000">
              <a:solidFill>
                <a:srgbClr val="FB8C4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Chivo"/>
              <a:buChar char="●"/>
            </a:pPr>
            <a:r>
              <a:rPr lang="en" sz="1300">
                <a:solidFill>
                  <a:srgbClr val="EFEFEF"/>
                </a:solidFill>
              </a:rPr>
              <a:t>Proposition de recherche intégrer dans l’interface</a:t>
            </a:r>
            <a:endParaRPr sz="13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B8C46"/>
                </a:solidFill>
              </a:rPr>
              <a:t>Autres :</a:t>
            </a:r>
            <a:endParaRPr sz="2000">
              <a:solidFill>
                <a:srgbClr val="FB8C4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Chivo"/>
              <a:buChar char="●"/>
            </a:pPr>
            <a:r>
              <a:rPr lang="en" sz="1300">
                <a:solidFill>
                  <a:srgbClr val="EFEFEF"/>
                </a:solidFill>
              </a:rPr>
              <a:t>Boutons plus ergonomiques</a:t>
            </a:r>
            <a:endParaRPr sz="20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 txBox="1"/>
          <p:nvPr/>
        </p:nvSpPr>
        <p:spPr>
          <a:xfrm>
            <a:off x="88875" y="4601425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3- Bilan 1ère période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30" name="Google Shape;4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7"/>
          <p:cNvGrpSpPr/>
          <p:nvPr/>
        </p:nvGrpSpPr>
        <p:grpSpPr>
          <a:xfrm>
            <a:off x="-2605078" y="-1516057"/>
            <a:ext cx="5779937" cy="4764639"/>
            <a:chOff x="-2344453" y="-1287332"/>
            <a:chExt cx="5779937" cy="4764639"/>
          </a:xfrm>
        </p:grpSpPr>
        <p:sp>
          <p:nvSpPr>
            <p:cNvPr id="436" name="Google Shape;436;p37"/>
            <p:cNvSpPr/>
            <p:nvPr/>
          </p:nvSpPr>
          <p:spPr>
            <a:xfrm rot="844509">
              <a:off x="-1003384" y="-656108"/>
              <a:ext cx="4050194" cy="3696410"/>
            </a:xfrm>
            <a:custGeom>
              <a:rect b="b" l="l" r="r" t="t"/>
              <a:pathLst>
                <a:path extrusionOk="0" h="147853" w="162004">
                  <a:moveTo>
                    <a:pt x="157214" y="20324"/>
                  </a:moveTo>
                  <a:cubicBezTo>
                    <a:pt x="151681" y="28926"/>
                    <a:pt x="142961" y="35639"/>
                    <a:pt x="132976" y="37916"/>
                  </a:cubicBezTo>
                  <a:cubicBezTo>
                    <a:pt x="119196" y="41070"/>
                    <a:pt x="103156" y="36196"/>
                    <a:pt x="91586" y="44325"/>
                  </a:cubicBezTo>
                  <a:cubicBezTo>
                    <a:pt x="79240" y="52995"/>
                    <a:pt x="77654" y="73083"/>
                    <a:pt x="63840" y="79172"/>
                  </a:cubicBezTo>
                  <a:cubicBezTo>
                    <a:pt x="57246" y="82073"/>
                    <a:pt x="49622" y="80825"/>
                    <a:pt x="42521" y="82123"/>
                  </a:cubicBezTo>
                  <a:cubicBezTo>
                    <a:pt x="29129" y="84586"/>
                    <a:pt x="18351" y="97303"/>
                    <a:pt x="18132" y="110931"/>
                  </a:cubicBezTo>
                  <a:cubicBezTo>
                    <a:pt x="18065" y="114811"/>
                    <a:pt x="19262" y="119365"/>
                    <a:pt x="22889" y="120798"/>
                  </a:cubicBezTo>
                  <a:cubicBezTo>
                    <a:pt x="24592" y="121473"/>
                    <a:pt x="26498" y="121287"/>
                    <a:pt x="28303" y="120950"/>
                  </a:cubicBezTo>
                  <a:cubicBezTo>
                    <a:pt x="34307" y="119820"/>
                    <a:pt x="40969" y="117121"/>
                    <a:pt x="46114" y="120427"/>
                  </a:cubicBezTo>
                  <a:cubicBezTo>
                    <a:pt x="50668" y="123345"/>
                    <a:pt x="51562" y="129872"/>
                    <a:pt x="49892" y="135000"/>
                  </a:cubicBezTo>
                  <a:cubicBezTo>
                    <a:pt x="48205" y="140127"/>
                    <a:pt x="44174" y="144664"/>
                    <a:pt x="38996" y="146216"/>
                  </a:cubicBezTo>
                  <a:cubicBezTo>
                    <a:pt x="33514" y="147852"/>
                    <a:pt x="27392" y="146047"/>
                    <a:pt x="22855" y="142573"/>
                  </a:cubicBezTo>
                  <a:cubicBezTo>
                    <a:pt x="18301" y="139098"/>
                    <a:pt x="15113" y="134140"/>
                    <a:pt x="12583" y="129012"/>
                  </a:cubicBezTo>
                  <a:cubicBezTo>
                    <a:pt x="7321" y="118353"/>
                    <a:pt x="4555" y="106630"/>
                    <a:pt x="2784" y="94874"/>
                  </a:cubicBezTo>
                  <a:cubicBezTo>
                    <a:pt x="658" y="80656"/>
                    <a:pt x="1" y="65712"/>
                    <a:pt x="5128" y="52269"/>
                  </a:cubicBezTo>
                  <a:cubicBezTo>
                    <a:pt x="8788" y="42740"/>
                    <a:pt x="15147" y="34492"/>
                    <a:pt x="23428" y="28521"/>
                  </a:cubicBezTo>
                  <a:cubicBezTo>
                    <a:pt x="31389" y="22820"/>
                    <a:pt x="40784" y="19481"/>
                    <a:pt x="50145" y="16563"/>
                  </a:cubicBezTo>
                  <a:cubicBezTo>
                    <a:pt x="66590" y="11436"/>
                    <a:pt x="83355" y="7421"/>
                    <a:pt x="100340" y="4537"/>
                  </a:cubicBezTo>
                  <a:cubicBezTo>
                    <a:pt x="117054" y="1720"/>
                    <a:pt x="134258" y="0"/>
                    <a:pt x="150889" y="3306"/>
                  </a:cubicBezTo>
                  <a:cubicBezTo>
                    <a:pt x="160182" y="5161"/>
                    <a:pt x="162004" y="12869"/>
                    <a:pt x="157214" y="20324"/>
                  </a:cubicBezTo>
                  <a:close/>
                </a:path>
              </a:pathLst>
            </a:custGeom>
            <a:gradFill>
              <a:gsLst>
                <a:gs pos="0">
                  <a:srgbClr val="00399C"/>
                </a:gs>
                <a:gs pos="100000">
                  <a:srgbClr val="020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-381031" y="-198950"/>
              <a:ext cx="3000575" cy="2416848"/>
            </a:xfrm>
            <a:custGeom>
              <a:rect b="b" l="l" r="r" t="t"/>
              <a:pathLst>
                <a:path extrusionOk="0" fill="none" h="79358" w="120023">
                  <a:moveTo>
                    <a:pt x="115233" y="1"/>
                  </a:moveTo>
                  <a:cubicBezTo>
                    <a:pt x="117088" y="153"/>
                    <a:pt x="118623" y="1654"/>
                    <a:pt x="119331" y="3374"/>
                  </a:cubicBezTo>
                  <a:cubicBezTo>
                    <a:pt x="120023" y="5094"/>
                    <a:pt x="120006" y="7034"/>
                    <a:pt x="119804" y="8889"/>
                  </a:cubicBezTo>
                  <a:cubicBezTo>
                    <a:pt x="118724" y="19009"/>
                    <a:pt x="112467" y="28252"/>
                    <a:pt x="103932" y="33784"/>
                  </a:cubicBezTo>
                  <a:cubicBezTo>
                    <a:pt x="95398" y="39317"/>
                    <a:pt x="84806" y="41273"/>
                    <a:pt x="74702" y="40093"/>
                  </a:cubicBezTo>
                  <a:cubicBezTo>
                    <a:pt x="67315" y="39232"/>
                    <a:pt x="60180" y="36787"/>
                    <a:pt x="52776" y="36298"/>
                  </a:cubicBezTo>
                  <a:cubicBezTo>
                    <a:pt x="47834" y="35977"/>
                    <a:pt x="42352" y="36787"/>
                    <a:pt x="39047" y="40464"/>
                  </a:cubicBezTo>
                  <a:cubicBezTo>
                    <a:pt x="37293" y="42420"/>
                    <a:pt x="36348" y="44950"/>
                    <a:pt x="35673" y="47497"/>
                  </a:cubicBezTo>
                  <a:cubicBezTo>
                    <a:pt x="33852" y="54244"/>
                    <a:pt x="33616" y="61412"/>
                    <a:pt x="31153" y="67939"/>
                  </a:cubicBezTo>
                  <a:cubicBezTo>
                    <a:pt x="29888" y="71313"/>
                    <a:pt x="27948" y="74602"/>
                    <a:pt x="24963" y="76609"/>
                  </a:cubicBezTo>
                  <a:cubicBezTo>
                    <a:pt x="21404" y="79021"/>
                    <a:pt x="16817" y="79358"/>
                    <a:pt x="12566" y="78784"/>
                  </a:cubicBezTo>
                  <a:cubicBezTo>
                    <a:pt x="8316" y="78211"/>
                    <a:pt x="4217" y="76811"/>
                    <a:pt x="1" y="7601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-1655381" y="-106650"/>
              <a:ext cx="3578675" cy="2324487"/>
            </a:xfrm>
            <a:custGeom>
              <a:rect b="b" l="l" r="r" t="t"/>
              <a:pathLst>
                <a:path extrusionOk="0" fill="none" h="53198" w="143147">
                  <a:moveTo>
                    <a:pt x="141746" y="1"/>
                  </a:moveTo>
                  <a:cubicBezTo>
                    <a:pt x="143146" y="4555"/>
                    <a:pt x="140667" y="9361"/>
                    <a:pt x="137850" y="13207"/>
                  </a:cubicBezTo>
                  <a:cubicBezTo>
                    <a:pt x="134005" y="18453"/>
                    <a:pt x="129248" y="23175"/>
                    <a:pt x="123463" y="26161"/>
                  </a:cubicBezTo>
                  <a:cubicBezTo>
                    <a:pt x="115907" y="30040"/>
                    <a:pt x="107069" y="30698"/>
                    <a:pt x="98585" y="30023"/>
                  </a:cubicBezTo>
                  <a:cubicBezTo>
                    <a:pt x="90101" y="29348"/>
                    <a:pt x="81786" y="27442"/>
                    <a:pt x="73336" y="26481"/>
                  </a:cubicBezTo>
                  <a:cubicBezTo>
                    <a:pt x="68259" y="25908"/>
                    <a:pt x="62929" y="25722"/>
                    <a:pt x="58257" y="27797"/>
                  </a:cubicBezTo>
                  <a:cubicBezTo>
                    <a:pt x="51376" y="30849"/>
                    <a:pt x="46973" y="38372"/>
                    <a:pt x="39721" y="40396"/>
                  </a:cubicBezTo>
                  <a:cubicBezTo>
                    <a:pt x="30259" y="43010"/>
                    <a:pt x="19852" y="35150"/>
                    <a:pt x="10744" y="38794"/>
                  </a:cubicBezTo>
                  <a:cubicBezTo>
                    <a:pt x="4993" y="41104"/>
                    <a:pt x="1839" y="47277"/>
                    <a:pt x="0" y="531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 rot="757955">
              <a:off x="-2038242" y="-935284"/>
              <a:ext cx="3573227" cy="3195824"/>
            </a:xfrm>
            <a:custGeom>
              <a:rect b="b" l="l" r="r" t="t"/>
              <a:pathLst>
                <a:path extrusionOk="0" h="127832" w="142928">
                  <a:moveTo>
                    <a:pt x="124948" y="54968"/>
                  </a:moveTo>
                  <a:cubicBezTo>
                    <a:pt x="118808" y="59927"/>
                    <a:pt x="111809" y="63992"/>
                    <a:pt x="104168" y="65915"/>
                  </a:cubicBezTo>
                  <a:cubicBezTo>
                    <a:pt x="94588" y="68343"/>
                    <a:pt x="84502" y="67365"/>
                    <a:pt x="74668" y="68377"/>
                  </a:cubicBezTo>
                  <a:cubicBezTo>
                    <a:pt x="64835" y="69406"/>
                    <a:pt x="54327" y="73184"/>
                    <a:pt x="49571" y="81837"/>
                  </a:cubicBezTo>
                  <a:cubicBezTo>
                    <a:pt x="45979" y="88364"/>
                    <a:pt x="46400" y="96224"/>
                    <a:pt x="46080" y="103662"/>
                  </a:cubicBezTo>
                  <a:cubicBezTo>
                    <a:pt x="45742" y="111083"/>
                    <a:pt x="44056" y="119314"/>
                    <a:pt x="37950" y="123581"/>
                  </a:cubicBezTo>
                  <a:cubicBezTo>
                    <a:pt x="31861" y="127832"/>
                    <a:pt x="23074" y="126415"/>
                    <a:pt x="17187" y="121895"/>
                  </a:cubicBezTo>
                  <a:cubicBezTo>
                    <a:pt x="11301" y="117358"/>
                    <a:pt x="7810" y="110375"/>
                    <a:pt x="5415" y="103342"/>
                  </a:cubicBezTo>
                  <a:cubicBezTo>
                    <a:pt x="1586" y="92159"/>
                    <a:pt x="0" y="80066"/>
                    <a:pt x="2159" y="68462"/>
                  </a:cubicBezTo>
                  <a:cubicBezTo>
                    <a:pt x="5431" y="50903"/>
                    <a:pt x="17137" y="35707"/>
                    <a:pt x="31659" y="25334"/>
                  </a:cubicBezTo>
                  <a:cubicBezTo>
                    <a:pt x="46198" y="14978"/>
                    <a:pt x="63385" y="8990"/>
                    <a:pt x="80724" y="4757"/>
                  </a:cubicBezTo>
                  <a:cubicBezTo>
                    <a:pt x="91923" y="2024"/>
                    <a:pt x="103730" y="0"/>
                    <a:pt x="114878" y="2918"/>
                  </a:cubicBezTo>
                  <a:cubicBezTo>
                    <a:pt x="125487" y="5701"/>
                    <a:pt x="134966" y="14505"/>
                    <a:pt x="138778" y="24862"/>
                  </a:cubicBezTo>
                  <a:cubicBezTo>
                    <a:pt x="142927" y="36128"/>
                    <a:pt x="133027" y="48424"/>
                    <a:pt x="124948" y="549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 flipH="1" rot="-2169705">
              <a:off x="-1932895" y="-336250"/>
              <a:ext cx="2944241" cy="1903932"/>
            </a:xfrm>
            <a:custGeom>
              <a:rect b="b" l="l" r="r" t="t"/>
              <a:pathLst>
                <a:path extrusionOk="0" h="76153" w="117763">
                  <a:moveTo>
                    <a:pt x="105501" y="47277"/>
                  </a:moveTo>
                  <a:cubicBezTo>
                    <a:pt x="100424" y="47328"/>
                    <a:pt x="95718" y="44882"/>
                    <a:pt x="91164" y="42622"/>
                  </a:cubicBezTo>
                  <a:cubicBezTo>
                    <a:pt x="84367" y="39249"/>
                    <a:pt x="77384" y="36162"/>
                    <a:pt x="70098" y="34054"/>
                  </a:cubicBezTo>
                  <a:cubicBezTo>
                    <a:pt x="62086" y="31726"/>
                    <a:pt x="53434" y="30647"/>
                    <a:pt x="45456" y="33092"/>
                  </a:cubicBezTo>
                  <a:cubicBezTo>
                    <a:pt x="37495" y="35555"/>
                    <a:pt x="30428" y="42167"/>
                    <a:pt x="29382" y="50448"/>
                  </a:cubicBezTo>
                  <a:cubicBezTo>
                    <a:pt x="28842" y="54665"/>
                    <a:pt x="29837" y="58898"/>
                    <a:pt x="29702" y="63149"/>
                  </a:cubicBezTo>
                  <a:cubicBezTo>
                    <a:pt x="29601" y="66741"/>
                    <a:pt x="28522" y="70587"/>
                    <a:pt x="25671" y="72796"/>
                  </a:cubicBezTo>
                  <a:cubicBezTo>
                    <a:pt x="21354" y="76153"/>
                    <a:pt x="14860" y="74398"/>
                    <a:pt x="10542" y="71042"/>
                  </a:cubicBezTo>
                  <a:cubicBezTo>
                    <a:pt x="3728" y="65746"/>
                    <a:pt x="1" y="56975"/>
                    <a:pt x="51" y="48340"/>
                  </a:cubicBezTo>
                  <a:cubicBezTo>
                    <a:pt x="102" y="39704"/>
                    <a:pt x="3745" y="31288"/>
                    <a:pt x="9345" y="24710"/>
                  </a:cubicBezTo>
                  <a:cubicBezTo>
                    <a:pt x="14944" y="18132"/>
                    <a:pt x="22416" y="13325"/>
                    <a:pt x="30428" y="10069"/>
                  </a:cubicBezTo>
                  <a:cubicBezTo>
                    <a:pt x="55205" y="0"/>
                    <a:pt x="83557" y="4959"/>
                    <a:pt x="103460" y="22821"/>
                  </a:cubicBezTo>
                  <a:cubicBezTo>
                    <a:pt x="108166" y="27037"/>
                    <a:pt x="112601" y="32182"/>
                    <a:pt x="115283" y="37950"/>
                  </a:cubicBezTo>
                  <a:cubicBezTo>
                    <a:pt x="117763" y="43313"/>
                    <a:pt x="110038" y="47243"/>
                    <a:pt x="105501" y="472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4301397" y="1068975"/>
            <a:ext cx="6158650" cy="5622786"/>
            <a:chOff x="4186772" y="854550"/>
            <a:chExt cx="6158650" cy="5622786"/>
          </a:xfrm>
        </p:grpSpPr>
        <p:sp>
          <p:nvSpPr>
            <p:cNvPr id="442" name="Google Shape;442;p37"/>
            <p:cNvSpPr/>
            <p:nvPr/>
          </p:nvSpPr>
          <p:spPr>
            <a:xfrm>
              <a:off x="4968347" y="2144575"/>
              <a:ext cx="4012150" cy="3474525"/>
            </a:xfrm>
            <a:custGeom>
              <a:rect b="b" l="l" r="r" t="t"/>
              <a:pathLst>
                <a:path extrusionOk="0" h="138981" w="160486">
                  <a:moveTo>
                    <a:pt x="131459" y="16344"/>
                  </a:moveTo>
                  <a:cubicBezTo>
                    <a:pt x="127377" y="23765"/>
                    <a:pt x="125387" y="32215"/>
                    <a:pt x="124645" y="40665"/>
                  </a:cubicBezTo>
                  <a:cubicBezTo>
                    <a:pt x="123531" y="53568"/>
                    <a:pt x="125100" y="67230"/>
                    <a:pt x="119416" y="78868"/>
                  </a:cubicBezTo>
                  <a:cubicBezTo>
                    <a:pt x="113395" y="91164"/>
                    <a:pt x="99142" y="98889"/>
                    <a:pt x="85548" y="97202"/>
                  </a:cubicBezTo>
                  <a:cubicBezTo>
                    <a:pt x="77756" y="96224"/>
                    <a:pt x="70554" y="92530"/>
                    <a:pt x="62846" y="90928"/>
                  </a:cubicBezTo>
                  <a:cubicBezTo>
                    <a:pt x="55154" y="89325"/>
                    <a:pt x="45895" y="90523"/>
                    <a:pt x="41509" y="97033"/>
                  </a:cubicBezTo>
                  <a:cubicBezTo>
                    <a:pt x="39249" y="100373"/>
                    <a:pt x="38575" y="104725"/>
                    <a:pt x="35775" y="107609"/>
                  </a:cubicBezTo>
                  <a:cubicBezTo>
                    <a:pt x="29686" y="113866"/>
                    <a:pt x="18706" y="109295"/>
                    <a:pt x="10694" y="112719"/>
                  </a:cubicBezTo>
                  <a:cubicBezTo>
                    <a:pt x="1924" y="116481"/>
                    <a:pt x="1" y="128068"/>
                    <a:pt x="7102" y="134460"/>
                  </a:cubicBezTo>
                  <a:cubicBezTo>
                    <a:pt x="11706" y="138610"/>
                    <a:pt x="18554" y="138981"/>
                    <a:pt x="24727" y="138458"/>
                  </a:cubicBezTo>
                  <a:cubicBezTo>
                    <a:pt x="38608" y="137311"/>
                    <a:pt x="52051" y="132909"/>
                    <a:pt x="65932" y="131930"/>
                  </a:cubicBezTo>
                  <a:cubicBezTo>
                    <a:pt x="77621" y="131121"/>
                    <a:pt x="89343" y="132757"/>
                    <a:pt x="100778" y="135219"/>
                  </a:cubicBezTo>
                  <a:cubicBezTo>
                    <a:pt x="107778" y="136737"/>
                    <a:pt x="114980" y="138576"/>
                    <a:pt x="122013" y="137176"/>
                  </a:cubicBezTo>
                  <a:cubicBezTo>
                    <a:pt x="131020" y="135388"/>
                    <a:pt x="138222" y="128557"/>
                    <a:pt x="143383" y="120967"/>
                  </a:cubicBezTo>
                  <a:cubicBezTo>
                    <a:pt x="158293" y="99007"/>
                    <a:pt x="159406" y="70806"/>
                    <a:pt x="160081" y="44258"/>
                  </a:cubicBezTo>
                  <a:cubicBezTo>
                    <a:pt x="160300" y="36466"/>
                    <a:pt x="160486" y="28589"/>
                    <a:pt x="159103" y="20898"/>
                  </a:cubicBezTo>
                  <a:cubicBezTo>
                    <a:pt x="158344" y="16749"/>
                    <a:pt x="157096" y="12667"/>
                    <a:pt x="155207" y="8906"/>
                  </a:cubicBezTo>
                  <a:cubicBezTo>
                    <a:pt x="154026" y="6511"/>
                    <a:pt x="151310" y="641"/>
                    <a:pt x="148258" y="321"/>
                  </a:cubicBezTo>
                  <a:cubicBezTo>
                    <a:pt x="145255" y="0"/>
                    <a:pt x="140735" y="4689"/>
                    <a:pt x="138779" y="6612"/>
                  </a:cubicBezTo>
                  <a:cubicBezTo>
                    <a:pt x="135878" y="9479"/>
                    <a:pt x="133415" y="12751"/>
                    <a:pt x="131459" y="163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5000">
                  <a:srgbClr val="004C9A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 rot="-1149337">
              <a:off x="5510017" y="1474697"/>
              <a:ext cx="4376457" cy="3535793"/>
            </a:xfrm>
            <a:custGeom>
              <a:rect b="b" l="l" r="r" t="t"/>
              <a:pathLst>
                <a:path extrusionOk="0" h="119180" w="147516">
                  <a:moveTo>
                    <a:pt x="129198" y="3003"/>
                  </a:moveTo>
                  <a:cubicBezTo>
                    <a:pt x="119517" y="7827"/>
                    <a:pt x="114389" y="18773"/>
                    <a:pt x="112382" y="29399"/>
                  </a:cubicBezTo>
                  <a:cubicBezTo>
                    <a:pt x="110375" y="40042"/>
                    <a:pt x="110780" y="51039"/>
                    <a:pt x="108486" y="61614"/>
                  </a:cubicBezTo>
                  <a:cubicBezTo>
                    <a:pt x="107238" y="67383"/>
                    <a:pt x="104657" y="73573"/>
                    <a:pt x="99243" y="75917"/>
                  </a:cubicBezTo>
                  <a:cubicBezTo>
                    <a:pt x="95752" y="77418"/>
                    <a:pt x="91771" y="77014"/>
                    <a:pt x="88044" y="76339"/>
                  </a:cubicBezTo>
                  <a:cubicBezTo>
                    <a:pt x="81786" y="75226"/>
                    <a:pt x="75630" y="73472"/>
                    <a:pt x="69305" y="73101"/>
                  </a:cubicBezTo>
                  <a:cubicBezTo>
                    <a:pt x="62980" y="72713"/>
                    <a:pt x="56234" y="73860"/>
                    <a:pt x="51376" y="77924"/>
                  </a:cubicBezTo>
                  <a:cubicBezTo>
                    <a:pt x="45945" y="82445"/>
                    <a:pt x="43499" y="89967"/>
                    <a:pt x="37714" y="93998"/>
                  </a:cubicBezTo>
                  <a:cubicBezTo>
                    <a:pt x="28674" y="100306"/>
                    <a:pt x="15670" y="95685"/>
                    <a:pt x="5668" y="100306"/>
                  </a:cubicBezTo>
                  <a:cubicBezTo>
                    <a:pt x="2767" y="101639"/>
                    <a:pt x="1" y="104186"/>
                    <a:pt x="18" y="107373"/>
                  </a:cubicBezTo>
                  <a:cubicBezTo>
                    <a:pt x="51" y="110865"/>
                    <a:pt x="3340" y="113412"/>
                    <a:pt x="6562" y="114795"/>
                  </a:cubicBezTo>
                  <a:cubicBezTo>
                    <a:pt x="16766" y="119180"/>
                    <a:pt x="28488" y="117341"/>
                    <a:pt x="39266" y="114677"/>
                  </a:cubicBezTo>
                  <a:cubicBezTo>
                    <a:pt x="50044" y="112012"/>
                    <a:pt x="61024" y="108571"/>
                    <a:pt x="72038" y="110005"/>
                  </a:cubicBezTo>
                  <a:cubicBezTo>
                    <a:pt x="81904" y="111286"/>
                    <a:pt x="91451" y="116448"/>
                    <a:pt x="101284" y="114879"/>
                  </a:cubicBezTo>
                  <a:cubicBezTo>
                    <a:pt x="106918" y="113985"/>
                    <a:pt x="111994" y="110932"/>
                    <a:pt x="116346" y="107238"/>
                  </a:cubicBezTo>
                  <a:cubicBezTo>
                    <a:pt x="124931" y="99952"/>
                    <a:pt x="131087" y="90102"/>
                    <a:pt x="135321" y="79662"/>
                  </a:cubicBezTo>
                  <a:cubicBezTo>
                    <a:pt x="139554" y="69221"/>
                    <a:pt x="141932" y="58140"/>
                    <a:pt x="143940" y="47059"/>
                  </a:cubicBezTo>
                  <a:cubicBezTo>
                    <a:pt x="145930" y="36028"/>
                    <a:pt x="147515" y="24491"/>
                    <a:pt x="144327" y="13747"/>
                  </a:cubicBezTo>
                  <a:cubicBezTo>
                    <a:pt x="143265" y="10155"/>
                    <a:pt x="141646" y="5685"/>
                    <a:pt x="139166" y="2784"/>
                  </a:cubicBezTo>
                  <a:cubicBezTo>
                    <a:pt x="136738" y="1"/>
                    <a:pt x="132150" y="1519"/>
                    <a:pt x="129198" y="30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 flipH="1">
              <a:off x="4186772" y="4213238"/>
              <a:ext cx="773775" cy="790650"/>
            </a:xfrm>
            <a:custGeom>
              <a:rect b="b" l="l" r="r" t="t"/>
              <a:pathLst>
                <a:path extrusionOk="0" h="31626" w="30951">
                  <a:moveTo>
                    <a:pt x="10981" y="30428"/>
                  </a:moveTo>
                  <a:cubicBezTo>
                    <a:pt x="16209" y="31626"/>
                    <a:pt x="22096" y="30310"/>
                    <a:pt x="25891" y="26515"/>
                  </a:cubicBezTo>
                  <a:cubicBezTo>
                    <a:pt x="29686" y="22720"/>
                    <a:pt x="30951" y="16429"/>
                    <a:pt x="28404" y="11706"/>
                  </a:cubicBezTo>
                  <a:cubicBezTo>
                    <a:pt x="27308" y="9682"/>
                    <a:pt x="25604" y="8029"/>
                    <a:pt x="23715" y="6714"/>
                  </a:cubicBezTo>
                  <a:cubicBezTo>
                    <a:pt x="17829" y="2649"/>
                    <a:pt x="4066" y="1"/>
                    <a:pt x="1789" y="9547"/>
                  </a:cubicBezTo>
                  <a:cubicBezTo>
                    <a:pt x="1" y="17103"/>
                    <a:pt x="2767" y="28539"/>
                    <a:pt x="10981" y="3042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 rot="992944">
              <a:off x="4982866" y="2319783"/>
              <a:ext cx="4094526" cy="3649996"/>
            </a:xfrm>
            <a:custGeom>
              <a:rect b="b" l="l" r="r" t="t"/>
              <a:pathLst>
                <a:path extrusionOk="0" fill="none" h="145998" w="155089">
                  <a:moveTo>
                    <a:pt x="112989" y="1"/>
                  </a:moveTo>
                  <a:cubicBezTo>
                    <a:pt x="104235" y="3070"/>
                    <a:pt x="98602" y="13157"/>
                    <a:pt x="100592" y="22214"/>
                  </a:cubicBezTo>
                  <a:cubicBezTo>
                    <a:pt x="101267" y="25284"/>
                    <a:pt x="102802" y="28286"/>
                    <a:pt x="105366" y="30091"/>
                  </a:cubicBezTo>
                  <a:cubicBezTo>
                    <a:pt x="110763" y="33835"/>
                    <a:pt x="118015" y="31136"/>
                    <a:pt x="124526" y="30377"/>
                  </a:cubicBezTo>
                  <a:cubicBezTo>
                    <a:pt x="132234" y="29467"/>
                    <a:pt x="140397" y="31693"/>
                    <a:pt x="146183" y="36888"/>
                  </a:cubicBezTo>
                  <a:cubicBezTo>
                    <a:pt x="151951" y="42066"/>
                    <a:pt x="155088" y="50246"/>
                    <a:pt x="153654" y="57887"/>
                  </a:cubicBezTo>
                  <a:cubicBezTo>
                    <a:pt x="151580" y="69002"/>
                    <a:pt x="139790" y="76963"/>
                    <a:pt x="128523" y="75934"/>
                  </a:cubicBezTo>
                  <a:cubicBezTo>
                    <a:pt x="117864" y="74956"/>
                    <a:pt x="107221" y="67416"/>
                    <a:pt x="97337" y="71481"/>
                  </a:cubicBezTo>
                  <a:cubicBezTo>
                    <a:pt x="89966" y="74517"/>
                    <a:pt x="86492" y="82765"/>
                    <a:pt x="83625" y="90203"/>
                  </a:cubicBezTo>
                  <a:cubicBezTo>
                    <a:pt x="80740" y="97624"/>
                    <a:pt x="76895" y="105821"/>
                    <a:pt x="69339" y="108351"/>
                  </a:cubicBezTo>
                  <a:cubicBezTo>
                    <a:pt x="64177" y="110072"/>
                    <a:pt x="58561" y="108638"/>
                    <a:pt x="53214" y="107609"/>
                  </a:cubicBezTo>
                  <a:cubicBezTo>
                    <a:pt x="47884" y="106580"/>
                    <a:pt x="42487" y="105956"/>
                    <a:pt x="37073" y="105754"/>
                  </a:cubicBezTo>
                  <a:cubicBezTo>
                    <a:pt x="32839" y="105585"/>
                    <a:pt x="28201" y="105821"/>
                    <a:pt x="25013" y="108621"/>
                  </a:cubicBezTo>
                  <a:cubicBezTo>
                    <a:pt x="21893" y="111354"/>
                    <a:pt x="21033" y="115773"/>
                    <a:pt x="19667" y="119703"/>
                  </a:cubicBezTo>
                  <a:cubicBezTo>
                    <a:pt x="16007" y="130126"/>
                    <a:pt x="7877" y="138256"/>
                    <a:pt x="0" y="145998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6101722" y="2486100"/>
              <a:ext cx="2951675" cy="3386400"/>
            </a:xfrm>
            <a:custGeom>
              <a:rect b="b" l="l" r="r" t="t"/>
              <a:pathLst>
                <a:path extrusionOk="0" fill="none" h="135456" w="118067">
                  <a:moveTo>
                    <a:pt x="89950" y="1"/>
                  </a:moveTo>
                  <a:cubicBezTo>
                    <a:pt x="85227" y="5263"/>
                    <a:pt x="85311" y="13545"/>
                    <a:pt x="88229" y="19988"/>
                  </a:cubicBezTo>
                  <a:cubicBezTo>
                    <a:pt x="91147" y="26431"/>
                    <a:pt x="96376" y="31507"/>
                    <a:pt x="101368" y="36517"/>
                  </a:cubicBezTo>
                  <a:cubicBezTo>
                    <a:pt x="106378" y="41509"/>
                    <a:pt x="111438" y="46822"/>
                    <a:pt x="113883" y="53468"/>
                  </a:cubicBezTo>
                  <a:cubicBezTo>
                    <a:pt x="118066" y="64869"/>
                    <a:pt x="112956" y="78734"/>
                    <a:pt x="102768" y="85362"/>
                  </a:cubicBezTo>
                  <a:cubicBezTo>
                    <a:pt x="99192" y="87673"/>
                    <a:pt x="94908" y="89225"/>
                    <a:pt x="90692" y="88584"/>
                  </a:cubicBezTo>
                  <a:cubicBezTo>
                    <a:pt x="86172" y="87892"/>
                    <a:pt x="82292" y="84823"/>
                    <a:pt x="77789" y="84148"/>
                  </a:cubicBezTo>
                  <a:cubicBezTo>
                    <a:pt x="70368" y="83069"/>
                    <a:pt x="63638" y="88736"/>
                    <a:pt x="59371" y="94892"/>
                  </a:cubicBezTo>
                  <a:cubicBezTo>
                    <a:pt x="55103" y="101065"/>
                    <a:pt x="52000" y="108250"/>
                    <a:pt x="46215" y="113023"/>
                  </a:cubicBezTo>
                  <a:cubicBezTo>
                    <a:pt x="41509" y="116886"/>
                    <a:pt x="35488" y="118758"/>
                    <a:pt x="29416" y="118286"/>
                  </a:cubicBezTo>
                  <a:cubicBezTo>
                    <a:pt x="24322" y="117847"/>
                    <a:pt x="19296" y="115722"/>
                    <a:pt x="14219" y="116464"/>
                  </a:cubicBezTo>
                  <a:cubicBezTo>
                    <a:pt x="5297" y="117746"/>
                    <a:pt x="0" y="127158"/>
                    <a:pt x="3542" y="135456"/>
                  </a:cubicBezTo>
                </a:path>
              </a:pathLst>
            </a:custGeom>
            <a:noFill/>
            <a:ln cap="flat" cmpd="sng" w="5475">
              <a:solidFill>
                <a:schemeClr val="accent4"/>
              </a:solidFill>
              <a:prstDash val="solid"/>
              <a:miter lim="168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 rot="-1743844">
              <a:off x="5686523" y="2780419"/>
              <a:ext cx="4242086" cy="2797776"/>
            </a:xfrm>
            <a:custGeom>
              <a:rect b="b" l="l" r="r" t="t"/>
              <a:pathLst>
                <a:path extrusionOk="0" h="101892" w="169679">
                  <a:moveTo>
                    <a:pt x="19026" y="54378"/>
                  </a:moveTo>
                  <a:cubicBezTo>
                    <a:pt x="20983" y="55744"/>
                    <a:pt x="22501" y="57650"/>
                    <a:pt x="24339" y="59185"/>
                  </a:cubicBezTo>
                  <a:cubicBezTo>
                    <a:pt x="29011" y="63081"/>
                    <a:pt x="35336" y="64245"/>
                    <a:pt x="41341" y="65257"/>
                  </a:cubicBezTo>
                  <a:cubicBezTo>
                    <a:pt x="49201" y="66590"/>
                    <a:pt x="57145" y="67922"/>
                    <a:pt x="65123" y="67433"/>
                  </a:cubicBezTo>
                  <a:cubicBezTo>
                    <a:pt x="73100" y="66944"/>
                    <a:pt x="81196" y="64464"/>
                    <a:pt x="87049" y="59033"/>
                  </a:cubicBezTo>
                  <a:cubicBezTo>
                    <a:pt x="91384" y="55002"/>
                    <a:pt x="94437" y="49453"/>
                    <a:pt x="99665" y="46653"/>
                  </a:cubicBezTo>
                  <a:cubicBezTo>
                    <a:pt x="105214" y="43702"/>
                    <a:pt x="111961" y="44528"/>
                    <a:pt x="118134" y="45709"/>
                  </a:cubicBezTo>
                  <a:cubicBezTo>
                    <a:pt x="124307" y="46906"/>
                    <a:pt x="130784" y="48374"/>
                    <a:pt x="136772" y="46468"/>
                  </a:cubicBezTo>
                  <a:cubicBezTo>
                    <a:pt x="142776" y="44579"/>
                    <a:pt x="147735" y="37815"/>
                    <a:pt x="145239" y="32047"/>
                  </a:cubicBezTo>
                  <a:cubicBezTo>
                    <a:pt x="144480" y="30276"/>
                    <a:pt x="143130" y="28842"/>
                    <a:pt x="141899" y="27358"/>
                  </a:cubicBezTo>
                  <a:cubicBezTo>
                    <a:pt x="139723" y="24727"/>
                    <a:pt x="137868" y="21843"/>
                    <a:pt x="136350" y="18773"/>
                  </a:cubicBezTo>
                  <a:cubicBezTo>
                    <a:pt x="133955" y="13932"/>
                    <a:pt x="132690" y="7523"/>
                    <a:pt x="136384" y="3576"/>
                  </a:cubicBezTo>
                  <a:cubicBezTo>
                    <a:pt x="139723" y="0"/>
                    <a:pt x="145559" y="304"/>
                    <a:pt x="150062" y="2193"/>
                  </a:cubicBezTo>
                  <a:cubicBezTo>
                    <a:pt x="160014" y="6342"/>
                    <a:pt x="166541" y="16665"/>
                    <a:pt x="168110" y="27324"/>
                  </a:cubicBezTo>
                  <a:cubicBezTo>
                    <a:pt x="169678" y="38001"/>
                    <a:pt x="166912" y="48930"/>
                    <a:pt x="162375" y="58730"/>
                  </a:cubicBezTo>
                  <a:cubicBezTo>
                    <a:pt x="155898" y="72763"/>
                    <a:pt x="145390" y="85413"/>
                    <a:pt x="131357" y="91906"/>
                  </a:cubicBezTo>
                  <a:cubicBezTo>
                    <a:pt x="123886" y="95364"/>
                    <a:pt x="115722" y="96966"/>
                    <a:pt x="107592" y="98231"/>
                  </a:cubicBezTo>
                  <a:cubicBezTo>
                    <a:pt x="92548" y="100559"/>
                    <a:pt x="77334" y="101756"/>
                    <a:pt x="62103" y="101824"/>
                  </a:cubicBezTo>
                  <a:cubicBezTo>
                    <a:pt x="45760" y="101891"/>
                    <a:pt x="28725" y="100441"/>
                    <a:pt x="14641" y="92125"/>
                  </a:cubicBezTo>
                  <a:cubicBezTo>
                    <a:pt x="10914" y="89916"/>
                    <a:pt x="7372" y="87167"/>
                    <a:pt x="5027" y="83507"/>
                  </a:cubicBezTo>
                  <a:cubicBezTo>
                    <a:pt x="2598" y="79695"/>
                    <a:pt x="1890" y="75411"/>
                    <a:pt x="1451" y="70992"/>
                  </a:cubicBezTo>
                  <a:cubicBezTo>
                    <a:pt x="1148" y="68023"/>
                    <a:pt x="1" y="64481"/>
                    <a:pt x="389" y="61513"/>
                  </a:cubicBezTo>
                  <a:cubicBezTo>
                    <a:pt x="1468" y="53130"/>
                    <a:pt x="12651" y="49976"/>
                    <a:pt x="19026" y="5437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7"/>
          <p:cNvSpPr txBox="1"/>
          <p:nvPr>
            <p:ph type="title"/>
          </p:nvPr>
        </p:nvSpPr>
        <p:spPr>
          <a:xfrm>
            <a:off x="3019075" y="2067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supplémentaires</a:t>
            </a:r>
            <a:endParaRPr/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291050" y="1068975"/>
            <a:ext cx="47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Confirmation de </a:t>
            </a:r>
            <a:r>
              <a:rPr lang="en" sz="2300">
                <a:solidFill>
                  <a:schemeClr val="lt2"/>
                </a:solidFill>
              </a:rPr>
              <a:t>suppression</a:t>
            </a:r>
            <a:r>
              <a:rPr lang="en" sz="2300">
                <a:solidFill>
                  <a:schemeClr val="lt2"/>
                </a:solidFill>
              </a:rPr>
              <a:t> : </a:t>
            </a:r>
            <a:endParaRPr sz="23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Ajout de boîte de dialogue permettant de confirmer la suppression d’une liste, d’un film dans une liste ou dans la base de données.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Barres de recherche :</a:t>
            </a:r>
            <a:endParaRPr sz="23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Mise en place de barre de recherche permettant de savoir où se trouve un film dans nos listes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Faire remonter un film en tête dans une liste à la place de chercher.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88875" y="4601425"/>
            <a:ext cx="60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1- Analyse du besoin et conception		</a:t>
            </a:r>
            <a:r>
              <a:rPr lang="en" sz="900">
                <a:solidFill>
                  <a:srgbClr val="FB8C46"/>
                </a:solidFill>
                <a:latin typeface="Roboto Medium"/>
                <a:ea typeface="Roboto Medium"/>
                <a:cs typeface="Roboto Medium"/>
                <a:sym typeface="Roboto Medium"/>
              </a:rPr>
              <a:t>2- Réalisation technique</a:t>
            </a:r>
            <a:r>
              <a:rPr lang="en" sz="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		3- Bilan 1ère période</a:t>
            </a:r>
            <a:endParaRPr sz="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51" name="Google Shape;45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7"/>
          <p:cNvSpPr txBox="1"/>
          <p:nvPr/>
        </p:nvSpPr>
        <p:spPr>
          <a:xfrm>
            <a:off x="5429250" y="1068975"/>
            <a:ext cx="2704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Connexion</a:t>
            </a:r>
            <a:r>
              <a:rPr lang="en" sz="2300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 : </a:t>
            </a:r>
            <a:endParaRPr sz="2300">
              <a:solidFill>
                <a:schemeClr val="lt2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hivo"/>
              <a:buChar char="-"/>
            </a:pPr>
            <a:r>
              <a:rPr lang="en" sz="16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Ajout d’un token pour garder la connexion même après un rafraîchissement de la page.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bstract Waves Social Media Planner by Slidesgo">
  <a:themeElements>
    <a:clrScheme name="Simple Light">
      <a:dk1>
        <a:srgbClr val="000000"/>
      </a:dk1>
      <a:lt1>
        <a:srgbClr val="D1550F"/>
      </a:lt1>
      <a:dk2>
        <a:srgbClr val="FF5327"/>
      </a:dk2>
      <a:lt2>
        <a:srgbClr val="FB8C46"/>
      </a:lt2>
      <a:accent1>
        <a:srgbClr val="0077D9"/>
      </a:accent1>
      <a:accent2>
        <a:srgbClr val="00215A"/>
      </a:accent2>
      <a:accent3>
        <a:srgbClr val="001231"/>
      </a:accent3>
      <a:accent4>
        <a:srgbClr val="EFEFEF"/>
      </a:accent4>
      <a:accent5>
        <a:srgbClr val="FFFFFF"/>
      </a:accent5>
      <a:accent6>
        <a:srgbClr val="FFFFFF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