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3" r:id="rId4"/>
    <p:sldId id="270" r:id="rId5"/>
    <p:sldId id="271" r:id="rId6"/>
    <p:sldId id="272" r:id="rId7"/>
    <p:sldId id="262" r:id="rId8"/>
    <p:sldId id="263" r:id="rId9"/>
    <p:sldId id="265" r:id="rId10"/>
    <p:sldId id="266" r:id="rId11"/>
    <p:sldId id="267" r:id="rId12"/>
    <p:sldId id="258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54"/>
      </p:cViewPr>
      <p:guideLst>
        <p:guide pos="43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9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4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1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1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272F-8336-48C8-AE7D-8F3F9C45F0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64A8-F20F-4BF8-9955-984806A4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8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>
            <a:off x="4311904" y="2710688"/>
            <a:ext cx="1959746" cy="2580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1650" y="2567214"/>
            <a:ext cx="514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클릭하여 이름을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4" idx="1"/>
          </p:cNvCxnSpPr>
          <p:nvPr/>
        </p:nvCxnSpPr>
        <p:spPr>
          <a:xfrm flipV="1">
            <a:off x="4299712" y="3524351"/>
            <a:ext cx="1971938" cy="17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1650" y="3355074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클릭하여 주민등록번호를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5600" y="6488733"/>
            <a:ext cx="2186432" cy="35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14322" y="6319089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클릭하여 로그인 다음 스텝으로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4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35141"/>
            <a:ext cx="3582000" cy="6822859"/>
          </a:xfrm>
        </p:spPr>
      </p:pic>
      <p:sp>
        <p:nvSpPr>
          <p:cNvPr id="5" name="직사각형 4"/>
          <p:cNvSpPr/>
          <p:nvPr/>
        </p:nvSpPr>
        <p:spPr>
          <a:xfrm>
            <a:off x="795563" y="1016215"/>
            <a:ext cx="1109437" cy="17145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43075" y="3452685"/>
            <a:ext cx="3362325" cy="179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5245" y="3297301"/>
            <a:ext cx="653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카드 이미지를 클릭 시 카드 상세페이지로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95563" y="625691"/>
            <a:ext cx="288000" cy="288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83563" y="831549"/>
            <a:ext cx="3774187" cy="4994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750" y="625691"/>
            <a:ext cx="4936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카드 중 </a:t>
            </a:r>
            <a:r>
              <a:rPr lang="ko-KR" altLang="en-US" sz="1600" dirty="0" err="1" smtClean="0"/>
              <a:t>할인종류가</a:t>
            </a:r>
            <a:r>
              <a:rPr lang="ko-KR" altLang="en-US" sz="1600" dirty="0" smtClean="0"/>
              <a:t> 할인율과 </a:t>
            </a:r>
            <a:r>
              <a:rPr lang="ko-KR" altLang="en-US" sz="1600" dirty="0" err="1" smtClean="0"/>
              <a:t>할인금액인</a:t>
            </a:r>
            <a:r>
              <a:rPr lang="ko-KR" altLang="en-US" sz="1600" dirty="0" smtClean="0"/>
              <a:t> 것으로 분류하여 확인 가능합니다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795562" y="2860447"/>
            <a:ext cx="947513" cy="12990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3662" y="4289198"/>
            <a:ext cx="947513" cy="12990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905000" y="1931741"/>
            <a:ext cx="1519237" cy="151482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843312" y="3461647"/>
            <a:ext cx="1580925" cy="13931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 w="19050"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71525" y="962025"/>
            <a:ext cx="1209675" cy="18573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1"/>
          </p:cNvCxnSpPr>
          <p:nvPr/>
        </p:nvCxnSpPr>
        <p:spPr>
          <a:xfrm>
            <a:off x="1981200" y="1720333"/>
            <a:ext cx="4067175" cy="1549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8375" y="1706046"/>
            <a:ext cx="653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카드 이미지를 클릭 시 카드 상세페이지로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2424338" y="581025"/>
            <a:ext cx="288000" cy="28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12338" y="649950"/>
            <a:ext cx="2212087" cy="7507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4425" y="413316"/>
            <a:ext cx="550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카드 중 </a:t>
            </a:r>
            <a:r>
              <a:rPr lang="ko-KR" altLang="en-US" sz="1600" dirty="0" err="1" smtClean="0"/>
              <a:t>할인종류가</a:t>
            </a:r>
            <a:r>
              <a:rPr lang="ko-KR" altLang="en-US" sz="1600" dirty="0" smtClean="0"/>
              <a:t> 할인율과 </a:t>
            </a:r>
            <a:r>
              <a:rPr lang="ko-KR" altLang="en-US" sz="1600" dirty="0" err="1" smtClean="0"/>
              <a:t>할인금액인</a:t>
            </a:r>
            <a:r>
              <a:rPr lang="ko-KR" altLang="en-US" sz="1600" dirty="0" smtClean="0"/>
              <a:t> 것으로 분류하여 확인 가능합니다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72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78" b="25036"/>
          <a:stretch/>
        </p:blipFill>
        <p:spPr>
          <a:xfrm>
            <a:off x="4783309" y="3637280"/>
            <a:ext cx="3600450" cy="30988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349576" y="1863970"/>
            <a:ext cx="1307768" cy="750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56932" y="1711007"/>
            <a:ext cx="286057" cy="29908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8373699" y="701040"/>
            <a:ext cx="3726861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 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그래프에 보일 이용 내역이 가장 많은 상위 카테고리 개수가 변경됩니다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6" b="45356"/>
          <a:stretch/>
        </p:blipFill>
        <p:spPr>
          <a:xfrm>
            <a:off x="4763892" y="706870"/>
            <a:ext cx="3600450" cy="211074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7484331" y="710668"/>
            <a:ext cx="87235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클릭 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22689" y="3612296"/>
            <a:ext cx="347467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 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카테고리별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이용내역이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보입니다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783430" y="3647440"/>
            <a:ext cx="3629049" cy="30886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>
            <a:off x="819542" y="3794369"/>
            <a:ext cx="3362373" cy="8324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503122" y="3628309"/>
            <a:ext cx="87235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클릭 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184728" y="4223122"/>
            <a:ext cx="47871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93" y="0"/>
            <a:ext cx="3600450" cy="6858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705225" y="552451"/>
            <a:ext cx="438150" cy="3428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3375" y="731520"/>
            <a:ext cx="672465" cy="19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2985" y="267127"/>
            <a:ext cx="293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 시</a:t>
            </a:r>
            <a:r>
              <a:rPr lang="en-US" altLang="ko-KR" sz="1600" dirty="0" smtClean="0"/>
              <a:t>,</a:t>
            </a:r>
            <a:endParaRPr lang="en-US" altLang="ko-KR" sz="1600" dirty="0" smtClean="0"/>
          </a:p>
          <a:p>
            <a:r>
              <a:rPr lang="ko-KR" altLang="en-US" sz="1600" dirty="0" smtClean="0"/>
              <a:t>카테고리에 대한 본인 소유의 </a:t>
            </a:r>
            <a:endParaRPr lang="en-US" altLang="ko-KR" sz="1600" dirty="0" smtClean="0"/>
          </a:p>
          <a:p>
            <a:r>
              <a:rPr lang="ko-KR" altLang="en-US" sz="1600" dirty="0" smtClean="0"/>
              <a:t>추천 카드를 볼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699375" y="774065"/>
            <a:ext cx="3255137" cy="214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236718" y="2752725"/>
            <a:ext cx="1943100" cy="790575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4" idx="2"/>
          </p:cNvCxnSpPr>
          <p:nvPr/>
        </p:nvCxnSpPr>
        <p:spPr>
          <a:xfrm rot="5400000">
            <a:off x="8574731" y="2185987"/>
            <a:ext cx="276225" cy="2990850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1688" y="3527137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해당 카테고리에 속한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매장별</a:t>
            </a:r>
            <a:r>
              <a:rPr lang="ko-KR" altLang="en-US" sz="1600" dirty="0" smtClean="0"/>
              <a:t> 혜택들을 볼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8141343" y="4381500"/>
            <a:ext cx="3181350" cy="135255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1"/>
          </p:cNvCxnSpPr>
          <p:nvPr/>
        </p:nvCxnSpPr>
        <p:spPr>
          <a:xfrm flipH="1">
            <a:off x="7679380" y="5057775"/>
            <a:ext cx="46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53763" y="4632116"/>
            <a:ext cx="3335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카테고리에서 </a:t>
            </a:r>
            <a:endParaRPr lang="en-US" altLang="ko-KR" sz="1600" dirty="0" smtClean="0"/>
          </a:p>
          <a:p>
            <a:r>
              <a:rPr lang="ko-KR" altLang="en-US" sz="1600" dirty="0" smtClean="0"/>
              <a:t>내가 </a:t>
            </a:r>
            <a:r>
              <a:rPr lang="ko-KR" altLang="en-US" sz="1600" dirty="0" smtClean="0"/>
              <a:t>받은 혜택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추천 카드를 사용했을 시 더 받을 수 있었던 혜택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총 받을 수 있었던 혜택을 볼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3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01" y="0"/>
            <a:ext cx="3600450" cy="6858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09625" y="977473"/>
            <a:ext cx="438150" cy="3428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247775" y="1148923"/>
            <a:ext cx="3301365" cy="2455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0568" y="725802"/>
            <a:ext cx="3071812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특정 카테고리 버튼을 클릭하면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카테고리에 대한 본인 소유의 </a:t>
            </a:r>
            <a:endParaRPr lang="en-US" altLang="ko-KR" sz="1600" dirty="0" smtClean="0"/>
          </a:p>
          <a:p>
            <a:r>
              <a:rPr lang="ko-KR" altLang="en-US" sz="1600" dirty="0" smtClean="0"/>
              <a:t>추천 카드를 볼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9236726" y="2752725"/>
            <a:ext cx="1943100" cy="790575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4" idx="2"/>
          </p:cNvCxnSpPr>
          <p:nvPr/>
        </p:nvCxnSpPr>
        <p:spPr>
          <a:xfrm rot="5400000">
            <a:off x="8574739" y="2185987"/>
            <a:ext cx="276225" cy="2990850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2504" y="3627721"/>
            <a:ext cx="3185487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해당 카테고리에 속한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매장별</a:t>
            </a:r>
            <a:r>
              <a:rPr lang="ko-KR" altLang="en-US" sz="1600" dirty="0" smtClean="0"/>
              <a:t> 혜택들을 볼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7372178" y="1136729"/>
            <a:ext cx="842962" cy="2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84276" y="3857626"/>
            <a:ext cx="2076450" cy="36195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3" idx="1"/>
          </p:cNvCxnSpPr>
          <p:nvPr/>
        </p:nvCxnSpPr>
        <p:spPr>
          <a:xfrm rot="10800000" flipV="1">
            <a:off x="7217426" y="4038600"/>
            <a:ext cx="1466850" cy="971549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0208" y="4655646"/>
            <a:ext cx="3212739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이미 최대 혜택을 받고 있을 경우</a:t>
            </a:r>
            <a:endParaRPr lang="en-US" altLang="ko-KR" sz="1600" b="1" dirty="0" smtClean="0"/>
          </a:p>
          <a:p>
            <a:r>
              <a:rPr lang="ko-KR" altLang="en-US" sz="1600" dirty="0" smtClean="0"/>
              <a:t>해당 문구가 보여집니다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36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1368298" y="1811020"/>
            <a:ext cx="4719320" cy="101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5648" y="1648460"/>
            <a:ext cx="514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</a:t>
            </a:r>
            <a:r>
              <a:rPr lang="ko-KR" altLang="en-US" sz="1600" dirty="0" err="1" smtClean="0"/>
              <a:t>매장별</a:t>
            </a:r>
            <a:r>
              <a:rPr lang="ko-KR" altLang="en-US" sz="1600" dirty="0" smtClean="0"/>
              <a:t> 혜택 탭으로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364583" y="1821180"/>
            <a:ext cx="14637" cy="8959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541778" y="3947160"/>
            <a:ext cx="3569462" cy="286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568" y="3811508"/>
            <a:ext cx="514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카드 추천 탭으로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57018" y="3576042"/>
            <a:ext cx="0" cy="415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89578" y="3101340"/>
            <a:ext cx="21445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71650" y="2928996"/>
            <a:ext cx="59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</a:t>
            </a:r>
            <a:r>
              <a:rPr lang="ko-KR" altLang="en-US" sz="1600" dirty="0" err="1" smtClean="0"/>
              <a:t>카테고리별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이용내역</a:t>
            </a:r>
            <a:r>
              <a:rPr lang="ko-KR" altLang="en-US" sz="1600" dirty="0" smtClean="0"/>
              <a:t> 탭으로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43304" y="2699780"/>
            <a:ext cx="869316" cy="8892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835784" y="4533900"/>
            <a:ext cx="4313556" cy="152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54708" y="4417911"/>
            <a:ext cx="59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연말정산 탭으로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844798" y="1272540"/>
            <a:ext cx="2258822" cy="76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1650" y="1115474"/>
            <a:ext cx="59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로그인한 사용자의 이름을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608578" y="5504274"/>
            <a:ext cx="2563622" cy="49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7088" y="5339928"/>
            <a:ext cx="59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로그아웃이 되고 로그인 페이지로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3616198" y="5212080"/>
            <a:ext cx="0" cy="2859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110104" y="2684540"/>
            <a:ext cx="869316" cy="8892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38804" y="2638820"/>
            <a:ext cx="869316" cy="11711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2344" y="3987560"/>
            <a:ext cx="869316" cy="11711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>
            <a:off x="4305300" y="2659380"/>
            <a:ext cx="1966350" cy="1433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1650" y="2504440"/>
            <a:ext cx="514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토글을</a:t>
            </a:r>
            <a:r>
              <a:rPr lang="ko-KR" altLang="en-US" sz="1600" dirty="0" smtClean="0"/>
              <a:t> 클릭하여 통신사를 선택합니다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4" idx="1"/>
          </p:cNvCxnSpPr>
          <p:nvPr/>
        </p:nvCxnSpPr>
        <p:spPr>
          <a:xfrm flipV="1">
            <a:off x="4335780" y="3519816"/>
            <a:ext cx="1885070" cy="1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0850" y="3350539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클릭하여 휴대전화번호를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165600" y="6560820"/>
            <a:ext cx="2052320" cy="25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2930" y="6371631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클릭하여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완료합니다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152900" y="4430210"/>
            <a:ext cx="2014220" cy="274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0850" y="4297597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인증요청을</a:t>
            </a:r>
            <a:r>
              <a:rPr lang="ko-KR" altLang="en-US" sz="1600" dirty="0" smtClean="0"/>
              <a:t> 클릭해 인증번호를 받은 후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575191" y="5672662"/>
            <a:ext cx="4612249" cy="270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6430" y="5492821"/>
            <a:ext cx="597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클릭하면 로그인 첫 번째 스텝부터 다시 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566398" y="5672662"/>
            <a:ext cx="0" cy="617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476752" y="2693054"/>
            <a:ext cx="2692400" cy="747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1650" y="2542540"/>
            <a:ext cx="5148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카드 이미지를 클릭하면</a:t>
            </a:r>
            <a:r>
              <a:rPr lang="en-US" altLang="ko-KR" sz="1600" dirty="0"/>
              <a:t>, </a:t>
            </a:r>
            <a:r>
              <a:rPr lang="ko-KR" altLang="en-US" sz="1600" dirty="0"/>
              <a:t>카드 </a:t>
            </a:r>
            <a:r>
              <a:rPr lang="ko-KR" altLang="en-US" sz="1600" dirty="0" err="1"/>
              <a:t>이용내역과</a:t>
            </a:r>
            <a:r>
              <a:rPr lang="ko-KR" altLang="en-US" sz="1600" dirty="0"/>
              <a:t> 혜택을 볼 수 있는 카드 </a:t>
            </a:r>
            <a:r>
              <a:rPr lang="ko-KR" altLang="en-US" sz="1600" dirty="0" err="1"/>
              <a:t>상세페이지로이동합니다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18280" y="3490772"/>
            <a:ext cx="2143760" cy="6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0850" y="3350539"/>
            <a:ext cx="597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화살표 클릭 시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내가 소유한 다른 카드가 보입니다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3718560" y="3342640"/>
            <a:ext cx="309880" cy="30988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9992" y="2036064"/>
            <a:ext cx="2011680" cy="30358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95325" y="52754"/>
            <a:ext cx="3538904" cy="16529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34229" y="237393"/>
            <a:ext cx="247503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9264" y="52754"/>
            <a:ext cx="52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카드의 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카드사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카드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카드 종류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혜택을 받을 수 있는 실적 금액과 당월 사용한 실적 금액 그리고 해당 카드를 통해 받은 혜택 </a:t>
            </a:r>
            <a:r>
              <a:rPr lang="ko-KR" altLang="en-US" sz="1600" dirty="0" err="1" smtClean="0"/>
              <a:t>누적액이</a:t>
            </a:r>
            <a:r>
              <a:rPr lang="ko-KR" altLang="en-US" sz="1600" dirty="0" smtClean="0"/>
              <a:t> 보여집니다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5325" y="2209801"/>
            <a:ext cx="3538904" cy="37601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34229" y="2464778"/>
            <a:ext cx="247503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9264" y="2209801"/>
            <a:ext cx="521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카드의 </a:t>
            </a:r>
            <a:r>
              <a:rPr lang="ko-KR" altLang="en-US" sz="1600" dirty="0" err="1" smtClean="0"/>
              <a:t>이용내역이</a:t>
            </a:r>
            <a:r>
              <a:rPr lang="ko-KR" altLang="en-US" sz="1600" dirty="0" smtClean="0"/>
              <a:t> 보여집니다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결제 일시와 사용처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사용처 이름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그리고 결제 금액이 </a:t>
            </a:r>
            <a:r>
              <a:rPr lang="ko-KR" altLang="en-US" sz="1600" dirty="0" err="1" smtClean="0"/>
              <a:t>최신순으로</a:t>
            </a:r>
            <a:r>
              <a:rPr lang="ko-KR" altLang="en-US" sz="1600" dirty="0" smtClean="0"/>
              <a:t> 보여집니다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8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5325" y="2209801"/>
            <a:ext cx="3538904" cy="3760176"/>
          </a:xfrm>
          <a:prstGeom prst="rect">
            <a:avLst/>
          </a:prstGeom>
          <a:noFill/>
          <a:ln w="19050">
            <a:solidFill>
              <a:srgbClr val="FFD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34229" y="2464778"/>
            <a:ext cx="2475035" cy="0"/>
          </a:xfrm>
          <a:prstGeom prst="straightConnector1">
            <a:avLst/>
          </a:prstGeom>
          <a:ln w="19050">
            <a:solidFill>
              <a:srgbClr val="FFD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09264" y="2209801"/>
            <a:ext cx="567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카드의 혜택 리스트가 보여집니다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혜택 받을 수 있는 카테고리별로 어떤 혜택을 받을 수 있는지가 보여집니다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3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5325" y="3024553"/>
            <a:ext cx="3538904" cy="2294793"/>
          </a:xfrm>
          <a:prstGeom prst="rect">
            <a:avLst/>
          </a:prstGeom>
          <a:noFill/>
          <a:ln w="19050">
            <a:solidFill>
              <a:srgbClr val="FFD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34229" y="3396763"/>
            <a:ext cx="2024331" cy="27157"/>
          </a:xfrm>
          <a:prstGeom prst="straightConnector1">
            <a:avLst/>
          </a:prstGeom>
          <a:ln w="19050">
            <a:solidFill>
              <a:srgbClr val="FFD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92704" y="3233226"/>
            <a:ext cx="5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특정 혜택 카테고리를 선택하면 세부 혜택 내역이 보여집니다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7725" y="3868615"/>
            <a:ext cx="3188677" cy="404447"/>
          </a:xfrm>
          <a:prstGeom prst="rect">
            <a:avLst/>
          </a:prstGeom>
          <a:noFill/>
          <a:ln w="19050">
            <a:solidFill>
              <a:srgbClr val="FFD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36402" y="4034889"/>
            <a:ext cx="2230094" cy="0"/>
          </a:xfrm>
          <a:prstGeom prst="straightConnector1">
            <a:avLst/>
          </a:prstGeom>
          <a:ln w="19050">
            <a:solidFill>
              <a:srgbClr val="FFD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6496" y="3848783"/>
            <a:ext cx="510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카테고리에 일괄적으로 적용되는 혜택이 아닌 </a:t>
            </a:r>
            <a:r>
              <a:rPr lang="ko-KR" altLang="en-US" sz="1600" dirty="0" err="1" smtClean="0"/>
              <a:t>예외혜택은</a:t>
            </a:r>
            <a:r>
              <a:rPr lang="ko-KR" altLang="en-US" sz="1600" dirty="0" smtClean="0"/>
              <a:t> 왕관 아이콘과 함께 빨간색 글씨로 강조 표시됩니다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" y="9832"/>
            <a:ext cx="3600450" cy="6858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09440" y="423191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매장 별 혜택 검색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95604" y="2243868"/>
            <a:ext cx="3419606" cy="88934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/>
          <p:cNvSpPr/>
          <p:nvPr/>
        </p:nvSpPr>
        <p:spPr>
          <a:xfrm>
            <a:off x="3886917" y="493212"/>
            <a:ext cx="278761" cy="27876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/>
          <p:cNvSpPr/>
          <p:nvPr/>
        </p:nvSpPr>
        <p:spPr>
          <a:xfrm>
            <a:off x="3880006" y="145757"/>
            <a:ext cx="310386" cy="31038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5" name="꺾인 연결선 14"/>
          <p:cNvCxnSpPr/>
          <p:nvPr/>
        </p:nvCxnSpPr>
        <p:spPr>
          <a:xfrm>
            <a:off x="4190392" y="300950"/>
            <a:ext cx="1616752" cy="1356450"/>
          </a:xfrm>
          <a:prstGeom prst="bentConnector3">
            <a:avLst>
              <a:gd name="adj1" fmla="val 70381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4161566" y="625822"/>
            <a:ext cx="1670292" cy="161804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2474" y="1484272"/>
            <a:ext cx="489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돋보기 아이콘을 클릭하면 검색 창이 활성화됩니다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922474" y="2059202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 화살표 아이콘을 클릭하면 카테고리 메뉴가</a:t>
            </a:r>
            <a:endParaRPr lang="en-US" altLang="ko-KR" sz="1600" dirty="0" smtClean="0"/>
          </a:p>
          <a:p>
            <a:r>
              <a:rPr lang="ko-KR" altLang="en-US" sz="1600" dirty="0" smtClean="0"/>
              <a:t>활성화됩니다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3418171" y="3133216"/>
            <a:ext cx="0" cy="130857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418171" y="4441789"/>
            <a:ext cx="241368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22473" y="4257123"/>
            <a:ext cx="593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박스를 클릭하면 해당 매장의 추천 카드를 조회할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32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60045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8096" y="1762557"/>
            <a:ext cx="1294164" cy="28674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62082" y="1893228"/>
            <a:ext cx="22333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1373" y="104782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카테고리 명을 클릭하면 해당 카테고리에 속하는</a:t>
            </a:r>
            <a:endParaRPr lang="en-US" altLang="ko-KR" sz="1600" dirty="0" smtClean="0"/>
          </a:p>
          <a:p>
            <a:r>
              <a:rPr lang="ko-KR" altLang="en-US" sz="1600" dirty="0" smtClean="0"/>
              <a:t>매장의 리스트를 조회할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5"/>
          <a:stretch/>
        </p:blipFill>
        <p:spPr>
          <a:xfrm>
            <a:off x="5216525" y="711200"/>
            <a:ext cx="3600450" cy="6004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61851" y="1482828"/>
            <a:ext cx="87235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클릭 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5856" y="1463040"/>
            <a:ext cx="3592864" cy="52425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390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848099" y="171450"/>
            <a:ext cx="324000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3581400" cy="6858000"/>
          </a:xfrm>
        </p:spPr>
      </p:pic>
      <p:sp>
        <p:nvSpPr>
          <p:cNvPr id="6" name="타원 5"/>
          <p:cNvSpPr/>
          <p:nvPr/>
        </p:nvSpPr>
        <p:spPr>
          <a:xfrm>
            <a:off x="3866099" y="171450"/>
            <a:ext cx="288000" cy="288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72099" y="315450"/>
            <a:ext cx="191437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8875" y="104775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버튼을 클릭하여 </a:t>
            </a:r>
            <a:r>
              <a:rPr lang="ko-KR" altLang="en-US" sz="1600" dirty="0" err="1" smtClean="0"/>
              <a:t>검색창을</a:t>
            </a:r>
            <a:r>
              <a:rPr lang="ko-KR" altLang="en-US" sz="1600" dirty="0" smtClean="0"/>
              <a:t> 활성화 시킬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790575" y="0"/>
            <a:ext cx="3039524" cy="5715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0575" y="3057524"/>
            <a:ext cx="3381524" cy="733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438400" y="571500"/>
            <a:ext cx="0" cy="109537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438400" y="1666875"/>
            <a:ext cx="278130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172099" y="3419475"/>
            <a:ext cx="961876" cy="11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9700" y="13655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</a:t>
            </a:r>
            <a:r>
              <a:rPr lang="ko-KR" altLang="en-US" sz="1600" dirty="0" err="1" smtClean="0"/>
              <a:t>검색어를</a:t>
            </a:r>
            <a:r>
              <a:rPr lang="ko-KR" altLang="en-US" sz="1600" dirty="0" smtClean="0"/>
              <a:t> 입력하여 </a:t>
            </a:r>
            <a:r>
              <a:rPr lang="ko-KR" altLang="en-US" sz="1600" dirty="0" err="1" smtClean="0"/>
              <a:t>검색어에</a:t>
            </a:r>
            <a:r>
              <a:rPr lang="ko-KR" altLang="en-US" sz="1600" dirty="0" smtClean="0"/>
              <a:t> 해당하는 </a:t>
            </a:r>
            <a:r>
              <a:rPr lang="ko-KR" altLang="en-US" sz="1600" dirty="0" err="1" smtClean="0"/>
              <a:t>제휴사</a:t>
            </a:r>
            <a:r>
              <a:rPr lang="ko-KR" altLang="en-US" sz="1600" dirty="0" smtClean="0"/>
              <a:t> 목록을 확인 가능합니다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9701" y="2903224"/>
            <a:ext cx="617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검색 결과로 나온 목록 중 </a:t>
            </a: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제휴사를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클릭할 </a:t>
            </a:r>
            <a:r>
              <a:rPr lang="ko-KR" altLang="en-US" sz="1600" dirty="0" smtClean="0"/>
              <a:t>시</a:t>
            </a:r>
            <a:endParaRPr lang="en-US" altLang="ko-KR" sz="1600" dirty="0" smtClean="0"/>
          </a:p>
          <a:p>
            <a:r>
              <a:rPr lang="ko-KR" altLang="en-US" sz="1600" dirty="0" smtClean="0"/>
              <a:t>내 </a:t>
            </a:r>
            <a:r>
              <a:rPr lang="ko-KR" altLang="en-US" sz="1600" dirty="0" smtClean="0"/>
              <a:t>카드 중 해당 </a:t>
            </a:r>
            <a:r>
              <a:rPr lang="ko-KR" altLang="en-US" sz="1600" dirty="0" err="1" smtClean="0"/>
              <a:t>제휴사에서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혜택을 받을 수 있는 카드 목록을 확인하는 페이지로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69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426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2024-02-15T07:07:22Z</dcterms:created>
  <dcterms:modified xsi:type="dcterms:W3CDTF">2024-02-15T09:12:59Z</dcterms:modified>
</cp:coreProperties>
</file>