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4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49C9-66F9-4181-9BE4-CDD5495D9F32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1D3B-9327-466D-A677-FFBC5DFF4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43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49C9-66F9-4181-9BE4-CDD5495D9F32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1D3B-9327-466D-A677-FFBC5DFF4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1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49C9-66F9-4181-9BE4-CDD5495D9F32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1D3B-9327-466D-A677-FFBC5DFF4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4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49C9-66F9-4181-9BE4-CDD5495D9F32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1D3B-9327-466D-A677-FFBC5DFF4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11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49C9-66F9-4181-9BE4-CDD5495D9F32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1D3B-9327-466D-A677-FFBC5DFF4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76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49C9-66F9-4181-9BE4-CDD5495D9F32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1D3B-9327-466D-A677-FFBC5DFF4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41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49C9-66F9-4181-9BE4-CDD5495D9F32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1D3B-9327-466D-A677-FFBC5DFF4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5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49C9-66F9-4181-9BE4-CDD5495D9F32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1D3B-9327-466D-A677-FFBC5DFF4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49C9-66F9-4181-9BE4-CDD5495D9F32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1D3B-9327-466D-A677-FFBC5DFF4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5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49C9-66F9-4181-9BE4-CDD5495D9F32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1D3B-9327-466D-A677-FFBC5DFF4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38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49C9-66F9-4181-9BE4-CDD5495D9F32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1D3B-9327-466D-A677-FFBC5DFF4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50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defRPr>
            </a:lvl1pPr>
          </a:lstStyle>
          <a:p>
            <a:fld id="{14BC49C9-66F9-4181-9BE4-CDD5495D9F32}" type="datetimeFigureOut">
              <a:rPr lang="ko-KR" altLang="en-US" smtClean="0"/>
              <a:pPr/>
              <a:t>2024-04-03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defRPr>
            </a:lvl1pPr>
          </a:lstStyle>
          <a:p>
            <a:fld id="{C79A1D3B-9327-466D-A677-FFBC5DFF47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60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마루 부리 중간" panose="020B0600000101010101" pitchFamily="50" charset="-127"/>
          <a:ea typeface="마루 부리 중간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마루 부리 중간" panose="020B0600000101010101" pitchFamily="50" charset="-127"/>
          <a:ea typeface="마루 부리 중간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마루 부리 중간" panose="020B0600000101010101" pitchFamily="50" charset="-127"/>
          <a:ea typeface="마루 부리 중간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마루 부리 중간" panose="020B0600000101010101" pitchFamily="50" charset="-127"/>
          <a:ea typeface="마루 부리 중간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마루 부리 중간" panose="020B0600000101010101" pitchFamily="50" charset="-127"/>
          <a:ea typeface="마루 부리 중간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마루 부리 중간" panose="020B0600000101010101" pitchFamily="50" charset="-127"/>
          <a:ea typeface="마루 부리 중간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63" y="893852"/>
            <a:ext cx="2523374" cy="5638034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585681" y="3611366"/>
            <a:ext cx="1823663" cy="109933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585681" y="5145438"/>
            <a:ext cx="1993186" cy="224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07258" y="276374"/>
            <a:ext cx="398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AI </a:t>
            </a:r>
            <a:r>
              <a:rPr lang="ko-KR" alt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이상형 제조기 첫 페이지</a:t>
            </a:r>
            <a:endParaRPr lang="ko-KR" altLang="en-US" sz="2000" b="1" dirty="0">
              <a:latin typeface="Yu Gothic Medium" panose="020B0500000000000000" pitchFamily="34" charset="-128"/>
              <a:ea typeface="마루 부리 중간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3254" y="3426700"/>
            <a:ext cx="39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AI </a:t>
            </a:r>
            <a:r>
              <a:rPr lang="ko-KR" altLang="en-US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이상형 만들기 페이지로 이동</a:t>
            </a:r>
            <a:endParaRPr lang="ko-KR" altLang="en-US" dirty="0">
              <a:latin typeface="Yu Gothic Medium" panose="020B0500000000000000" pitchFamily="34" charset="-128"/>
              <a:ea typeface="마루 부리 중간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3254" y="4887107"/>
            <a:ext cx="574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다른 사람들의 </a:t>
            </a:r>
            <a:r>
              <a:rPr lang="en-US" altLang="ko-KR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AI </a:t>
            </a:r>
            <a:r>
              <a:rPr lang="ko-KR" alt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이상형으로 </a:t>
            </a:r>
          </a:p>
          <a:p>
            <a:r>
              <a:rPr lang="en-US" altLang="ko-KR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AI </a:t>
            </a:r>
            <a:r>
              <a:rPr lang="ko-KR" alt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이상형 월드컵 게임을 할 수 있는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417962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69453" y="6088552"/>
            <a:ext cx="290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원하는 이상형을 선택한다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452" y="1536276"/>
            <a:ext cx="2962033" cy="4331735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7398431" y="4155326"/>
            <a:ext cx="1383520" cy="7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13452" y="5990190"/>
            <a:ext cx="321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우승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이펙트 효과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94230" y="1166944"/>
            <a:ext cx="277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이상형 선택된 페이지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9214" y="1180678"/>
            <a:ext cx="25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이상형 선택 페이지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32751" y="1180678"/>
            <a:ext cx="25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이상형 우승 페이지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80" y="1550010"/>
            <a:ext cx="3295861" cy="43180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435" y="1550010"/>
            <a:ext cx="3160059" cy="431800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313414" y="4423840"/>
            <a:ext cx="1476643" cy="7353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07258" y="276374"/>
            <a:ext cx="398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이상형 월드컵 페이지</a:t>
            </a:r>
            <a:endParaRPr lang="ko-KR" altLang="en-US" sz="2000" b="1" dirty="0">
              <a:latin typeface="Yu Gothic Medium" panose="020B0500000000000000" pitchFamily="34" charset="-128"/>
              <a:ea typeface="마루 부리 중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585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77" y="496613"/>
            <a:ext cx="2549703" cy="5881854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V="1">
            <a:off x="4109545" y="1085541"/>
            <a:ext cx="966951" cy="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22825" y="931652"/>
            <a:ext cx="4181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동물상으로</a:t>
            </a:r>
            <a:r>
              <a:rPr lang="ko-KR" altLang="en-US" sz="1400" dirty="0" smtClean="0"/>
              <a:t> 다른 사람의 이상형을 확인해보세요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4109545" y="1457964"/>
            <a:ext cx="966951" cy="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22825" y="1304075"/>
            <a:ext cx="4181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성별로도 확인할 수 있어요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707258" y="276374"/>
            <a:ext cx="398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갤러리</a:t>
            </a:r>
            <a:endParaRPr lang="ko-KR" altLang="en-US" sz="2000" b="1" dirty="0">
              <a:latin typeface="Yu Gothic Medium" panose="020B0500000000000000" pitchFamily="34" charset="-128"/>
              <a:ea typeface="마루 부리 중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1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078" y="954061"/>
            <a:ext cx="2597485" cy="575096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 flipV="1">
            <a:off x="2695693" y="3498350"/>
            <a:ext cx="1004769" cy="4781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4653" t="17778" r="54028" b="6889"/>
          <a:stretch/>
        </p:blipFill>
        <p:spPr>
          <a:xfrm>
            <a:off x="5999806" y="954061"/>
            <a:ext cx="2573702" cy="56839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583" y="2885783"/>
            <a:ext cx="535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초대코드를</a:t>
            </a:r>
            <a:r>
              <a:rPr lang="ko-KR" altLang="en-US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입력해야만 이상형 제작을 할 수 있다</a:t>
            </a:r>
            <a:endParaRPr lang="ko-KR" altLang="en-US" dirty="0">
              <a:latin typeface="Yu Gothic Medium" panose="020B0500000000000000" pitchFamily="34" charset="-128"/>
              <a:ea typeface="마루 부리 중간" panose="020B0600000101010101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229655" y="1195579"/>
            <a:ext cx="857837" cy="104932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80961" y="2357837"/>
            <a:ext cx="535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Yu Gothic Medium" panose="020B0500000000000000" pitchFamily="34" charset="-128"/>
                <a:ea typeface="마루 부리 중간" panose="020B0600000101010101" pitchFamily="50" charset="-127"/>
              </a:rPr>
              <a:t>초대코드</a:t>
            </a:r>
            <a:r>
              <a:rPr lang="ko-KR" altLang="en-US" dirty="0" smtClean="0">
                <a:latin typeface="Yu Gothic Medium" panose="020B0500000000000000" pitchFamily="34" charset="-128"/>
                <a:ea typeface="마루 부리 중간" panose="020B0600000101010101" pitchFamily="50" charset="-127"/>
              </a:rPr>
              <a:t> 인증 성공 시 인증 완료 메시지가 뜬다</a:t>
            </a:r>
            <a:endParaRPr lang="ko-KR" altLang="en-US" dirty="0">
              <a:latin typeface="Yu Gothic Medium" panose="020B0500000000000000" pitchFamily="34" charset="-128"/>
              <a:ea typeface="마루 부리 중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258" y="276374"/>
            <a:ext cx="398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초대 코드 입력 페이지</a:t>
            </a:r>
            <a:endParaRPr lang="ko-KR" altLang="en-US" sz="2000" b="1" dirty="0">
              <a:latin typeface="Yu Gothic Medium" panose="020B0500000000000000" pitchFamily="34" charset="-128"/>
              <a:ea typeface="마루 부리 중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37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995" b="54859"/>
          <a:stretch/>
        </p:blipFill>
        <p:spPr>
          <a:xfrm>
            <a:off x="2066925" y="582108"/>
            <a:ext cx="4181834" cy="320857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5033189" y="1755010"/>
            <a:ext cx="1638651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90715" y="1604639"/>
            <a:ext cx="454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컨셉 선택 페이지로 이동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.</a:t>
            </a:r>
          </a:p>
          <a:p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빠른 이상형 구현 가능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.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033189" y="2573352"/>
            <a:ext cx="1638651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97240" y="2408282"/>
            <a:ext cx="478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이상형 조건을 선택하는 페이지로 이동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.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4266456"/>
            <a:ext cx="4181834" cy="2458193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5042714" y="5060185"/>
            <a:ext cx="1638651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31308" y="4895115"/>
            <a:ext cx="208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남자 이상형 생성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033189" y="5592777"/>
            <a:ext cx="1638651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31308" y="5427707"/>
            <a:ext cx="208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여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자 이상형 생성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39353" y="187257"/>
            <a:ext cx="6125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AI </a:t>
            </a:r>
            <a:r>
              <a:rPr lang="ko-KR" alt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이상형 </a:t>
            </a:r>
            <a:r>
              <a:rPr lang="ko-KR" alt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제조</a:t>
            </a:r>
            <a:r>
              <a:rPr lang="en-US" altLang="ko-KR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ko-KR" alt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제조 모드 및 성별 선택 페이지</a:t>
            </a:r>
            <a:endParaRPr lang="ko-KR" altLang="en-US" sz="2000" b="1" dirty="0">
              <a:latin typeface="Yu Gothic Medium" panose="020B0500000000000000" pitchFamily="34" charset="-128"/>
              <a:ea typeface="마루 부리 중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87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734553" y="697469"/>
            <a:ext cx="3064311" cy="5688108"/>
            <a:chOff x="1734553" y="697469"/>
            <a:chExt cx="3064311" cy="568810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4553" y="697469"/>
              <a:ext cx="3064311" cy="359830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4553" y="4295775"/>
              <a:ext cx="3064311" cy="2089802"/>
            </a:xfrm>
            <a:prstGeom prst="rect">
              <a:avLst/>
            </a:prstGeom>
          </p:spPr>
        </p:pic>
      </p:grpSp>
      <p:cxnSp>
        <p:nvCxnSpPr>
          <p:cNvPr id="6" name="직선 화살표 연결선 5"/>
          <p:cNvCxnSpPr/>
          <p:nvPr/>
        </p:nvCxnSpPr>
        <p:spPr>
          <a:xfrm flipV="1">
            <a:off x="4720547" y="1335910"/>
            <a:ext cx="15426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0340" y="2683919"/>
            <a:ext cx="150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피부색 선택</a:t>
            </a:r>
            <a:endParaRPr lang="en-US" altLang="ko-KR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720547" y="2097102"/>
            <a:ext cx="15426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20340" y="3455486"/>
            <a:ext cx="450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눈 모양 선택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730072" y="2878960"/>
            <a:ext cx="15426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4730072" y="3640152"/>
            <a:ext cx="15426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20342" y="1170210"/>
            <a:ext cx="450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나이 선택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0341" y="1941777"/>
            <a:ext cx="450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얼굴형 선택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6465" y="5008061"/>
            <a:ext cx="450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눈동자 색 선택 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(</a:t>
            </a:r>
            <a:r>
              <a:rPr lang="ko-KR" altLang="en-US" dirty="0" err="1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컬러피커</a:t>
            </a:r>
            <a:r>
              <a:rPr lang="en-US" altLang="ko-KR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)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206197" y="5192727"/>
            <a:ext cx="15426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07258" y="276374"/>
            <a:ext cx="398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AI </a:t>
            </a:r>
            <a:r>
              <a:rPr lang="ko-KR" alt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이상형 </a:t>
            </a:r>
            <a:r>
              <a:rPr lang="ko-KR" alt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제조기</a:t>
            </a:r>
            <a:r>
              <a:rPr lang="en-US" altLang="ko-KR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ko-KR" alt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공통 선택</a:t>
            </a:r>
            <a:endParaRPr lang="ko-KR" altLang="en-US" sz="2000" b="1" dirty="0">
              <a:latin typeface="Yu Gothic Medium" panose="020B0500000000000000" pitchFamily="34" charset="-128"/>
              <a:ea typeface="마루 부리 중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60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788938" y="497169"/>
            <a:ext cx="3128870" cy="5741486"/>
            <a:chOff x="1788938" y="497169"/>
            <a:chExt cx="3128870" cy="574148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8938" y="497169"/>
              <a:ext cx="3109820" cy="412223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l="613" t="-43144" r="-613" b="43144"/>
            <a:stretch/>
          </p:blipFill>
          <p:spPr>
            <a:xfrm>
              <a:off x="1807988" y="3390680"/>
              <a:ext cx="3109820" cy="2847975"/>
            </a:xfrm>
            <a:prstGeom prst="rect">
              <a:avLst/>
            </a:prstGeom>
          </p:spPr>
        </p:pic>
      </p:grpSp>
      <p:cxnSp>
        <p:nvCxnSpPr>
          <p:cNvPr id="6" name="직선 화살표 연결선 5"/>
          <p:cNvCxnSpPr/>
          <p:nvPr/>
        </p:nvCxnSpPr>
        <p:spPr>
          <a:xfrm flipV="1">
            <a:off x="4783155" y="2060868"/>
            <a:ext cx="15426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02794" y="1881265"/>
            <a:ext cx="135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배경 선택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783155" y="4988737"/>
            <a:ext cx="15426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02794" y="4804071"/>
            <a:ext cx="172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옷 스타일 선택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17533" y="112448"/>
            <a:ext cx="398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AI </a:t>
            </a:r>
            <a:r>
              <a:rPr lang="ko-KR" alt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이상형 </a:t>
            </a:r>
            <a:r>
              <a:rPr lang="ko-KR" alt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제조</a:t>
            </a:r>
            <a:r>
              <a:rPr lang="en-US" altLang="ko-KR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ko-KR" alt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조건 선택</a:t>
            </a:r>
            <a:endParaRPr lang="ko-KR" altLang="en-US" sz="2000" b="1" dirty="0">
              <a:latin typeface="Yu Gothic Medium" panose="020B0500000000000000" pitchFamily="34" charset="-128"/>
              <a:ea typeface="마루 부리 중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799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144001" y="1222348"/>
            <a:ext cx="3109821" cy="4450249"/>
            <a:chOff x="1734551" y="1440213"/>
            <a:chExt cx="3109821" cy="445024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264" t="55040" r="-264" b="-133"/>
            <a:stretch/>
          </p:blipFill>
          <p:spPr>
            <a:xfrm>
              <a:off x="1734552" y="1440213"/>
              <a:ext cx="3109820" cy="151742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4551" y="2898010"/>
              <a:ext cx="3109821" cy="2992452"/>
            </a:xfrm>
            <a:prstGeom prst="rect">
              <a:avLst/>
            </a:prstGeom>
          </p:spPr>
        </p:pic>
      </p:grpSp>
      <p:cxnSp>
        <p:nvCxnSpPr>
          <p:cNvPr id="6" name="직선 화살표 연결선 5"/>
          <p:cNvCxnSpPr/>
          <p:nvPr/>
        </p:nvCxnSpPr>
        <p:spPr>
          <a:xfrm flipV="1">
            <a:off x="4129997" y="1942892"/>
            <a:ext cx="15426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6444" y="1758226"/>
            <a:ext cx="209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머리 스타일 선택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306994" y="3771081"/>
            <a:ext cx="15426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01308" y="3586415"/>
            <a:ext cx="262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머리 색 선택 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(</a:t>
            </a:r>
            <a:r>
              <a:rPr lang="ko-KR" altLang="en-US" dirty="0" err="1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컬러피커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)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015572" y="5454733"/>
            <a:ext cx="15426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0594" y="5131567"/>
            <a:ext cx="309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선택한 조건의 </a:t>
            </a:r>
            <a:endParaRPr lang="en-US" altLang="ko-KR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이상형 생성 페이지 이동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947" y="2776578"/>
            <a:ext cx="3114103" cy="24247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598446" y="5303265"/>
            <a:ext cx="25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여자 이상형 추가 조건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7258" y="276374"/>
            <a:ext cx="398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AI </a:t>
            </a:r>
            <a:r>
              <a:rPr lang="ko-KR" alt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이상형 </a:t>
            </a:r>
            <a:r>
              <a:rPr lang="ko-KR" alt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제조기</a:t>
            </a:r>
            <a:r>
              <a:rPr lang="en-US" altLang="ko-KR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ko-KR" alt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조건 선택</a:t>
            </a:r>
            <a:endParaRPr lang="ko-KR" altLang="en-US" sz="2000" b="1" dirty="0">
              <a:latin typeface="Yu Gothic Medium" panose="020B0500000000000000" pitchFamily="34" charset="-128"/>
              <a:ea typeface="마루 부리 중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203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01" y="836482"/>
            <a:ext cx="3109821" cy="2400819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5640405" y="2018305"/>
            <a:ext cx="15426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60044" y="1833640"/>
            <a:ext cx="135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컨셉 선택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640405" y="4941112"/>
            <a:ext cx="15426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60044" y="4756446"/>
            <a:ext cx="172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컨셉 선택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01" y="3805238"/>
            <a:ext cx="3109821" cy="24336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53026" y="3237301"/>
            <a:ext cx="232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&lt;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남자 컨셉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종류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&gt;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53025" y="6238876"/>
            <a:ext cx="232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&lt;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여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자 컨셉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종류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&gt;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497405" y="2997117"/>
            <a:ext cx="15426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17043" y="2812451"/>
            <a:ext cx="334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컨셉 이상형 생성 페이지 이동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497405" y="6007452"/>
            <a:ext cx="15426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17043" y="5822786"/>
            <a:ext cx="334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컨셉 이상형 생성 페이지 이동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7258" y="276374"/>
            <a:ext cx="398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AI </a:t>
            </a:r>
            <a:r>
              <a:rPr lang="ko-KR" alt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이상형 </a:t>
            </a:r>
            <a:r>
              <a:rPr lang="ko-KR" alt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제조기</a:t>
            </a:r>
            <a:r>
              <a:rPr lang="en-US" altLang="ko-KR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ko-KR" alt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컨셉 선택</a:t>
            </a:r>
            <a:endParaRPr lang="ko-KR" altLang="en-US" sz="2000" b="1" dirty="0">
              <a:latin typeface="Yu Gothic Medium" panose="020B0500000000000000" pitchFamily="34" charset="-128"/>
              <a:ea typeface="마루 부리 중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82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231"/>
          <a:stretch/>
        </p:blipFill>
        <p:spPr>
          <a:xfrm>
            <a:off x="1490985" y="547025"/>
            <a:ext cx="2520183" cy="5751299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3791607" y="3176754"/>
            <a:ext cx="1284890" cy="7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22826" y="3030745"/>
            <a:ext cx="2691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이상형의 동물상을 확인해요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109545" y="4637692"/>
            <a:ext cx="966952" cy="7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22825" y="4491682"/>
            <a:ext cx="2691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어떤 동물상이 인기인지 볼 수 있어요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791606" y="5583624"/>
            <a:ext cx="1284890" cy="7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22825" y="5437615"/>
            <a:ext cx="3038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이상형 갤러리를 </a:t>
            </a:r>
            <a:r>
              <a:rPr lang="ko-KR" altLang="en-US" sz="1400" dirty="0" err="1" smtClean="0"/>
              <a:t>보러갈</a:t>
            </a:r>
            <a:r>
              <a:rPr lang="ko-KR" altLang="en-US" sz="1400" dirty="0" smtClean="0"/>
              <a:t> 수 있어요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417912" y="6006662"/>
            <a:ext cx="1658584" cy="10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22825" y="5862913"/>
            <a:ext cx="3038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사진이 이상하다면 신고해주세요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791606" y="1600095"/>
            <a:ext cx="1284890" cy="7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22825" y="1454086"/>
            <a:ext cx="2691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당신의 이상형을 확인해요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07258" y="276374"/>
            <a:ext cx="398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AI </a:t>
            </a:r>
            <a:r>
              <a:rPr lang="ko-KR" alt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이상형 </a:t>
            </a:r>
            <a:r>
              <a:rPr lang="ko-KR" alt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제조기</a:t>
            </a:r>
            <a:r>
              <a:rPr lang="en-US" altLang="ko-KR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ko-KR" alt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결과 페이지</a:t>
            </a:r>
            <a:endParaRPr lang="ko-KR" altLang="en-US" sz="2000" b="1" dirty="0">
              <a:latin typeface="Yu Gothic Medium" panose="020B0500000000000000" pitchFamily="34" charset="-128"/>
              <a:ea typeface="마루 부리 중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51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58319" y="3426700"/>
            <a:ext cx="39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이상형 월드컵</a:t>
            </a:r>
            <a:r>
              <a:rPr lang="en-US" altLang="ko-KR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ko-KR" altLang="en-US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남자</a:t>
            </a:r>
            <a:r>
              <a:rPr lang="en-US" altLang="ko-KR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ko-KR" altLang="en-US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버전으로 이동</a:t>
            </a:r>
            <a:endParaRPr lang="ko-KR" altLang="en-US" dirty="0">
              <a:latin typeface="Yu Gothic Medium" panose="020B0500000000000000" pitchFamily="34" charset="-128"/>
              <a:ea typeface="마루 부리 중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9213" y="5304486"/>
            <a:ext cx="565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이상형 월드컵</a:t>
            </a:r>
            <a:r>
              <a:rPr lang="en-US" altLang="ko-KR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ko-KR" alt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여</a:t>
            </a:r>
            <a:r>
              <a:rPr lang="ko-KR" altLang="en-US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자</a:t>
            </a:r>
            <a:r>
              <a:rPr lang="en-US" altLang="ko-KR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ko-KR" altLang="en-US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버전으로 이동</a:t>
            </a:r>
            <a:endParaRPr lang="ko-KR" altLang="en-US" dirty="0">
              <a:latin typeface="Yu Gothic Medium" panose="020B0500000000000000" pitchFamily="34" charset="-128"/>
              <a:ea typeface="마루 부리 중간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37735" y="256351"/>
            <a:ext cx="4863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AI </a:t>
            </a:r>
            <a:r>
              <a:rPr lang="ko-KR" alt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이상형 제조기 첫 페이지</a:t>
            </a:r>
            <a:r>
              <a:rPr lang="en-US" altLang="ko-KR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ko-KR" alt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월드컵 선택</a:t>
            </a:r>
            <a:endParaRPr lang="ko-KR" altLang="en-US" sz="2000" b="1" dirty="0">
              <a:latin typeface="Yu Gothic Medium" panose="020B0500000000000000" pitchFamily="34" charset="-128"/>
              <a:ea typeface="마루 부리 중간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56" y="904126"/>
            <a:ext cx="2564117" cy="566190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2825393" y="3611367"/>
            <a:ext cx="2583951" cy="17722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287731" y="5478878"/>
            <a:ext cx="2203807" cy="205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887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245</Words>
  <Application>Microsoft Office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Yu Gothic Medium</vt:lpstr>
      <vt:lpstr>마루 부리 중간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32</cp:revision>
  <dcterms:created xsi:type="dcterms:W3CDTF">2024-04-03T00:09:45Z</dcterms:created>
  <dcterms:modified xsi:type="dcterms:W3CDTF">2024-04-03T01:40:32Z</dcterms:modified>
</cp:coreProperties>
</file>