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1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7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3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9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5B258-6CA3-485E-9C2C-BB2FCEB9AC22}" type="datetimeFigureOut">
              <a:rPr lang="ko-KR" altLang="en-US" smtClean="0"/>
              <a:t>2017-04-15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6067-59B7-4415-9048-3C04E7A1B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Flowdesk</a:t>
            </a:r>
            <a:endParaRPr lang="ko-KR" altLang="en-US" sz="880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2017.04.15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5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Ver 1.0.0</a:t>
            </a:r>
            <a:endParaRPr lang="ko-KR" altLang="en-US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820472" cy="50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0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2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화면 슬라이드 쇼(4:3)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Flowdesk</vt:lpstr>
      <vt:lpstr>Ver 1.0.0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jerry</dc:creator>
  <cp:lastModifiedBy>jerry</cp:lastModifiedBy>
  <cp:revision>4</cp:revision>
  <dcterms:created xsi:type="dcterms:W3CDTF">2017-04-15T10:54:47Z</dcterms:created>
  <dcterms:modified xsi:type="dcterms:W3CDTF">2017-04-15T13:16:27Z</dcterms:modified>
</cp:coreProperties>
</file>