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рисунка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28.06.12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5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7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9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81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Бытие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Бытие.thmx</Template>
  <TotalTime>0</TotalTime>
  <Words>0</Words>
  <Application>Microsoft Macintosh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Бытие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efremov</dc:creator>
  <cp:lastModifiedBy>vladimir efremov</cp:lastModifiedBy>
  <cp:revision>1</cp:revision>
  <dcterms:created xsi:type="dcterms:W3CDTF">2012-06-28T12:08:48Z</dcterms:created>
  <dcterms:modified xsi:type="dcterms:W3CDTF">2012-06-28T12:09:05Z</dcterms:modified>
</cp:coreProperties>
</file>