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EAD59-EB66-4DD3-85F6-F62881534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0A78F9-DB57-450A-9B20-8C860AF39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6DB656-1144-441F-99AA-52E8DD8C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1327-38C0-4FF5-963B-D26610E283E0}" type="datetimeFigureOut">
              <a:rPr lang="ru-RU" smtClean="0"/>
              <a:t>24.07.2023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AB7BFF-275A-49A1-BCD4-E1FC8539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480D08-FF96-45CC-8632-A3F1321B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E9BD-2CDE-4CA3-9A8B-ADC34FF01C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17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F1393-BCC1-460E-AFCF-3AD44B51D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995EB16-F167-426E-9F8E-98CBDDA2B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CECBC0-0F99-4333-AE7E-36FF1F26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1327-38C0-4FF5-963B-D26610E283E0}" type="datetimeFigureOut">
              <a:rPr lang="ru-RU" smtClean="0"/>
              <a:t>24.07.2023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D9E5AA-A934-40E5-8466-EE485A09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3FDB4A-00F5-4510-B3F4-D123DA3C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E9BD-2CDE-4CA3-9A8B-ADC34FF01C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91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61A4CAC-6B92-442A-A4A3-3DE6BC417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37027F-184B-4F1F-AB6B-34D7BA617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11CFD2-2F9A-4EAD-AB21-33578DDC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1327-38C0-4FF5-963B-D26610E283E0}" type="datetimeFigureOut">
              <a:rPr lang="ru-RU" smtClean="0"/>
              <a:t>24.07.2023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98B842-F177-494B-93D3-D5BA8E84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D84F25-DB0A-456B-8F0A-686C8738A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E9BD-2CDE-4CA3-9A8B-ADC34FF01C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96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D15DD4-5E6C-4BD3-9AD6-60693CB38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7F8B4E-F294-41E0-B81C-8F80FA41D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C9AECC-5311-4B81-97B7-FCD3DA30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1327-38C0-4FF5-963B-D26610E283E0}" type="datetimeFigureOut">
              <a:rPr lang="ru-RU" smtClean="0"/>
              <a:t>24.07.2023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56ADC1-637A-4234-85C7-6DEF4275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22117C-0202-4B6C-BA44-32EBF04E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E9BD-2CDE-4CA3-9A8B-ADC34FF01C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1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B7F660-2C6D-4D18-A9E2-0DBC6D09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E4376D-93FF-4881-BB95-09268329B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A33FA1-DCD6-4360-A91F-C614FBC06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1327-38C0-4FF5-963B-D26610E283E0}" type="datetimeFigureOut">
              <a:rPr lang="ru-RU" smtClean="0"/>
              <a:t>24.07.2023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20DF29-CC96-4DD0-BBF3-E9505F3D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C42A28-DD24-4257-99DF-F09E9190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E9BD-2CDE-4CA3-9A8B-ADC34FF01C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85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5A278-5992-4E6F-BAD9-54462B9D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FD25B9-6DD8-4F64-9472-2A97FFEFC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7E92F9-447A-4CAD-A1DC-9DE06441E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4E0C59-B3B8-4B82-91BA-026D4A742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1327-38C0-4FF5-963B-D26610E283E0}" type="datetimeFigureOut">
              <a:rPr lang="ru-RU" smtClean="0"/>
              <a:t>24.07.2023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BCD2EA-B77D-474F-8BB3-22477D7E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E6831C-8BDF-4F94-BDBC-EE4099DB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E9BD-2CDE-4CA3-9A8B-ADC34FF01C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48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A0801F-6B92-45B0-81E0-87A7E190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523720-5A4C-4F05-9A1C-68C7B590C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D79839-E542-4BF4-B4FD-C8CC66DE6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C6CB991-0696-4F91-BA12-97D0C267F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DE98EEA-15D5-4C9C-B7BA-2D5DB20A6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C82BEA-671B-48CB-AEA3-ABE0921B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1327-38C0-4FF5-963B-D26610E283E0}" type="datetimeFigureOut">
              <a:rPr lang="ru-RU" smtClean="0"/>
              <a:t>24.07.2023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2DDECF3-62EC-46E0-AEB8-B636D57E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AF4241-12B2-44D8-A486-614A010B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E9BD-2CDE-4CA3-9A8B-ADC34FF01C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55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782FB-2D57-4623-A63B-199B0D47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150641-7271-4326-A9E4-6BDAC432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1327-38C0-4FF5-963B-D26610E283E0}" type="datetimeFigureOut">
              <a:rPr lang="ru-RU" smtClean="0"/>
              <a:t>24.07.2023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146DA1D-9D51-4E43-A27C-1DC7E7051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740C0-8DFF-4266-AB34-6341E935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E9BD-2CDE-4CA3-9A8B-ADC34FF01C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7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9536A77-EFCF-4924-8FA5-4EFB9808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1327-38C0-4FF5-963B-D26610E283E0}" type="datetimeFigureOut">
              <a:rPr lang="ru-RU" smtClean="0"/>
              <a:t>24.07.2023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2F2D9F4-A57F-47BB-B11F-73D11DDB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423D3E-9C48-4713-A625-4E53F4A5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E9BD-2CDE-4CA3-9A8B-ADC34FF01C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87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7E036-06A3-4DD7-B93B-C67E2111F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A177D5-9AF8-4852-9C25-A93C642E2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B5ACD0-C0FB-4E1B-B6F7-0F4EE3E45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5B1FEC-37BD-4CB0-AC1C-D252F91C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1327-38C0-4FF5-963B-D26610E283E0}" type="datetimeFigureOut">
              <a:rPr lang="ru-RU" smtClean="0"/>
              <a:t>24.07.2023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3311FE-FF2A-44F4-97C7-C426BB828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486197-AEC2-4D62-9AC3-C939BC14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E9BD-2CDE-4CA3-9A8B-ADC34FF01C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74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4A27E-C12C-402F-856A-143CBE90A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5B2C21E-9B7E-4561-8A1A-91D152161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2795B2-FAD6-4A82-ACC1-D0FF8B94E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90DF45-3B95-4572-AF35-47BFE2A3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1327-38C0-4FF5-963B-D26610E283E0}" type="datetimeFigureOut">
              <a:rPr lang="ru-RU" smtClean="0"/>
              <a:t>24.07.2023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2C5876-DE07-4F2F-839C-E894C245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D7C21D-D8A7-4031-9E80-D022F14E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1E9BD-2CDE-4CA3-9A8B-ADC34FF01C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2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5CB40-D6E1-49E5-8715-EDCD5742C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132F7E-6A7D-4A18-8579-F2F114532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60D411-47A0-41F9-861F-3A19ACB39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21327-38C0-4FF5-963B-D26610E283E0}" type="datetimeFigureOut">
              <a:rPr lang="ru-RU" smtClean="0"/>
              <a:t>24.07.2023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00FCBE-8EB1-4ED3-95B4-69E1198D2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6BD56B-012F-4A03-950D-3B261C4A5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1E9BD-2CDE-4CA3-9A8B-ADC34FF01C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18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1A4934-E297-4CE6-86ED-60B6A8FF4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" panose="020B0604020202020204" pitchFamily="34" charset="0"/>
              </a:rPr>
              <a:t>Корпоративный сервис микроблогов</a:t>
            </a:r>
            <a:b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" panose="020B0604020202020204" pitchFamily="34" charset="0"/>
              </a:rPr>
            </a:br>
            <a:r>
              <a:rPr lang="en-US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" panose="020B0604020202020204" pitchFamily="34" charset="0"/>
              </a:rPr>
              <a:t>Tweetty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F61371-76F9-4ED4-8B8A-A4C4BBF2EF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" panose="020B0604020202020204" pitchFamily="34" charset="0"/>
              </a:rPr>
              <a:t>Финальная работа курса «Python Advanced»</a:t>
            </a:r>
          </a:p>
        </p:txBody>
      </p:sp>
    </p:spTree>
    <p:extLst>
      <p:ext uri="{BB962C8B-B14F-4D97-AF65-F5344CB8AC3E}">
        <p14:creationId xmlns:p14="http://schemas.microsoft.com/office/powerpoint/2010/main" val="3281745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65E89-310E-4A1F-8773-EFD9871DC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5199"/>
            <a:ext cx="10515600" cy="831331"/>
          </a:xfrm>
        </p:spPr>
        <p:txBody>
          <a:bodyPr>
            <a:normAutofit fontScale="90000"/>
          </a:bodyPr>
          <a:lstStyle/>
          <a:p>
            <a:r>
              <a:rPr lang="ru-RU" dirty="0"/>
              <a:t>О себе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B2E731-854F-4A8D-BF5B-77F8FA024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41659"/>
            <a:ext cx="10515600" cy="4847991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Меня зовут Салтыков Владимир.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Опыт в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IT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SEO-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специалист (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~2.5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года)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Разработчик сервисов телефонии (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~6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лет)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Python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-разработчик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(~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1.5 года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За время работы в той или иной мере писал код на: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C#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VBScript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Lua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Golang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Python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04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65E89-310E-4A1F-8773-EFD9871DC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5199"/>
            <a:ext cx="10515600" cy="831331"/>
          </a:xfrm>
        </p:spPr>
        <p:txBody>
          <a:bodyPr>
            <a:normAutofit fontScale="90000"/>
          </a:bodyPr>
          <a:lstStyle/>
          <a:p>
            <a:r>
              <a:rPr lang="ru-RU" dirty="0"/>
              <a:t>О проекте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B2E731-854F-4A8D-BF5B-77F8FA024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41660"/>
            <a:ext cx="10515600" cy="54864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Реализация корпоративного сервиса микроблогов.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20D33A-AE1C-497F-BCDC-BFAB631AA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938" y="1704556"/>
            <a:ext cx="7241471" cy="498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5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65E89-310E-4A1F-8773-EFD9871DC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5199"/>
            <a:ext cx="10515600" cy="831331"/>
          </a:xfrm>
        </p:spPr>
        <p:txBody>
          <a:bodyPr>
            <a:normAutofit fontScale="90000"/>
          </a:bodyPr>
          <a:lstStyle/>
          <a:p>
            <a:r>
              <a:rPr lang="ru-RU" dirty="0"/>
              <a:t>Функциональные требования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B2E731-854F-4A8D-BF5B-77F8FA024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41659"/>
            <a:ext cx="10515600" cy="380197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200" b="0" i="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Пользователь может добавить новый </a:t>
            </a:r>
            <a:r>
              <a:rPr lang="ru-RU" sz="22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твит</a:t>
            </a:r>
            <a:endParaRPr lang="ru-RU" sz="2200" b="0" i="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200" b="0" i="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Пользователь может удалить свой </a:t>
            </a:r>
            <a:r>
              <a:rPr lang="ru-RU" sz="22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твит</a:t>
            </a:r>
            <a:endParaRPr lang="ru-RU" sz="22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200" b="0" i="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Пользователь может </a:t>
            </a:r>
            <a:r>
              <a:rPr lang="ru-RU" sz="22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зафоловить</a:t>
            </a:r>
            <a:r>
              <a:rPr lang="ru-RU" sz="2200" b="0" i="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другого пользователя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200" b="0" i="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Пользователь может отписаться от другого пользователя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200" b="0" i="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Пользователь может отмечать </a:t>
            </a:r>
            <a:r>
              <a:rPr lang="ru-RU" sz="22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твит</a:t>
            </a:r>
            <a:r>
              <a:rPr lang="ru-RU" sz="2200" b="0" i="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как понравившийся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200" b="0" i="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Пользователь может убрать отметку «Нравится»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200" b="0" i="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Пользователь может получить ленту из </a:t>
            </a:r>
            <a:r>
              <a:rPr lang="ru-RU" sz="22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твитов</a:t>
            </a:r>
            <a:r>
              <a:rPr lang="ru-RU" sz="2200" b="0" i="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отсортированных в порядке убывания по популярности от пользователей, которых он </a:t>
            </a:r>
            <a:r>
              <a:rPr lang="ru-RU" sz="22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фоловит</a:t>
            </a:r>
            <a:r>
              <a:rPr lang="ru-RU" sz="2200" b="0" i="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2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Твит</a:t>
            </a:r>
            <a:r>
              <a:rPr lang="ru-RU" sz="2200" b="0" i="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может содержать картинку</a:t>
            </a:r>
          </a:p>
        </p:txBody>
      </p:sp>
    </p:spTree>
    <p:extLst>
      <p:ext uri="{BB962C8B-B14F-4D97-AF65-F5344CB8AC3E}">
        <p14:creationId xmlns:p14="http://schemas.microsoft.com/office/powerpoint/2010/main" val="283449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65E89-310E-4A1F-8773-EFD9871DC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2128"/>
            <a:ext cx="10515600" cy="1520791"/>
          </a:xfrm>
        </p:spPr>
        <p:txBody>
          <a:bodyPr>
            <a:normAutofit fontScale="90000"/>
          </a:bodyPr>
          <a:lstStyle/>
          <a:p>
            <a:r>
              <a:rPr lang="ru-RU" dirty="0"/>
              <a:t>Нефункциональные требования, не описанные в ТЗ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B2E731-854F-4A8D-BF5B-77F8FA024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838430"/>
            <a:ext cx="10515600" cy="3003078"/>
          </a:xfrm>
        </p:spPr>
        <p:txBody>
          <a:bodyPr>
            <a:normAutofit/>
          </a:bodyPr>
          <a:lstStyle/>
          <a:p>
            <a:pPr algn="l"/>
            <a:r>
              <a:rPr lang="ru-RU" sz="2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Также были реализованы: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200" b="0" i="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Автоматическое </a:t>
            </a:r>
            <a:r>
              <a:rPr lang="ru-RU" sz="22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версионирование</a:t>
            </a:r>
            <a:endParaRPr lang="ru-RU" sz="2200" b="0" i="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 </a:t>
            </a:r>
            <a:r>
              <a:rPr lang="ru-RU" sz="2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 + rollback</a:t>
            </a:r>
            <a:r>
              <a:rPr lang="ru-RU" sz="2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2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Pre-commit hooks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Отчеты о прохождении тестов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Отчет о покрытии тестами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Мониторинг 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Sentry</a:t>
            </a:r>
            <a:endParaRPr lang="ru-RU" sz="22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200" b="0" i="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AC71A6-F656-47B0-BF26-91E2DAF3E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363" y="1121086"/>
            <a:ext cx="6184967" cy="201931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F653207-1491-4174-B55F-E70A5B9CC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566" y="5532610"/>
            <a:ext cx="9299737" cy="104901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2425A01-5250-424E-BBE1-A3E8EE3F9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886" y="3346786"/>
            <a:ext cx="7103444" cy="197943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F845B19-5070-4FB4-A7C1-A3006C9E0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800" y="5047896"/>
            <a:ext cx="11334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3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65E89-310E-4A1F-8773-EFD9871DC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5199"/>
            <a:ext cx="10515600" cy="831331"/>
          </a:xfrm>
        </p:spPr>
        <p:txBody>
          <a:bodyPr>
            <a:normAutofit fontScale="90000"/>
          </a:bodyPr>
          <a:lstStyle/>
          <a:p>
            <a:r>
              <a:rPr lang="ru-RU" dirty="0"/>
              <a:t>Технологический </a:t>
            </a:r>
            <a:r>
              <a:rPr lang="ru-RU" dirty="0" err="1"/>
              <a:t>стэк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B2E731-854F-4A8D-BF5B-77F8FA024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41659"/>
            <a:ext cx="10515600" cy="380197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Fastapi</a:t>
            </a:r>
            <a:endParaRPr lang="en-US" sz="2200" b="0" i="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SQLAlchemy</a:t>
            </a:r>
            <a:endParaRPr lang="en-US" sz="22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Alembic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PostgreSQL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Docker</a:t>
            </a:r>
            <a:endParaRPr lang="ru-RU" sz="2200" b="0" i="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19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65E89-310E-4A1F-8773-EFD9871DC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5199"/>
            <a:ext cx="10515600" cy="831331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БД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00FC0A-8043-4E33-B7A2-E7A7A876C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96" y="1332900"/>
            <a:ext cx="7763958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7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65E89-310E-4A1F-8773-EFD9871DC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5199"/>
            <a:ext cx="10515600" cy="831331"/>
          </a:xfrm>
        </p:spPr>
        <p:txBody>
          <a:bodyPr>
            <a:normAutofit fontScale="90000"/>
          </a:bodyPr>
          <a:lstStyle/>
          <a:p>
            <a:r>
              <a:rPr lang="ru-RU" dirty="0"/>
              <a:t>Демо-</a:t>
            </a:r>
            <a:r>
              <a:rPr lang="ru-RU" dirty="0" err="1"/>
              <a:t>стэнд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B2E731-854F-4A8D-BF5B-77F8FA024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41659"/>
            <a:ext cx="10515600" cy="510139"/>
          </a:xfrm>
        </p:spPr>
        <p:txBody>
          <a:bodyPr>
            <a:normAutofit/>
          </a:bodyPr>
          <a:lstStyle/>
          <a:p>
            <a:pPr algn="l"/>
            <a:r>
              <a:rPr lang="ru-RU" sz="2200" b="0" i="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Для отработки полного цикла </a:t>
            </a:r>
            <a:r>
              <a:rPr lang="en-US" sz="2200" b="0" i="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CI/CD </a:t>
            </a:r>
            <a:r>
              <a:rPr lang="ru-RU" sz="2200" b="0" i="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был разработан демо-</a:t>
            </a:r>
            <a:r>
              <a:rPr lang="ru-RU" sz="22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стэнд</a:t>
            </a:r>
            <a:r>
              <a:rPr lang="ru-RU" sz="2200" b="0" i="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EE7794-E895-4238-A8F7-EA4C51DC0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36" y="1809549"/>
            <a:ext cx="6902663" cy="473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05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181</Words>
  <Application>Microsoft Office PowerPoint</Application>
  <PresentationFormat>Широкоэкранный</PresentationFormat>
  <Paragraphs>45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Тема Office</vt:lpstr>
      <vt:lpstr>Корпоративный сервис микроблогов Tweetty</vt:lpstr>
      <vt:lpstr>О себе</vt:lpstr>
      <vt:lpstr>О проекте</vt:lpstr>
      <vt:lpstr>Функциональные требования</vt:lpstr>
      <vt:lpstr>Нефункциональные требования, не описанные в ТЗ</vt:lpstr>
      <vt:lpstr>Технологический стэк</vt:lpstr>
      <vt:lpstr>Структура БД</vt:lpstr>
      <vt:lpstr>Демо-стэнд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Корпоративный сервис микроблогов</dc:title>
  <dc:creator>BoBaH</dc:creator>
  <cp:lastModifiedBy>BoBaH</cp:lastModifiedBy>
  <cp:revision>8</cp:revision>
  <dcterms:created xsi:type="dcterms:W3CDTF">2023-07-24T07:14:15Z</dcterms:created>
  <dcterms:modified xsi:type="dcterms:W3CDTF">2023-07-24T08:23:31Z</dcterms:modified>
</cp:coreProperties>
</file>