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9187ca7ed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9187ca7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9187ca7ed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9187ca7e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ForgeAI Cost Analysis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is good. And the more , the better.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Hendrith Vanlon Smith Jr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280200" y="0"/>
            <a:ext cx="25836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Cost Analysis Overview</a:t>
            </a:r>
            <a:endParaRPr sz="180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471" y="430500"/>
            <a:ext cx="6829068" cy="471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080800" y="0"/>
            <a:ext cx="4982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Cost Analysis By Resource</a:t>
            </a:r>
            <a:endParaRPr sz="180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5802"/>
            <a:ext cx="9144000" cy="4507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2080800" y="0"/>
            <a:ext cx="4982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Cost Analysis By Resource</a:t>
            </a:r>
            <a:endParaRPr sz="180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30500"/>
            <a:ext cx="8839200" cy="137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51170"/>
            <a:ext cx="8839198" cy="1590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111125"/>
            <a:ext cx="8839200" cy="2163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