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5" d="100"/>
          <a:sy n="145" d="100"/>
        </p:scale>
        <p:origin x="-220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38388E-0FF4-6B45-93F6-C9EA249A011B}" type="datetimeFigureOut">
              <a:rPr lang="en-US" smtClean="0"/>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C8B23-B2CC-0C4C-BFB5-D64AE0E1124E}" type="slidenum">
              <a:rPr lang="en-US" smtClean="0"/>
              <a:t>‹#›</a:t>
            </a:fld>
            <a:endParaRPr lang="en-US"/>
          </a:p>
        </p:txBody>
      </p:sp>
    </p:spTree>
    <p:extLst>
      <p:ext uri="{BB962C8B-B14F-4D97-AF65-F5344CB8AC3E}">
        <p14:creationId xmlns:p14="http://schemas.microsoft.com/office/powerpoint/2010/main" val="74097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38388E-0FF4-6B45-93F6-C9EA249A011B}" type="datetimeFigureOut">
              <a:rPr lang="en-US" smtClean="0"/>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C8B23-B2CC-0C4C-BFB5-D64AE0E1124E}" type="slidenum">
              <a:rPr lang="en-US" smtClean="0"/>
              <a:t>‹#›</a:t>
            </a:fld>
            <a:endParaRPr lang="en-US"/>
          </a:p>
        </p:txBody>
      </p:sp>
    </p:spTree>
    <p:extLst>
      <p:ext uri="{BB962C8B-B14F-4D97-AF65-F5344CB8AC3E}">
        <p14:creationId xmlns:p14="http://schemas.microsoft.com/office/powerpoint/2010/main" val="3098569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38388E-0FF4-6B45-93F6-C9EA249A011B}" type="datetimeFigureOut">
              <a:rPr lang="en-US" smtClean="0"/>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C8B23-B2CC-0C4C-BFB5-D64AE0E1124E}" type="slidenum">
              <a:rPr lang="en-US" smtClean="0"/>
              <a:t>‹#›</a:t>
            </a:fld>
            <a:endParaRPr lang="en-US"/>
          </a:p>
        </p:txBody>
      </p:sp>
    </p:spTree>
    <p:extLst>
      <p:ext uri="{BB962C8B-B14F-4D97-AF65-F5344CB8AC3E}">
        <p14:creationId xmlns:p14="http://schemas.microsoft.com/office/powerpoint/2010/main" val="2630369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38388E-0FF4-6B45-93F6-C9EA249A011B}" type="datetimeFigureOut">
              <a:rPr lang="en-US" smtClean="0"/>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C8B23-B2CC-0C4C-BFB5-D64AE0E1124E}" type="slidenum">
              <a:rPr lang="en-US" smtClean="0"/>
              <a:t>‹#›</a:t>
            </a:fld>
            <a:endParaRPr lang="en-US"/>
          </a:p>
        </p:txBody>
      </p:sp>
    </p:spTree>
    <p:extLst>
      <p:ext uri="{BB962C8B-B14F-4D97-AF65-F5344CB8AC3E}">
        <p14:creationId xmlns:p14="http://schemas.microsoft.com/office/powerpoint/2010/main" val="4177313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38388E-0FF4-6B45-93F6-C9EA249A011B}" type="datetimeFigureOut">
              <a:rPr lang="en-US" smtClean="0"/>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C8B23-B2CC-0C4C-BFB5-D64AE0E1124E}" type="slidenum">
              <a:rPr lang="en-US" smtClean="0"/>
              <a:t>‹#›</a:t>
            </a:fld>
            <a:endParaRPr lang="en-US"/>
          </a:p>
        </p:txBody>
      </p:sp>
    </p:spTree>
    <p:extLst>
      <p:ext uri="{BB962C8B-B14F-4D97-AF65-F5344CB8AC3E}">
        <p14:creationId xmlns:p14="http://schemas.microsoft.com/office/powerpoint/2010/main" val="25159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38388E-0FF4-6B45-93F6-C9EA249A011B}" type="datetimeFigureOut">
              <a:rPr lang="en-US" smtClean="0"/>
              <a:t>4/28/15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C8B23-B2CC-0C4C-BFB5-D64AE0E1124E}" type="slidenum">
              <a:rPr lang="en-US" smtClean="0"/>
              <a:t>‹#›</a:t>
            </a:fld>
            <a:endParaRPr lang="en-US"/>
          </a:p>
        </p:txBody>
      </p:sp>
    </p:spTree>
    <p:extLst>
      <p:ext uri="{BB962C8B-B14F-4D97-AF65-F5344CB8AC3E}">
        <p14:creationId xmlns:p14="http://schemas.microsoft.com/office/powerpoint/2010/main" val="2341197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38388E-0FF4-6B45-93F6-C9EA249A011B}" type="datetimeFigureOut">
              <a:rPr lang="en-US" smtClean="0"/>
              <a:t>4/28/15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6C8B23-B2CC-0C4C-BFB5-D64AE0E1124E}" type="slidenum">
              <a:rPr lang="en-US" smtClean="0"/>
              <a:t>‹#›</a:t>
            </a:fld>
            <a:endParaRPr lang="en-US"/>
          </a:p>
        </p:txBody>
      </p:sp>
    </p:spTree>
    <p:extLst>
      <p:ext uri="{BB962C8B-B14F-4D97-AF65-F5344CB8AC3E}">
        <p14:creationId xmlns:p14="http://schemas.microsoft.com/office/powerpoint/2010/main" val="1673653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38388E-0FF4-6B45-93F6-C9EA249A011B}" type="datetimeFigureOut">
              <a:rPr lang="en-US" smtClean="0"/>
              <a:t>4/28/15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6C8B23-B2CC-0C4C-BFB5-D64AE0E1124E}" type="slidenum">
              <a:rPr lang="en-US" smtClean="0"/>
              <a:t>‹#›</a:t>
            </a:fld>
            <a:endParaRPr lang="en-US"/>
          </a:p>
        </p:txBody>
      </p:sp>
    </p:spTree>
    <p:extLst>
      <p:ext uri="{BB962C8B-B14F-4D97-AF65-F5344CB8AC3E}">
        <p14:creationId xmlns:p14="http://schemas.microsoft.com/office/powerpoint/2010/main" val="44600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8388E-0FF4-6B45-93F6-C9EA249A011B}" type="datetimeFigureOut">
              <a:rPr lang="en-US" smtClean="0"/>
              <a:t>4/28/15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6C8B23-B2CC-0C4C-BFB5-D64AE0E1124E}" type="slidenum">
              <a:rPr lang="en-US" smtClean="0"/>
              <a:t>‹#›</a:t>
            </a:fld>
            <a:endParaRPr lang="en-US"/>
          </a:p>
        </p:txBody>
      </p:sp>
    </p:spTree>
    <p:extLst>
      <p:ext uri="{BB962C8B-B14F-4D97-AF65-F5344CB8AC3E}">
        <p14:creationId xmlns:p14="http://schemas.microsoft.com/office/powerpoint/2010/main" val="9825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38388E-0FF4-6B45-93F6-C9EA249A011B}" type="datetimeFigureOut">
              <a:rPr lang="en-US" smtClean="0"/>
              <a:t>4/28/15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C8B23-B2CC-0C4C-BFB5-D64AE0E1124E}" type="slidenum">
              <a:rPr lang="en-US" smtClean="0"/>
              <a:t>‹#›</a:t>
            </a:fld>
            <a:endParaRPr lang="en-US"/>
          </a:p>
        </p:txBody>
      </p:sp>
    </p:spTree>
    <p:extLst>
      <p:ext uri="{BB962C8B-B14F-4D97-AF65-F5344CB8AC3E}">
        <p14:creationId xmlns:p14="http://schemas.microsoft.com/office/powerpoint/2010/main" val="336023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38388E-0FF4-6B45-93F6-C9EA249A011B}" type="datetimeFigureOut">
              <a:rPr lang="en-US" smtClean="0"/>
              <a:t>4/28/15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C8B23-B2CC-0C4C-BFB5-D64AE0E1124E}" type="slidenum">
              <a:rPr lang="en-US" smtClean="0"/>
              <a:t>‹#›</a:t>
            </a:fld>
            <a:endParaRPr lang="en-US"/>
          </a:p>
        </p:txBody>
      </p:sp>
    </p:spTree>
    <p:extLst>
      <p:ext uri="{BB962C8B-B14F-4D97-AF65-F5344CB8AC3E}">
        <p14:creationId xmlns:p14="http://schemas.microsoft.com/office/powerpoint/2010/main" val="38143299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8388E-0FF4-6B45-93F6-C9EA249A011B}" type="datetimeFigureOut">
              <a:rPr lang="en-US" smtClean="0"/>
              <a:t>4/28/15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C8B23-B2CC-0C4C-BFB5-D64AE0E1124E}" type="slidenum">
              <a:rPr lang="en-US" smtClean="0"/>
              <a:t>‹#›</a:t>
            </a:fld>
            <a:endParaRPr lang="en-US"/>
          </a:p>
        </p:txBody>
      </p:sp>
    </p:spTree>
    <p:extLst>
      <p:ext uri="{BB962C8B-B14F-4D97-AF65-F5344CB8AC3E}">
        <p14:creationId xmlns:p14="http://schemas.microsoft.com/office/powerpoint/2010/main" val="1513142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STim</a:t>
            </a:r>
            <a:endParaRPr lang="en-US" dirty="0"/>
          </a:p>
        </p:txBody>
      </p:sp>
      <p:sp>
        <p:nvSpPr>
          <p:cNvPr id="3" name="Subtitle 2"/>
          <p:cNvSpPr>
            <a:spLocks noGrp="1"/>
          </p:cNvSpPr>
          <p:nvPr>
            <p:ph type="subTitle" idx="1"/>
          </p:nvPr>
        </p:nvSpPr>
        <p:spPr/>
        <p:txBody>
          <a:bodyPr/>
          <a:lstStyle/>
          <a:p>
            <a:r>
              <a:rPr lang="en-US" dirty="0" smtClean="0"/>
              <a:t>By Tim Barber and Solomon </a:t>
            </a:r>
            <a:r>
              <a:rPr lang="en-US" dirty="0" err="1" smtClean="0"/>
              <a:t>Bitone</a:t>
            </a:r>
            <a:endParaRPr lang="en-US" dirty="0"/>
          </a:p>
        </p:txBody>
      </p:sp>
    </p:spTree>
    <p:extLst>
      <p:ext uri="{BB962C8B-B14F-4D97-AF65-F5344CB8AC3E}">
        <p14:creationId xmlns:p14="http://schemas.microsoft.com/office/powerpoint/2010/main" val="112118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Premise</a:t>
            </a:r>
            <a:endParaRPr lang="en-US" dirty="0"/>
          </a:p>
        </p:txBody>
      </p:sp>
      <p:sp>
        <p:nvSpPr>
          <p:cNvPr id="3" name="Content Placeholder 2"/>
          <p:cNvSpPr>
            <a:spLocks noGrp="1"/>
          </p:cNvSpPr>
          <p:nvPr>
            <p:ph idx="1"/>
          </p:nvPr>
        </p:nvSpPr>
        <p:spPr/>
        <p:txBody>
          <a:bodyPr/>
          <a:lstStyle/>
          <a:p>
            <a:r>
              <a:rPr lang="en-US" dirty="0" smtClean="0"/>
              <a:t>We set out to create an RPG that incorporated ASCII graphics, as well as an intricate combat system</a:t>
            </a:r>
            <a:endParaRPr lang="en-US" dirty="0"/>
          </a:p>
        </p:txBody>
      </p:sp>
    </p:spTree>
    <p:extLst>
      <p:ext uri="{BB962C8B-B14F-4D97-AF65-F5344CB8AC3E}">
        <p14:creationId xmlns:p14="http://schemas.microsoft.com/office/powerpoint/2010/main" val="662188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To create an RPG combining text based and graphics based elements</a:t>
            </a:r>
          </a:p>
          <a:p>
            <a:r>
              <a:rPr lang="en-US" dirty="0" smtClean="0"/>
              <a:t>Use data structures and other knowledge obtained through out the semester in our game</a:t>
            </a:r>
          </a:p>
          <a:p>
            <a:r>
              <a:rPr lang="en-US" dirty="0" smtClean="0"/>
              <a:t>Use all original code</a:t>
            </a:r>
          </a:p>
          <a:p>
            <a:endParaRPr lang="en-US" dirty="0"/>
          </a:p>
        </p:txBody>
      </p:sp>
    </p:spTree>
    <p:extLst>
      <p:ext uri="{BB962C8B-B14F-4D97-AF65-F5344CB8AC3E}">
        <p14:creationId xmlns:p14="http://schemas.microsoft.com/office/powerpoint/2010/main" val="267418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a:t>
            </a:r>
            <a:endParaRPr lang="en-US" dirty="0"/>
          </a:p>
        </p:txBody>
      </p:sp>
      <p:sp>
        <p:nvSpPr>
          <p:cNvPr id="3" name="Content Placeholder 2"/>
          <p:cNvSpPr>
            <a:spLocks noGrp="1"/>
          </p:cNvSpPr>
          <p:nvPr>
            <p:ph idx="1"/>
          </p:nvPr>
        </p:nvSpPr>
        <p:spPr/>
        <p:txBody>
          <a:bodyPr/>
          <a:lstStyle/>
          <a:p>
            <a:r>
              <a:rPr lang="en-US" dirty="0" smtClean="0"/>
              <a:t>The most prevalent data structure is multi dimensional arrays, as they provide ease of use when implementing static elements to be used throughout the game, such as weapon or potion stat references</a:t>
            </a:r>
            <a:endParaRPr lang="en-US" dirty="0"/>
          </a:p>
        </p:txBody>
      </p:sp>
      <p:sp>
        <p:nvSpPr>
          <p:cNvPr id="4" name="TextBox 3"/>
          <p:cNvSpPr txBox="1"/>
          <p:nvPr/>
        </p:nvSpPr>
        <p:spPr>
          <a:xfrm>
            <a:off x="-1611586" y="560552"/>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919140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TotalTime>
  <Words>93</Words>
  <Application>Microsoft Macintosh PowerPoint</Application>
  <PresentationFormat>On-screen Show (4:3)</PresentationFormat>
  <Paragraphs>10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STim</vt:lpstr>
      <vt:lpstr>Premise</vt:lpstr>
      <vt:lpstr>Goals</vt:lpstr>
      <vt:lpstr>Data structures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STim</dc:title>
  <dc:creator>None</dc:creator>
  <cp:lastModifiedBy>None</cp:lastModifiedBy>
  <cp:revision>3</cp:revision>
  <dcterms:created xsi:type="dcterms:W3CDTF">2015-04-29T03:40:00Z</dcterms:created>
  <dcterms:modified xsi:type="dcterms:W3CDTF">2015-04-29T03:56:48Z</dcterms:modified>
</cp:coreProperties>
</file>